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3" r:id="rId3"/>
    <p:sldId id="294" r:id="rId4"/>
    <p:sldId id="292" r:id="rId5"/>
    <p:sldId id="291" r:id="rId6"/>
    <p:sldId id="297" r:id="rId7"/>
    <p:sldId id="286" r:id="rId8"/>
    <p:sldId id="259" r:id="rId9"/>
    <p:sldId id="280" r:id="rId10"/>
    <p:sldId id="273" r:id="rId11"/>
    <p:sldId id="283" r:id="rId12"/>
    <p:sldId id="287" r:id="rId13"/>
    <p:sldId id="290" r:id="rId14"/>
    <p:sldId id="284" r:id="rId15"/>
    <p:sldId id="260" r:id="rId16"/>
    <p:sldId id="274" r:id="rId17"/>
    <p:sldId id="289" r:id="rId18"/>
    <p:sldId id="288" r:id="rId19"/>
    <p:sldId id="296" r:id="rId20"/>
    <p:sldId id="267" r:id="rId21"/>
    <p:sldId id="29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43" autoAdjust="0"/>
    <p:restoredTop sz="94660"/>
  </p:normalViewPr>
  <p:slideViewPr>
    <p:cSldViewPr snapToGrid="0">
      <p:cViewPr varScale="1">
        <p:scale>
          <a:sx n="71" d="100"/>
          <a:sy n="71" d="100"/>
        </p:scale>
        <p:origin x="48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rts/_rels/chart1.xml.rels><?xml version="1.0" encoding="UTF-8" standalone="yes"?>
<Relationships xmlns="http://schemas.openxmlformats.org/package/2006/relationships"><Relationship Id="rId3" Type="http://schemas.openxmlformats.org/officeDocument/2006/relationships/oleObject" Target="file:///G:\My%20Drive\Monetary%20Macro\Presentations\Chart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G:\My%20Drive\Monetary%20Macro\Fedguyblog\2024\Feb%2018%202024.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G:\My%20Drive\Monetary%20Macro\Fedguyblog\2024\October_6_2024.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G:\My%20Drive\Monetary%20Macro\Fedguyblog\2024\October_6_2024.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G:\My%20Drive\Monetary%20Macro\Presentations\Charts.xls"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oleObject" Target="file:///G:\My%20Drive\Monetary%20Macro\Fedguyblog\2024\March_9_2024.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oleObject" Target="file:///G:\My%20Drive\Monetary%20Macro\Fedguyblog\2024\September_14_2024.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oleObject" Target="file:///G:\My%20Drive\Monetary%20Macro\Fedguyblog\2024\September_14_2024.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dirty="0"/>
              <a:t>FOMC Longer Run Unemployment Rate (%)</a:t>
            </a:r>
          </a:p>
        </c:rich>
      </c:tx>
      <c:layout>
        <c:manualLayout>
          <c:xMode val="edge"/>
          <c:yMode val="edge"/>
          <c:x val="0.19968304823965971"/>
          <c:y val="2.777766353861562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7.1834492276987572E-2"/>
          <c:y val="0.15163517068093443"/>
          <c:w val="0.89880200625173157"/>
          <c:h val="0.6506337983734114"/>
        </c:manualLayout>
      </c:layout>
      <c:lineChart>
        <c:grouping val="standard"/>
        <c:varyColors val="0"/>
        <c:ser>
          <c:idx val="0"/>
          <c:order val="0"/>
          <c:tx>
            <c:strRef>
              <c:f>'long run unemployment'!$B$1</c:f>
              <c:strCache>
                <c:ptCount val="1"/>
                <c:pt idx="0">
                  <c:v>25th</c:v>
                </c:pt>
              </c:strCache>
            </c:strRef>
          </c:tx>
          <c:spPr>
            <a:ln w="28575" cap="rnd">
              <a:solidFill>
                <a:schemeClr val="accent1"/>
              </a:solidFill>
              <a:round/>
            </a:ln>
            <a:effectLst/>
          </c:spPr>
          <c:marker>
            <c:symbol val="none"/>
          </c:marker>
          <c:cat>
            <c:numRef>
              <c:f>'long run unemployment'!$A$2:$A$18</c:f>
              <c:numCache>
                <c:formatCode>mmm\-yy</c:formatCode>
                <c:ptCount val="17"/>
                <c:pt idx="0">
                  <c:v>43983</c:v>
                </c:pt>
                <c:pt idx="1">
                  <c:v>44075</c:v>
                </c:pt>
                <c:pt idx="2">
                  <c:v>44166</c:v>
                </c:pt>
                <c:pt idx="3">
                  <c:v>44256</c:v>
                </c:pt>
                <c:pt idx="4">
                  <c:v>44348</c:v>
                </c:pt>
                <c:pt idx="5">
                  <c:v>44440</c:v>
                </c:pt>
                <c:pt idx="6">
                  <c:v>44531</c:v>
                </c:pt>
                <c:pt idx="7">
                  <c:v>44621</c:v>
                </c:pt>
                <c:pt idx="8">
                  <c:v>44713</c:v>
                </c:pt>
                <c:pt idx="9">
                  <c:v>44805</c:v>
                </c:pt>
                <c:pt idx="10">
                  <c:v>44896</c:v>
                </c:pt>
                <c:pt idx="11">
                  <c:v>44986</c:v>
                </c:pt>
                <c:pt idx="12">
                  <c:v>45078</c:v>
                </c:pt>
                <c:pt idx="13">
                  <c:v>45170</c:v>
                </c:pt>
                <c:pt idx="14">
                  <c:v>45261</c:v>
                </c:pt>
                <c:pt idx="15">
                  <c:v>45352</c:v>
                </c:pt>
                <c:pt idx="16">
                  <c:v>45444</c:v>
                </c:pt>
              </c:numCache>
            </c:numRef>
          </c:cat>
          <c:val>
            <c:numRef>
              <c:f>'long run unemployment'!$B$2:$B$18</c:f>
              <c:numCache>
                <c:formatCode>General</c:formatCode>
                <c:ptCount val="17"/>
                <c:pt idx="0">
                  <c:v>4</c:v>
                </c:pt>
                <c:pt idx="1">
                  <c:v>3.9</c:v>
                </c:pt>
                <c:pt idx="2">
                  <c:v>3.9</c:v>
                </c:pt>
                <c:pt idx="3">
                  <c:v>3.8</c:v>
                </c:pt>
                <c:pt idx="4">
                  <c:v>3.8</c:v>
                </c:pt>
                <c:pt idx="5">
                  <c:v>3.8</c:v>
                </c:pt>
                <c:pt idx="6">
                  <c:v>3.8</c:v>
                </c:pt>
                <c:pt idx="7">
                  <c:v>3.5</c:v>
                </c:pt>
                <c:pt idx="8">
                  <c:v>3.5</c:v>
                </c:pt>
                <c:pt idx="9">
                  <c:v>3.8</c:v>
                </c:pt>
                <c:pt idx="10">
                  <c:v>3.8</c:v>
                </c:pt>
                <c:pt idx="11">
                  <c:v>3.8</c:v>
                </c:pt>
                <c:pt idx="12">
                  <c:v>3.8</c:v>
                </c:pt>
                <c:pt idx="13">
                  <c:v>3.8</c:v>
                </c:pt>
                <c:pt idx="14">
                  <c:v>3.8</c:v>
                </c:pt>
                <c:pt idx="15">
                  <c:v>3.8</c:v>
                </c:pt>
                <c:pt idx="16">
                  <c:v>3.9</c:v>
                </c:pt>
              </c:numCache>
            </c:numRef>
          </c:val>
          <c:smooth val="0"/>
          <c:extLst>
            <c:ext xmlns:c16="http://schemas.microsoft.com/office/drawing/2014/chart" uri="{C3380CC4-5D6E-409C-BE32-E72D297353CC}">
              <c16:uniqueId val="{00000000-2A9B-4A5F-B774-57AC89FF836D}"/>
            </c:ext>
          </c:extLst>
        </c:ser>
        <c:ser>
          <c:idx val="1"/>
          <c:order val="1"/>
          <c:tx>
            <c:strRef>
              <c:f>'long run unemployment'!$C$1</c:f>
              <c:strCache>
                <c:ptCount val="1"/>
                <c:pt idx="0">
                  <c:v>Median</c:v>
                </c:pt>
              </c:strCache>
            </c:strRef>
          </c:tx>
          <c:spPr>
            <a:ln w="28575" cap="rnd">
              <a:solidFill>
                <a:schemeClr val="accent2"/>
              </a:solidFill>
              <a:round/>
            </a:ln>
            <a:effectLst/>
          </c:spPr>
          <c:marker>
            <c:symbol val="none"/>
          </c:marker>
          <c:cat>
            <c:numRef>
              <c:f>'long run unemployment'!$A$2:$A$18</c:f>
              <c:numCache>
                <c:formatCode>mmm\-yy</c:formatCode>
                <c:ptCount val="17"/>
                <c:pt idx="0">
                  <c:v>43983</c:v>
                </c:pt>
                <c:pt idx="1">
                  <c:v>44075</c:v>
                </c:pt>
                <c:pt idx="2">
                  <c:v>44166</c:v>
                </c:pt>
                <c:pt idx="3">
                  <c:v>44256</c:v>
                </c:pt>
                <c:pt idx="4">
                  <c:v>44348</c:v>
                </c:pt>
                <c:pt idx="5">
                  <c:v>44440</c:v>
                </c:pt>
                <c:pt idx="6">
                  <c:v>44531</c:v>
                </c:pt>
                <c:pt idx="7">
                  <c:v>44621</c:v>
                </c:pt>
                <c:pt idx="8">
                  <c:v>44713</c:v>
                </c:pt>
                <c:pt idx="9">
                  <c:v>44805</c:v>
                </c:pt>
                <c:pt idx="10">
                  <c:v>44896</c:v>
                </c:pt>
                <c:pt idx="11">
                  <c:v>44986</c:v>
                </c:pt>
                <c:pt idx="12">
                  <c:v>45078</c:v>
                </c:pt>
                <c:pt idx="13">
                  <c:v>45170</c:v>
                </c:pt>
                <c:pt idx="14">
                  <c:v>45261</c:v>
                </c:pt>
                <c:pt idx="15">
                  <c:v>45352</c:v>
                </c:pt>
                <c:pt idx="16">
                  <c:v>45444</c:v>
                </c:pt>
              </c:numCache>
            </c:numRef>
          </c:cat>
          <c:val>
            <c:numRef>
              <c:f>'long run unemployment'!$C$2:$C$18</c:f>
              <c:numCache>
                <c:formatCode>General</c:formatCode>
                <c:ptCount val="17"/>
                <c:pt idx="0">
                  <c:v>4.0999999999999996</c:v>
                </c:pt>
                <c:pt idx="1">
                  <c:v>4.0999999999999996</c:v>
                </c:pt>
                <c:pt idx="2">
                  <c:v>4.0999999999999996</c:v>
                </c:pt>
                <c:pt idx="3">
                  <c:v>4</c:v>
                </c:pt>
                <c:pt idx="4">
                  <c:v>4</c:v>
                </c:pt>
                <c:pt idx="5">
                  <c:v>4</c:v>
                </c:pt>
                <c:pt idx="6">
                  <c:v>4</c:v>
                </c:pt>
                <c:pt idx="7">
                  <c:v>4</c:v>
                </c:pt>
                <c:pt idx="8">
                  <c:v>4</c:v>
                </c:pt>
                <c:pt idx="9">
                  <c:v>4</c:v>
                </c:pt>
                <c:pt idx="10">
                  <c:v>4</c:v>
                </c:pt>
                <c:pt idx="11">
                  <c:v>4</c:v>
                </c:pt>
                <c:pt idx="12">
                  <c:v>4</c:v>
                </c:pt>
                <c:pt idx="13">
                  <c:v>4</c:v>
                </c:pt>
                <c:pt idx="14">
                  <c:v>4.0999999999999996</c:v>
                </c:pt>
                <c:pt idx="15">
                  <c:v>4.0999999999999996</c:v>
                </c:pt>
                <c:pt idx="16">
                  <c:v>4.2</c:v>
                </c:pt>
              </c:numCache>
            </c:numRef>
          </c:val>
          <c:smooth val="0"/>
          <c:extLst>
            <c:ext xmlns:c16="http://schemas.microsoft.com/office/drawing/2014/chart" uri="{C3380CC4-5D6E-409C-BE32-E72D297353CC}">
              <c16:uniqueId val="{00000001-2A9B-4A5F-B774-57AC89FF836D}"/>
            </c:ext>
          </c:extLst>
        </c:ser>
        <c:ser>
          <c:idx val="2"/>
          <c:order val="2"/>
          <c:tx>
            <c:strRef>
              <c:f>'long run unemployment'!$D$1</c:f>
              <c:strCache>
                <c:ptCount val="1"/>
                <c:pt idx="0">
                  <c:v>75th</c:v>
                </c:pt>
              </c:strCache>
            </c:strRef>
          </c:tx>
          <c:spPr>
            <a:ln w="28575" cap="rnd">
              <a:solidFill>
                <a:schemeClr val="accent3"/>
              </a:solidFill>
              <a:round/>
            </a:ln>
            <a:effectLst/>
          </c:spPr>
          <c:marker>
            <c:symbol val="none"/>
          </c:marker>
          <c:cat>
            <c:numRef>
              <c:f>'long run unemployment'!$A$2:$A$18</c:f>
              <c:numCache>
                <c:formatCode>mmm\-yy</c:formatCode>
                <c:ptCount val="17"/>
                <c:pt idx="0">
                  <c:v>43983</c:v>
                </c:pt>
                <c:pt idx="1">
                  <c:v>44075</c:v>
                </c:pt>
                <c:pt idx="2">
                  <c:v>44166</c:v>
                </c:pt>
                <c:pt idx="3">
                  <c:v>44256</c:v>
                </c:pt>
                <c:pt idx="4">
                  <c:v>44348</c:v>
                </c:pt>
                <c:pt idx="5">
                  <c:v>44440</c:v>
                </c:pt>
                <c:pt idx="6">
                  <c:v>44531</c:v>
                </c:pt>
                <c:pt idx="7">
                  <c:v>44621</c:v>
                </c:pt>
                <c:pt idx="8">
                  <c:v>44713</c:v>
                </c:pt>
                <c:pt idx="9">
                  <c:v>44805</c:v>
                </c:pt>
                <c:pt idx="10">
                  <c:v>44896</c:v>
                </c:pt>
                <c:pt idx="11">
                  <c:v>44986</c:v>
                </c:pt>
                <c:pt idx="12">
                  <c:v>45078</c:v>
                </c:pt>
                <c:pt idx="13">
                  <c:v>45170</c:v>
                </c:pt>
                <c:pt idx="14">
                  <c:v>45261</c:v>
                </c:pt>
                <c:pt idx="15">
                  <c:v>45352</c:v>
                </c:pt>
                <c:pt idx="16">
                  <c:v>45444</c:v>
                </c:pt>
              </c:numCache>
            </c:numRef>
          </c:cat>
          <c:val>
            <c:numRef>
              <c:f>'long run unemployment'!$D$2:$D$18</c:f>
              <c:numCache>
                <c:formatCode>General</c:formatCode>
                <c:ptCount val="17"/>
                <c:pt idx="0">
                  <c:v>4.3</c:v>
                </c:pt>
                <c:pt idx="1">
                  <c:v>4.3</c:v>
                </c:pt>
                <c:pt idx="2">
                  <c:v>4.3</c:v>
                </c:pt>
                <c:pt idx="3">
                  <c:v>4.3</c:v>
                </c:pt>
                <c:pt idx="4">
                  <c:v>4.3</c:v>
                </c:pt>
                <c:pt idx="5">
                  <c:v>4.3</c:v>
                </c:pt>
                <c:pt idx="6">
                  <c:v>4.2</c:v>
                </c:pt>
                <c:pt idx="7">
                  <c:v>4.2</c:v>
                </c:pt>
                <c:pt idx="8">
                  <c:v>4.2</c:v>
                </c:pt>
                <c:pt idx="9">
                  <c:v>4.3</c:v>
                </c:pt>
                <c:pt idx="10">
                  <c:v>4.3</c:v>
                </c:pt>
                <c:pt idx="11">
                  <c:v>4.3</c:v>
                </c:pt>
                <c:pt idx="12">
                  <c:v>4.3</c:v>
                </c:pt>
                <c:pt idx="13">
                  <c:v>4.3</c:v>
                </c:pt>
                <c:pt idx="14">
                  <c:v>4.3</c:v>
                </c:pt>
                <c:pt idx="15">
                  <c:v>4.3</c:v>
                </c:pt>
                <c:pt idx="16">
                  <c:v>4.3</c:v>
                </c:pt>
              </c:numCache>
            </c:numRef>
          </c:val>
          <c:smooth val="0"/>
          <c:extLst>
            <c:ext xmlns:c16="http://schemas.microsoft.com/office/drawing/2014/chart" uri="{C3380CC4-5D6E-409C-BE32-E72D297353CC}">
              <c16:uniqueId val="{00000002-2A9B-4A5F-B774-57AC89FF836D}"/>
            </c:ext>
          </c:extLst>
        </c:ser>
        <c:dLbls>
          <c:showLegendKey val="0"/>
          <c:showVal val="0"/>
          <c:showCatName val="0"/>
          <c:showSerName val="0"/>
          <c:showPercent val="0"/>
          <c:showBubbleSize val="0"/>
        </c:dLbls>
        <c:smooth val="0"/>
        <c:axId val="912821712"/>
        <c:axId val="912820272"/>
      </c:lineChart>
      <c:dateAx>
        <c:axId val="91282171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912820272"/>
        <c:crosses val="autoZero"/>
        <c:auto val="1"/>
        <c:lblOffset val="100"/>
        <c:baseTimeUnit val="months"/>
        <c:majorUnit val="3"/>
        <c:majorTimeUnit val="months"/>
      </c:dateAx>
      <c:valAx>
        <c:axId val="912820272"/>
        <c:scaling>
          <c:orientation val="minMax"/>
          <c:max val="4.5"/>
          <c:min val="3.5"/>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912821712"/>
        <c:crosses val="autoZero"/>
        <c:crossBetween val="between"/>
      </c:valAx>
      <c:spPr>
        <a:noFill/>
        <a:ln>
          <a:noFill/>
        </a:ln>
        <a:effectLst/>
      </c:spPr>
    </c:plotArea>
    <c:legend>
      <c:legendPos val="b"/>
      <c:layout>
        <c:manualLayout>
          <c:xMode val="edge"/>
          <c:yMode val="edge"/>
          <c:x val="0.30098252226646832"/>
          <c:y val="0.14124514855513562"/>
          <c:w val="0.43280124806891274"/>
          <c:h val="7.1256656591170447E-2"/>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1400"/>
              <a:t>FOMC Neutral Rate Estimates (Percent)</a:t>
            </a:r>
          </a:p>
        </c:rich>
      </c:tx>
      <c:layout>
        <c:manualLayout>
          <c:xMode val="edge"/>
          <c:yMode val="edge"/>
          <c:x val="0.27132002497485169"/>
          <c:y val="4.023423285681523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lineChart>
        <c:grouping val="standard"/>
        <c:varyColors val="0"/>
        <c:ser>
          <c:idx val="1"/>
          <c:order val="0"/>
          <c:tx>
            <c:strRef>
              <c:f>Sheet4!$C$2</c:f>
              <c:strCache>
                <c:ptCount val="1"/>
                <c:pt idx="0">
                  <c:v>Median</c:v>
                </c:pt>
              </c:strCache>
            </c:strRef>
          </c:tx>
          <c:spPr>
            <a:ln w="28575" cap="rnd">
              <a:solidFill>
                <a:schemeClr val="accent6"/>
              </a:solidFill>
              <a:round/>
            </a:ln>
            <a:effectLst/>
          </c:spPr>
          <c:marker>
            <c:symbol val="none"/>
          </c:marker>
          <c:cat>
            <c:numRef>
              <c:f>Sheet4!$A$3:$A$19</c:f>
              <c:numCache>
                <c:formatCode>mmm\-yy</c:formatCode>
                <c:ptCount val="17"/>
                <c:pt idx="0">
                  <c:v>43983</c:v>
                </c:pt>
                <c:pt idx="1">
                  <c:v>44075</c:v>
                </c:pt>
                <c:pt idx="2">
                  <c:v>44166</c:v>
                </c:pt>
                <c:pt idx="3">
                  <c:v>44256</c:v>
                </c:pt>
                <c:pt idx="4">
                  <c:v>44348</c:v>
                </c:pt>
                <c:pt idx="5">
                  <c:v>44440</c:v>
                </c:pt>
                <c:pt idx="6">
                  <c:v>44531</c:v>
                </c:pt>
                <c:pt idx="7">
                  <c:v>44621</c:v>
                </c:pt>
                <c:pt idx="8">
                  <c:v>44713</c:v>
                </c:pt>
                <c:pt idx="9">
                  <c:v>44805</c:v>
                </c:pt>
                <c:pt idx="10">
                  <c:v>44896</c:v>
                </c:pt>
                <c:pt idx="11">
                  <c:v>44986</c:v>
                </c:pt>
                <c:pt idx="12">
                  <c:v>45078</c:v>
                </c:pt>
                <c:pt idx="13" formatCode="d\-mmm">
                  <c:v>45170</c:v>
                </c:pt>
                <c:pt idx="14">
                  <c:v>45261</c:v>
                </c:pt>
                <c:pt idx="15">
                  <c:v>45352</c:v>
                </c:pt>
                <c:pt idx="16">
                  <c:v>45444</c:v>
                </c:pt>
              </c:numCache>
            </c:numRef>
          </c:cat>
          <c:val>
            <c:numRef>
              <c:f>Sheet4!$C$3:$C$19</c:f>
              <c:numCache>
                <c:formatCode>General</c:formatCode>
                <c:ptCount val="17"/>
                <c:pt idx="0">
                  <c:v>0.5</c:v>
                </c:pt>
                <c:pt idx="1">
                  <c:v>0.5</c:v>
                </c:pt>
                <c:pt idx="2">
                  <c:v>0.5</c:v>
                </c:pt>
                <c:pt idx="3">
                  <c:v>0.5</c:v>
                </c:pt>
                <c:pt idx="4">
                  <c:v>0.5</c:v>
                </c:pt>
                <c:pt idx="5">
                  <c:v>0.5</c:v>
                </c:pt>
                <c:pt idx="6">
                  <c:v>0.5</c:v>
                </c:pt>
                <c:pt idx="7">
                  <c:v>0.4</c:v>
                </c:pt>
                <c:pt idx="8">
                  <c:v>0.5</c:v>
                </c:pt>
                <c:pt idx="9">
                  <c:v>0.5</c:v>
                </c:pt>
                <c:pt idx="10">
                  <c:v>0.5</c:v>
                </c:pt>
                <c:pt idx="11">
                  <c:v>0.5</c:v>
                </c:pt>
                <c:pt idx="12">
                  <c:v>0.5</c:v>
                </c:pt>
                <c:pt idx="13">
                  <c:v>0.5</c:v>
                </c:pt>
                <c:pt idx="14">
                  <c:v>0.5</c:v>
                </c:pt>
                <c:pt idx="15">
                  <c:v>0.6</c:v>
                </c:pt>
                <c:pt idx="16">
                  <c:v>0.8</c:v>
                </c:pt>
              </c:numCache>
            </c:numRef>
          </c:val>
          <c:smooth val="0"/>
          <c:extLst>
            <c:ext xmlns:c16="http://schemas.microsoft.com/office/drawing/2014/chart" uri="{C3380CC4-5D6E-409C-BE32-E72D297353CC}">
              <c16:uniqueId val="{00000000-F298-4128-812A-655585F18F58}"/>
            </c:ext>
          </c:extLst>
        </c:ser>
        <c:ser>
          <c:idx val="0"/>
          <c:order val="1"/>
          <c:tx>
            <c:strRef>
              <c:f>Sheet4!$B$2</c:f>
              <c:strCache>
                <c:ptCount val="1"/>
                <c:pt idx="0">
                  <c:v>25%</c:v>
                </c:pt>
              </c:strCache>
            </c:strRef>
          </c:tx>
          <c:spPr>
            <a:ln w="28575" cap="rnd">
              <a:solidFill>
                <a:srgbClr val="FF0000"/>
              </a:solidFill>
              <a:prstDash val="dash"/>
              <a:round/>
            </a:ln>
            <a:effectLst/>
          </c:spPr>
          <c:marker>
            <c:symbol val="none"/>
          </c:marker>
          <c:cat>
            <c:numRef>
              <c:f>Sheet4!$A$3:$A$19</c:f>
              <c:numCache>
                <c:formatCode>mmm\-yy</c:formatCode>
                <c:ptCount val="17"/>
                <c:pt idx="0">
                  <c:v>43983</c:v>
                </c:pt>
                <c:pt idx="1">
                  <c:v>44075</c:v>
                </c:pt>
                <c:pt idx="2">
                  <c:v>44166</c:v>
                </c:pt>
                <c:pt idx="3">
                  <c:v>44256</c:v>
                </c:pt>
                <c:pt idx="4">
                  <c:v>44348</c:v>
                </c:pt>
                <c:pt idx="5">
                  <c:v>44440</c:v>
                </c:pt>
                <c:pt idx="6">
                  <c:v>44531</c:v>
                </c:pt>
                <c:pt idx="7">
                  <c:v>44621</c:v>
                </c:pt>
                <c:pt idx="8">
                  <c:v>44713</c:v>
                </c:pt>
                <c:pt idx="9">
                  <c:v>44805</c:v>
                </c:pt>
                <c:pt idx="10">
                  <c:v>44896</c:v>
                </c:pt>
                <c:pt idx="11">
                  <c:v>44986</c:v>
                </c:pt>
                <c:pt idx="12">
                  <c:v>45078</c:v>
                </c:pt>
                <c:pt idx="13" formatCode="d\-mmm">
                  <c:v>45170</c:v>
                </c:pt>
                <c:pt idx="14">
                  <c:v>45261</c:v>
                </c:pt>
                <c:pt idx="15">
                  <c:v>45352</c:v>
                </c:pt>
                <c:pt idx="16">
                  <c:v>45444</c:v>
                </c:pt>
              </c:numCache>
            </c:numRef>
          </c:cat>
          <c:val>
            <c:numRef>
              <c:f>Sheet4!$B$3:$B$19</c:f>
              <c:numCache>
                <c:formatCode>General</c:formatCode>
                <c:ptCount val="17"/>
                <c:pt idx="0">
                  <c:v>0.29999999999999982</c:v>
                </c:pt>
                <c:pt idx="1">
                  <c:v>0.29999999999999982</c:v>
                </c:pt>
                <c:pt idx="2">
                  <c:v>0.29999999999999982</c:v>
                </c:pt>
                <c:pt idx="3">
                  <c:v>0.29999999999999982</c:v>
                </c:pt>
                <c:pt idx="4">
                  <c:v>0.29999999999999982</c:v>
                </c:pt>
                <c:pt idx="5">
                  <c:v>0.29999999999999982</c:v>
                </c:pt>
                <c:pt idx="6">
                  <c:v>0.29999999999999982</c:v>
                </c:pt>
                <c:pt idx="7">
                  <c:v>0.29999999999999982</c:v>
                </c:pt>
                <c:pt idx="8">
                  <c:v>0.29999999999999982</c:v>
                </c:pt>
                <c:pt idx="9">
                  <c:v>0.29999999999999982</c:v>
                </c:pt>
                <c:pt idx="10">
                  <c:v>0.29999999999999982</c:v>
                </c:pt>
                <c:pt idx="11">
                  <c:v>0.39999999999999991</c:v>
                </c:pt>
                <c:pt idx="12">
                  <c:v>0.5</c:v>
                </c:pt>
                <c:pt idx="13">
                  <c:v>0.5</c:v>
                </c:pt>
                <c:pt idx="14">
                  <c:v>0.5</c:v>
                </c:pt>
                <c:pt idx="15">
                  <c:v>0.5</c:v>
                </c:pt>
                <c:pt idx="16">
                  <c:v>0.5</c:v>
                </c:pt>
              </c:numCache>
            </c:numRef>
          </c:val>
          <c:smooth val="0"/>
          <c:extLst>
            <c:ext xmlns:c16="http://schemas.microsoft.com/office/drawing/2014/chart" uri="{C3380CC4-5D6E-409C-BE32-E72D297353CC}">
              <c16:uniqueId val="{00000001-F298-4128-812A-655585F18F58}"/>
            </c:ext>
          </c:extLst>
        </c:ser>
        <c:ser>
          <c:idx val="2"/>
          <c:order val="2"/>
          <c:tx>
            <c:strRef>
              <c:f>Sheet4!$D$2</c:f>
              <c:strCache>
                <c:ptCount val="1"/>
                <c:pt idx="0">
                  <c:v>75%</c:v>
                </c:pt>
              </c:strCache>
            </c:strRef>
          </c:tx>
          <c:spPr>
            <a:ln w="28575" cap="rnd">
              <a:solidFill>
                <a:schemeClr val="tx1"/>
              </a:solidFill>
              <a:prstDash val="dash"/>
              <a:round/>
            </a:ln>
            <a:effectLst/>
          </c:spPr>
          <c:marker>
            <c:symbol val="none"/>
          </c:marker>
          <c:cat>
            <c:numRef>
              <c:f>Sheet4!$A$3:$A$19</c:f>
              <c:numCache>
                <c:formatCode>mmm\-yy</c:formatCode>
                <c:ptCount val="17"/>
                <c:pt idx="0">
                  <c:v>43983</c:v>
                </c:pt>
                <c:pt idx="1">
                  <c:v>44075</c:v>
                </c:pt>
                <c:pt idx="2">
                  <c:v>44166</c:v>
                </c:pt>
                <c:pt idx="3">
                  <c:v>44256</c:v>
                </c:pt>
                <c:pt idx="4">
                  <c:v>44348</c:v>
                </c:pt>
                <c:pt idx="5">
                  <c:v>44440</c:v>
                </c:pt>
                <c:pt idx="6">
                  <c:v>44531</c:v>
                </c:pt>
                <c:pt idx="7">
                  <c:v>44621</c:v>
                </c:pt>
                <c:pt idx="8">
                  <c:v>44713</c:v>
                </c:pt>
                <c:pt idx="9">
                  <c:v>44805</c:v>
                </c:pt>
                <c:pt idx="10">
                  <c:v>44896</c:v>
                </c:pt>
                <c:pt idx="11">
                  <c:v>44986</c:v>
                </c:pt>
                <c:pt idx="12">
                  <c:v>45078</c:v>
                </c:pt>
                <c:pt idx="13" formatCode="d\-mmm">
                  <c:v>45170</c:v>
                </c:pt>
                <c:pt idx="14">
                  <c:v>45261</c:v>
                </c:pt>
                <c:pt idx="15">
                  <c:v>45352</c:v>
                </c:pt>
                <c:pt idx="16">
                  <c:v>45444</c:v>
                </c:pt>
              </c:numCache>
            </c:numRef>
          </c:cat>
          <c:val>
            <c:numRef>
              <c:f>Sheet4!$D$3:$D$19</c:f>
              <c:numCache>
                <c:formatCode>General</c:formatCode>
                <c:ptCount val="17"/>
                <c:pt idx="0">
                  <c:v>0.5</c:v>
                </c:pt>
                <c:pt idx="1">
                  <c:v>0.5</c:v>
                </c:pt>
                <c:pt idx="2">
                  <c:v>0.5</c:v>
                </c:pt>
                <c:pt idx="3">
                  <c:v>0.5</c:v>
                </c:pt>
                <c:pt idx="4">
                  <c:v>0.5</c:v>
                </c:pt>
                <c:pt idx="5">
                  <c:v>0.5</c:v>
                </c:pt>
                <c:pt idx="6">
                  <c:v>0.5</c:v>
                </c:pt>
                <c:pt idx="7">
                  <c:v>0.5</c:v>
                </c:pt>
                <c:pt idx="8">
                  <c:v>0.5</c:v>
                </c:pt>
                <c:pt idx="9">
                  <c:v>0.5</c:v>
                </c:pt>
                <c:pt idx="10">
                  <c:v>0.5</c:v>
                </c:pt>
                <c:pt idx="11">
                  <c:v>0.60000000000000009</c:v>
                </c:pt>
                <c:pt idx="12">
                  <c:v>0.79999999999999982</c:v>
                </c:pt>
                <c:pt idx="13">
                  <c:v>1.3</c:v>
                </c:pt>
                <c:pt idx="14">
                  <c:v>1</c:v>
                </c:pt>
                <c:pt idx="15">
                  <c:v>1.1000000000000001</c:v>
                </c:pt>
                <c:pt idx="16">
                  <c:v>1.5</c:v>
                </c:pt>
              </c:numCache>
            </c:numRef>
          </c:val>
          <c:smooth val="0"/>
          <c:extLst>
            <c:ext xmlns:c16="http://schemas.microsoft.com/office/drawing/2014/chart" uri="{C3380CC4-5D6E-409C-BE32-E72D297353CC}">
              <c16:uniqueId val="{00000002-F298-4128-812A-655585F18F58}"/>
            </c:ext>
          </c:extLst>
        </c:ser>
        <c:dLbls>
          <c:showLegendKey val="0"/>
          <c:showVal val="0"/>
          <c:showCatName val="0"/>
          <c:showSerName val="0"/>
          <c:showPercent val="0"/>
          <c:showBubbleSize val="0"/>
        </c:dLbls>
        <c:smooth val="0"/>
        <c:axId val="1928587727"/>
        <c:axId val="1753422943"/>
      </c:lineChart>
      <c:dateAx>
        <c:axId val="1928587727"/>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753422943"/>
        <c:crosses val="autoZero"/>
        <c:auto val="1"/>
        <c:lblOffset val="100"/>
        <c:baseTimeUnit val="months"/>
        <c:majorUnit val="3"/>
        <c:majorTimeUnit val="months"/>
      </c:dateAx>
      <c:valAx>
        <c:axId val="1753422943"/>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928587727"/>
        <c:crosses val="autoZero"/>
        <c:crossBetween val="between"/>
        <c:majorUnit val="0.5"/>
      </c:valAx>
      <c:spPr>
        <a:noFill/>
        <a:ln>
          <a:noFill/>
        </a:ln>
        <a:effectLst/>
      </c:spPr>
    </c:plotArea>
    <c:legend>
      <c:legendPos val="b"/>
      <c:layout>
        <c:manualLayout>
          <c:xMode val="edge"/>
          <c:yMode val="edge"/>
          <c:x val="0.26069950476438764"/>
          <c:y val="0.16957677165354326"/>
          <c:w val="0.46293870755142391"/>
          <c:h val="7.439645287057564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sz="1400"/>
              <a:t>SOFR to RRP Spread (%)</a:t>
            </a:r>
          </a:p>
        </c:rich>
      </c:tx>
      <c:layout>
        <c:manualLayout>
          <c:xMode val="edge"/>
          <c:yMode val="edge"/>
          <c:x val="0.34213686099154955"/>
          <c:y val="4.366812227074235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1011759893649657"/>
          <c:y val="0.13139737991266379"/>
          <c:w val="0.85169519099368773"/>
          <c:h val="0.77253275109170305"/>
        </c:manualLayout>
      </c:layout>
      <c:lineChart>
        <c:grouping val="standard"/>
        <c:varyColors val="0"/>
        <c:ser>
          <c:idx val="2"/>
          <c:order val="0"/>
          <c:tx>
            <c:strRef>
              <c:f>'FRED Graph (2)'!$D$12</c:f>
              <c:strCache>
                <c:ptCount val="1"/>
                <c:pt idx="0">
                  <c:v>Spread</c:v>
                </c:pt>
              </c:strCache>
            </c:strRef>
          </c:tx>
          <c:spPr>
            <a:ln w="28575" cap="rnd">
              <a:solidFill>
                <a:srgbClr val="0070C0"/>
              </a:solidFill>
              <a:round/>
            </a:ln>
            <a:effectLst/>
          </c:spPr>
          <c:marker>
            <c:symbol val="none"/>
          </c:marker>
          <c:cat>
            <c:numRef>
              <c:f>'FRED Graph (2)'!$A$13:$A$2621</c:f>
              <c:numCache>
                <c:formatCode>yyyy\-mm\-dd</c:formatCode>
                <c:ptCount val="2609"/>
                <c:pt idx="0">
                  <c:v>41918</c:v>
                </c:pt>
                <c:pt idx="1">
                  <c:v>41919</c:v>
                </c:pt>
                <c:pt idx="2">
                  <c:v>41920</c:v>
                </c:pt>
                <c:pt idx="3">
                  <c:v>41921</c:v>
                </c:pt>
                <c:pt idx="4">
                  <c:v>41922</c:v>
                </c:pt>
                <c:pt idx="5">
                  <c:v>41925</c:v>
                </c:pt>
                <c:pt idx="6">
                  <c:v>41926</c:v>
                </c:pt>
                <c:pt idx="7">
                  <c:v>41927</c:v>
                </c:pt>
                <c:pt idx="8">
                  <c:v>41928</c:v>
                </c:pt>
                <c:pt idx="9">
                  <c:v>41929</c:v>
                </c:pt>
                <c:pt idx="10">
                  <c:v>41932</c:v>
                </c:pt>
                <c:pt idx="11">
                  <c:v>41933</c:v>
                </c:pt>
                <c:pt idx="12">
                  <c:v>41934</c:v>
                </c:pt>
                <c:pt idx="13">
                  <c:v>41935</c:v>
                </c:pt>
                <c:pt idx="14">
                  <c:v>41936</c:v>
                </c:pt>
                <c:pt idx="15">
                  <c:v>41939</c:v>
                </c:pt>
                <c:pt idx="16">
                  <c:v>41940</c:v>
                </c:pt>
                <c:pt idx="17">
                  <c:v>41941</c:v>
                </c:pt>
                <c:pt idx="18">
                  <c:v>41942</c:v>
                </c:pt>
                <c:pt idx="19">
                  <c:v>41943</c:v>
                </c:pt>
                <c:pt idx="20">
                  <c:v>41946</c:v>
                </c:pt>
                <c:pt idx="21">
                  <c:v>41947</c:v>
                </c:pt>
                <c:pt idx="22">
                  <c:v>41948</c:v>
                </c:pt>
                <c:pt idx="23">
                  <c:v>41949</c:v>
                </c:pt>
                <c:pt idx="24">
                  <c:v>41950</c:v>
                </c:pt>
                <c:pt idx="25">
                  <c:v>41953</c:v>
                </c:pt>
                <c:pt idx="26">
                  <c:v>41954</c:v>
                </c:pt>
                <c:pt idx="27">
                  <c:v>41955</c:v>
                </c:pt>
                <c:pt idx="28">
                  <c:v>41956</c:v>
                </c:pt>
                <c:pt idx="29">
                  <c:v>41957</c:v>
                </c:pt>
                <c:pt idx="30">
                  <c:v>41960</c:v>
                </c:pt>
                <c:pt idx="31">
                  <c:v>41961</c:v>
                </c:pt>
                <c:pt idx="32">
                  <c:v>41962</c:v>
                </c:pt>
                <c:pt idx="33">
                  <c:v>41963</c:v>
                </c:pt>
                <c:pt idx="34">
                  <c:v>41964</c:v>
                </c:pt>
                <c:pt idx="35">
                  <c:v>41967</c:v>
                </c:pt>
                <c:pt idx="36">
                  <c:v>41968</c:v>
                </c:pt>
                <c:pt idx="37">
                  <c:v>41969</c:v>
                </c:pt>
                <c:pt idx="38">
                  <c:v>41970</c:v>
                </c:pt>
                <c:pt idx="39">
                  <c:v>41971</c:v>
                </c:pt>
                <c:pt idx="40">
                  <c:v>41974</c:v>
                </c:pt>
                <c:pt idx="41">
                  <c:v>41975</c:v>
                </c:pt>
                <c:pt idx="42">
                  <c:v>41976</c:v>
                </c:pt>
                <c:pt idx="43">
                  <c:v>41977</c:v>
                </c:pt>
                <c:pt idx="44">
                  <c:v>41978</c:v>
                </c:pt>
                <c:pt idx="45">
                  <c:v>41981</c:v>
                </c:pt>
                <c:pt idx="46">
                  <c:v>41982</c:v>
                </c:pt>
                <c:pt idx="47">
                  <c:v>41983</c:v>
                </c:pt>
                <c:pt idx="48">
                  <c:v>41984</c:v>
                </c:pt>
                <c:pt idx="49">
                  <c:v>41985</c:v>
                </c:pt>
                <c:pt idx="50">
                  <c:v>41988</c:v>
                </c:pt>
                <c:pt idx="51">
                  <c:v>41989</c:v>
                </c:pt>
                <c:pt idx="52">
                  <c:v>41990</c:v>
                </c:pt>
                <c:pt idx="53">
                  <c:v>41991</c:v>
                </c:pt>
                <c:pt idx="54">
                  <c:v>41992</c:v>
                </c:pt>
                <c:pt idx="55">
                  <c:v>41995</c:v>
                </c:pt>
                <c:pt idx="56">
                  <c:v>41996</c:v>
                </c:pt>
                <c:pt idx="57">
                  <c:v>41997</c:v>
                </c:pt>
                <c:pt idx="58">
                  <c:v>41998</c:v>
                </c:pt>
                <c:pt idx="59">
                  <c:v>41999</c:v>
                </c:pt>
                <c:pt idx="60">
                  <c:v>42002</c:v>
                </c:pt>
                <c:pt idx="61">
                  <c:v>42003</c:v>
                </c:pt>
                <c:pt idx="62">
                  <c:v>42004</c:v>
                </c:pt>
                <c:pt idx="63">
                  <c:v>42005</c:v>
                </c:pt>
                <c:pt idx="64">
                  <c:v>42006</c:v>
                </c:pt>
                <c:pt idx="65">
                  <c:v>42009</c:v>
                </c:pt>
                <c:pt idx="66">
                  <c:v>42010</c:v>
                </c:pt>
                <c:pt idx="67">
                  <c:v>42011</c:v>
                </c:pt>
                <c:pt idx="68">
                  <c:v>42012</c:v>
                </c:pt>
                <c:pt idx="69">
                  <c:v>42013</c:v>
                </c:pt>
                <c:pt idx="70">
                  <c:v>42016</c:v>
                </c:pt>
                <c:pt idx="71">
                  <c:v>42017</c:v>
                </c:pt>
                <c:pt idx="72">
                  <c:v>42018</c:v>
                </c:pt>
                <c:pt idx="73">
                  <c:v>42019</c:v>
                </c:pt>
                <c:pt idx="74">
                  <c:v>42020</c:v>
                </c:pt>
                <c:pt idx="75">
                  <c:v>42023</c:v>
                </c:pt>
                <c:pt idx="76">
                  <c:v>42024</c:v>
                </c:pt>
                <c:pt idx="77">
                  <c:v>42025</c:v>
                </c:pt>
                <c:pt idx="78">
                  <c:v>42026</c:v>
                </c:pt>
                <c:pt idx="79">
                  <c:v>42027</c:v>
                </c:pt>
                <c:pt idx="80">
                  <c:v>42030</c:v>
                </c:pt>
                <c:pt idx="81">
                  <c:v>42031</c:v>
                </c:pt>
                <c:pt idx="82">
                  <c:v>42032</c:v>
                </c:pt>
                <c:pt idx="83">
                  <c:v>42033</c:v>
                </c:pt>
                <c:pt idx="84">
                  <c:v>42034</c:v>
                </c:pt>
                <c:pt idx="85">
                  <c:v>42037</c:v>
                </c:pt>
                <c:pt idx="86">
                  <c:v>42038</c:v>
                </c:pt>
                <c:pt idx="87">
                  <c:v>42039</c:v>
                </c:pt>
                <c:pt idx="88">
                  <c:v>42040</c:v>
                </c:pt>
                <c:pt idx="89">
                  <c:v>42041</c:v>
                </c:pt>
                <c:pt idx="90">
                  <c:v>42044</c:v>
                </c:pt>
                <c:pt idx="91">
                  <c:v>42045</c:v>
                </c:pt>
                <c:pt idx="92">
                  <c:v>42046</c:v>
                </c:pt>
                <c:pt idx="93">
                  <c:v>42047</c:v>
                </c:pt>
                <c:pt idx="94">
                  <c:v>42048</c:v>
                </c:pt>
                <c:pt idx="95">
                  <c:v>42051</c:v>
                </c:pt>
                <c:pt idx="96">
                  <c:v>42052</c:v>
                </c:pt>
                <c:pt idx="97">
                  <c:v>42053</c:v>
                </c:pt>
                <c:pt idx="98">
                  <c:v>42054</c:v>
                </c:pt>
                <c:pt idx="99">
                  <c:v>42055</c:v>
                </c:pt>
                <c:pt idx="100">
                  <c:v>42058</c:v>
                </c:pt>
                <c:pt idx="101">
                  <c:v>42059</c:v>
                </c:pt>
                <c:pt idx="102">
                  <c:v>42060</c:v>
                </c:pt>
                <c:pt idx="103">
                  <c:v>42061</c:v>
                </c:pt>
                <c:pt idx="104">
                  <c:v>42062</c:v>
                </c:pt>
                <c:pt idx="105">
                  <c:v>42065</c:v>
                </c:pt>
                <c:pt idx="106">
                  <c:v>42066</c:v>
                </c:pt>
                <c:pt idx="107">
                  <c:v>42067</c:v>
                </c:pt>
                <c:pt idx="108">
                  <c:v>42068</c:v>
                </c:pt>
                <c:pt idx="109">
                  <c:v>42069</c:v>
                </c:pt>
                <c:pt idx="110">
                  <c:v>42072</c:v>
                </c:pt>
                <c:pt idx="111">
                  <c:v>42073</c:v>
                </c:pt>
                <c:pt idx="112">
                  <c:v>42074</c:v>
                </c:pt>
                <c:pt idx="113">
                  <c:v>42075</c:v>
                </c:pt>
                <c:pt idx="114">
                  <c:v>42076</c:v>
                </c:pt>
                <c:pt idx="115">
                  <c:v>42079</c:v>
                </c:pt>
                <c:pt idx="116">
                  <c:v>42080</c:v>
                </c:pt>
                <c:pt idx="117">
                  <c:v>42081</c:v>
                </c:pt>
                <c:pt idx="118">
                  <c:v>42082</c:v>
                </c:pt>
                <c:pt idx="119">
                  <c:v>42083</c:v>
                </c:pt>
                <c:pt idx="120">
                  <c:v>42086</c:v>
                </c:pt>
                <c:pt idx="121">
                  <c:v>42087</c:v>
                </c:pt>
                <c:pt idx="122">
                  <c:v>42088</c:v>
                </c:pt>
                <c:pt idx="123">
                  <c:v>42089</c:v>
                </c:pt>
                <c:pt idx="124">
                  <c:v>42090</c:v>
                </c:pt>
                <c:pt idx="125">
                  <c:v>42093</c:v>
                </c:pt>
                <c:pt idx="126">
                  <c:v>42094</c:v>
                </c:pt>
                <c:pt idx="127">
                  <c:v>42095</c:v>
                </c:pt>
                <c:pt idx="128">
                  <c:v>42096</c:v>
                </c:pt>
                <c:pt idx="129">
                  <c:v>42097</c:v>
                </c:pt>
                <c:pt idx="130">
                  <c:v>42100</c:v>
                </c:pt>
                <c:pt idx="131">
                  <c:v>42101</c:v>
                </c:pt>
                <c:pt idx="132">
                  <c:v>42102</c:v>
                </c:pt>
                <c:pt idx="133">
                  <c:v>42103</c:v>
                </c:pt>
                <c:pt idx="134">
                  <c:v>42104</c:v>
                </c:pt>
                <c:pt idx="135">
                  <c:v>42107</c:v>
                </c:pt>
                <c:pt idx="136">
                  <c:v>42108</c:v>
                </c:pt>
                <c:pt idx="137">
                  <c:v>42109</c:v>
                </c:pt>
                <c:pt idx="138">
                  <c:v>42110</c:v>
                </c:pt>
                <c:pt idx="139">
                  <c:v>42111</c:v>
                </c:pt>
                <c:pt idx="140">
                  <c:v>42114</c:v>
                </c:pt>
                <c:pt idx="141">
                  <c:v>42115</c:v>
                </c:pt>
                <c:pt idx="142">
                  <c:v>42116</c:v>
                </c:pt>
                <c:pt idx="143">
                  <c:v>42117</c:v>
                </c:pt>
                <c:pt idx="144">
                  <c:v>42118</c:v>
                </c:pt>
                <c:pt idx="145">
                  <c:v>42121</c:v>
                </c:pt>
                <c:pt idx="146">
                  <c:v>42122</c:v>
                </c:pt>
                <c:pt idx="147">
                  <c:v>42123</c:v>
                </c:pt>
                <c:pt idx="148">
                  <c:v>42124</c:v>
                </c:pt>
                <c:pt idx="149">
                  <c:v>42125</c:v>
                </c:pt>
                <c:pt idx="150">
                  <c:v>42128</c:v>
                </c:pt>
                <c:pt idx="151">
                  <c:v>42129</c:v>
                </c:pt>
                <c:pt idx="152">
                  <c:v>42130</c:v>
                </c:pt>
                <c:pt idx="153">
                  <c:v>42131</c:v>
                </c:pt>
                <c:pt idx="154">
                  <c:v>42132</c:v>
                </c:pt>
                <c:pt idx="155">
                  <c:v>42135</c:v>
                </c:pt>
                <c:pt idx="156">
                  <c:v>42136</c:v>
                </c:pt>
                <c:pt idx="157">
                  <c:v>42137</c:v>
                </c:pt>
                <c:pt idx="158">
                  <c:v>42138</c:v>
                </c:pt>
                <c:pt idx="159">
                  <c:v>42139</c:v>
                </c:pt>
                <c:pt idx="160">
                  <c:v>42142</c:v>
                </c:pt>
                <c:pt idx="161">
                  <c:v>42143</c:v>
                </c:pt>
                <c:pt idx="162">
                  <c:v>42144</c:v>
                </c:pt>
                <c:pt idx="163">
                  <c:v>42145</c:v>
                </c:pt>
                <c:pt idx="164">
                  <c:v>42146</c:v>
                </c:pt>
                <c:pt idx="165">
                  <c:v>42149</c:v>
                </c:pt>
                <c:pt idx="166">
                  <c:v>42150</c:v>
                </c:pt>
                <c:pt idx="167">
                  <c:v>42151</c:v>
                </c:pt>
                <c:pt idx="168">
                  <c:v>42152</c:v>
                </c:pt>
                <c:pt idx="169">
                  <c:v>42153</c:v>
                </c:pt>
                <c:pt idx="170">
                  <c:v>42156</c:v>
                </c:pt>
                <c:pt idx="171">
                  <c:v>42157</c:v>
                </c:pt>
                <c:pt idx="172">
                  <c:v>42158</c:v>
                </c:pt>
                <c:pt idx="173">
                  <c:v>42159</c:v>
                </c:pt>
                <c:pt idx="174">
                  <c:v>42160</c:v>
                </c:pt>
                <c:pt idx="175">
                  <c:v>42163</c:v>
                </c:pt>
                <c:pt idx="176">
                  <c:v>42164</c:v>
                </c:pt>
                <c:pt idx="177">
                  <c:v>42165</c:v>
                </c:pt>
                <c:pt idx="178">
                  <c:v>42166</c:v>
                </c:pt>
                <c:pt idx="179">
                  <c:v>42167</c:v>
                </c:pt>
                <c:pt idx="180">
                  <c:v>42170</c:v>
                </c:pt>
                <c:pt idx="181">
                  <c:v>42171</c:v>
                </c:pt>
                <c:pt idx="182">
                  <c:v>42172</c:v>
                </c:pt>
                <c:pt idx="183">
                  <c:v>42173</c:v>
                </c:pt>
                <c:pt idx="184">
                  <c:v>42174</c:v>
                </c:pt>
                <c:pt idx="185">
                  <c:v>42177</c:v>
                </c:pt>
                <c:pt idx="186">
                  <c:v>42178</c:v>
                </c:pt>
                <c:pt idx="187">
                  <c:v>42179</c:v>
                </c:pt>
                <c:pt idx="188">
                  <c:v>42180</c:v>
                </c:pt>
                <c:pt idx="189">
                  <c:v>42181</c:v>
                </c:pt>
                <c:pt idx="190">
                  <c:v>42184</c:v>
                </c:pt>
                <c:pt idx="191">
                  <c:v>42185</c:v>
                </c:pt>
                <c:pt idx="192">
                  <c:v>42186</c:v>
                </c:pt>
                <c:pt idx="193">
                  <c:v>42187</c:v>
                </c:pt>
                <c:pt idx="194">
                  <c:v>42188</c:v>
                </c:pt>
                <c:pt idx="195">
                  <c:v>42191</c:v>
                </c:pt>
                <c:pt idx="196">
                  <c:v>42192</c:v>
                </c:pt>
                <c:pt idx="197">
                  <c:v>42193</c:v>
                </c:pt>
                <c:pt idx="198">
                  <c:v>42194</c:v>
                </c:pt>
                <c:pt idx="199">
                  <c:v>42195</c:v>
                </c:pt>
                <c:pt idx="200">
                  <c:v>42198</c:v>
                </c:pt>
                <c:pt idx="201">
                  <c:v>42199</c:v>
                </c:pt>
                <c:pt idx="202">
                  <c:v>42200</c:v>
                </c:pt>
                <c:pt idx="203">
                  <c:v>42201</c:v>
                </c:pt>
                <c:pt idx="204">
                  <c:v>42202</c:v>
                </c:pt>
                <c:pt idx="205">
                  <c:v>42205</c:v>
                </c:pt>
                <c:pt idx="206">
                  <c:v>42206</c:v>
                </c:pt>
                <c:pt idx="207">
                  <c:v>42207</c:v>
                </c:pt>
                <c:pt idx="208">
                  <c:v>42208</c:v>
                </c:pt>
                <c:pt idx="209">
                  <c:v>42209</c:v>
                </c:pt>
                <c:pt idx="210">
                  <c:v>42212</c:v>
                </c:pt>
                <c:pt idx="211">
                  <c:v>42213</c:v>
                </c:pt>
                <c:pt idx="212">
                  <c:v>42214</c:v>
                </c:pt>
                <c:pt idx="213">
                  <c:v>42215</c:v>
                </c:pt>
                <c:pt idx="214">
                  <c:v>42216</c:v>
                </c:pt>
                <c:pt idx="215">
                  <c:v>42219</c:v>
                </c:pt>
                <c:pt idx="216">
                  <c:v>42220</c:v>
                </c:pt>
                <c:pt idx="217">
                  <c:v>42221</c:v>
                </c:pt>
                <c:pt idx="218">
                  <c:v>42222</c:v>
                </c:pt>
                <c:pt idx="219">
                  <c:v>42223</c:v>
                </c:pt>
                <c:pt idx="220">
                  <c:v>42226</c:v>
                </c:pt>
                <c:pt idx="221">
                  <c:v>42227</c:v>
                </c:pt>
                <c:pt idx="222">
                  <c:v>42228</c:v>
                </c:pt>
                <c:pt idx="223">
                  <c:v>42229</c:v>
                </c:pt>
                <c:pt idx="224">
                  <c:v>42230</c:v>
                </c:pt>
                <c:pt idx="225">
                  <c:v>42233</c:v>
                </c:pt>
                <c:pt idx="226">
                  <c:v>42234</c:v>
                </c:pt>
                <c:pt idx="227">
                  <c:v>42235</c:v>
                </c:pt>
                <c:pt idx="228">
                  <c:v>42236</c:v>
                </c:pt>
                <c:pt idx="229">
                  <c:v>42237</c:v>
                </c:pt>
                <c:pt idx="230">
                  <c:v>42240</c:v>
                </c:pt>
                <c:pt idx="231">
                  <c:v>42241</c:v>
                </c:pt>
                <c:pt idx="232">
                  <c:v>42242</c:v>
                </c:pt>
                <c:pt idx="233">
                  <c:v>42243</c:v>
                </c:pt>
                <c:pt idx="234">
                  <c:v>42244</c:v>
                </c:pt>
                <c:pt idx="235">
                  <c:v>42247</c:v>
                </c:pt>
                <c:pt idx="236">
                  <c:v>42248</c:v>
                </c:pt>
                <c:pt idx="237">
                  <c:v>42249</c:v>
                </c:pt>
                <c:pt idx="238">
                  <c:v>42250</c:v>
                </c:pt>
                <c:pt idx="239">
                  <c:v>42251</c:v>
                </c:pt>
                <c:pt idx="240">
                  <c:v>42254</c:v>
                </c:pt>
                <c:pt idx="241">
                  <c:v>42255</c:v>
                </c:pt>
                <c:pt idx="242">
                  <c:v>42256</c:v>
                </c:pt>
                <c:pt idx="243">
                  <c:v>42257</c:v>
                </c:pt>
                <c:pt idx="244">
                  <c:v>42258</c:v>
                </c:pt>
                <c:pt idx="245">
                  <c:v>42261</c:v>
                </c:pt>
                <c:pt idx="246">
                  <c:v>42262</c:v>
                </c:pt>
                <c:pt idx="247">
                  <c:v>42263</c:v>
                </c:pt>
                <c:pt idx="248">
                  <c:v>42264</c:v>
                </c:pt>
                <c:pt idx="249">
                  <c:v>42265</c:v>
                </c:pt>
                <c:pt idx="250">
                  <c:v>42268</c:v>
                </c:pt>
                <c:pt idx="251">
                  <c:v>42269</c:v>
                </c:pt>
                <c:pt idx="252">
                  <c:v>42270</c:v>
                </c:pt>
                <c:pt idx="253">
                  <c:v>42271</c:v>
                </c:pt>
                <c:pt idx="254">
                  <c:v>42272</c:v>
                </c:pt>
                <c:pt idx="255">
                  <c:v>42275</c:v>
                </c:pt>
                <c:pt idx="256">
                  <c:v>42276</c:v>
                </c:pt>
                <c:pt idx="257">
                  <c:v>42277</c:v>
                </c:pt>
                <c:pt idx="258">
                  <c:v>42278</c:v>
                </c:pt>
                <c:pt idx="259">
                  <c:v>42279</c:v>
                </c:pt>
                <c:pt idx="260">
                  <c:v>42282</c:v>
                </c:pt>
                <c:pt idx="261">
                  <c:v>42283</c:v>
                </c:pt>
                <c:pt idx="262">
                  <c:v>42284</c:v>
                </c:pt>
                <c:pt idx="263">
                  <c:v>42285</c:v>
                </c:pt>
                <c:pt idx="264">
                  <c:v>42286</c:v>
                </c:pt>
                <c:pt idx="265">
                  <c:v>42289</c:v>
                </c:pt>
                <c:pt idx="266">
                  <c:v>42290</c:v>
                </c:pt>
                <c:pt idx="267">
                  <c:v>42291</c:v>
                </c:pt>
                <c:pt idx="268">
                  <c:v>42292</c:v>
                </c:pt>
                <c:pt idx="269">
                  <c:v>42293</c:v>
                </c:pt>
                <c:pt idx="270">
                  <c:v>42296</c:v>
                </c:pt>
                <c:pt idx="271">
                  <c:v>42297</c:v>
                </c:pt>
                <c:pt idx="272">
                  <c:v>42298</c:v>
                </c:pt>
                <c:pt idx="273">
                  <c:v>42299</c:v>
                </c:pt>
                <c:pt idx="274">
                  <c:v>42300</c:v>
                </c:pt>
                <c:pt idx="275">
                  <c:v>42303</c:v>
                </c:pt>
                <c:pt idx="276">
                  <c:v>42304</c:v>
                </c:pt>
                <c:pt idx="277">
                  <c:v>42305</c:v>
                </c:pt>
                <c:pt idx="278">
                  <c:v>42306</c:v>
                </c:pt>
                <c:pt idx="279">
                  <c:v>42307</c:v>
                </c:pt>
                <c:pt idx="280">
                  <c:v>42310</c:v>
                </c:pt>
                <c:pt idx="281">
                  <c:v>42311</c:v>
                </c:pt>
                <c:pt idx="282">
                  <c:v>42312</c:v>
                </c:pt>
                <c:pt idx="283">
                  <c:v>42313</c:v>
                </c:pt>
                <c:pt idx="284">
                  <c:v>42314</c:v>
                </c:pt>
                <c:pt idx="285">
                  <c:v>42317</c:v>
                </c:pt>
                <c:pt idx="286">
                  <c:v>42318</c:v>
                </c:pt>
                <c:pt idx="287">
                  <c:v>42319</c:v>
                </c:pt>
                <c:pt idx="288">
                  <c:v>42320</c:v>
                </c:pt>
                <c:pt idx="289">
                  <c:v>42321</c:v>
                </c:pt>
                <c:pt idx="290">
                  <c:v>42324</c:v>
                </c:pt>
                <c:pt idx="291">
                  <c:v>42325</c:v>
                </c:pt>
                <c:pt idx="292">
                  <c:v>42326</c:v>
                </c:pt>
                <c:pt idx="293">
                  <c:v>42327</c:v>
                </c:pt>
                <c:pt idx="294">
                  <c:v>42328</c:v>
                </c:pt>
                <c:pt idx="295">
                  <c:v>42331</c:v>
                </c:pt>
                <c:pt idx="296">
                  <c:v>42332</c:v>
                </c:pt>
                <c:pt idx="297">
                  <c:v>42333</c:v>
                </c:pt>
                <c:pt idx="298">
                  <c:v>42334</c:v>
                </c:pt>
                <c:pt idx="299">
                  <c:v>42335</c:v>
                </c:pt>
                <c:pt idx="300">
                  <c:v>42338</c:v>
                </c:pt>
                <c:pt idx="301">
                  <c:v>42339</c:v>
                </c:pt>
                <c:pt idx="302">
                  <c:v>42340</c:v>
                </c:pt>
                <c:pt idx="303">
                  <c:v>42341</c:v>
                </c:pt>
                <c:pt idx="304">
                  <c:v>42342</c:v>
                </c:pt>
                <c:pt idx="305">
                  <c:v>42345</c:v>
                </c:pt>
                <c:pt idx="306">
                  <c:v>42346</c:v>
                </c:pt>
                <c:pt idx="307">
                  <c:v>42347</c:v>
                </c:pt>
                <c:pt idx="308">
                  <c:v>42348</c:v>
                </c:pt>
                <c:pt idx="309">
                  <c:v>42349</c:v>
                </c:pt>
                <c:pt idx="310">
                  <c:v>42352</c:v>
                </c:pt>
                <c:pt idx="311">
                  <c:v>42353</c:v>
                </c:pt>
                <c:pt idx="312">
                  <c:v>42354</c:v>
                </c:pt>
                <c:pt idx="313">
                  <c:v>42355</c:v>
                </c:pt>
                <c:pt idx="314">
                  <c:v>42356</c:v>
                </c:pt>
                <c:pt idx="315">
                  <c:v>42359</c:v>
                </c:pt>
                <c:pt idx="316">
                  <c:v>42360</c:v>
                </c:pt>
                <c:pt idx="317">
                  <c:v>42361</c:v>
                </c:pt>
                <c:pt idx="318">
                  <c:v>42362</c:v>
                </c:pt>
                <c:pt idx="319">
                  <c:v>42363</c:v>
                </c:pt>
                <c:pt idx="320">
                  <c:v>42366</c:v>
                </c:pt>
                <c:pt idx="321">
                  <c:v>42367</c:v>
                </c:pt>
                <c:pt idx="322">
                  <c:v>42368</c:v>
                </c:pt>
                <c:pt idx="323">
                  <c:v>42369</c:v>
                </c:pt>
                <c:pt idx="324">
                  <c:v>42370</c:v>
                </c:pt>
                <c:pt idx="325">
                  <c:v>42373</c:v>
                </c:pt>
                <c:pt idx="326">
                  <c:v>42374</c:v>
                </c:pt>
                <c:pt idx="327">
                  <c:v>42375</c:v>
                </c:pt>
                <c:pt idx="328">
                  <c:v>42376</c:v>
                </c:pt>
                <c:pt idx="329">
                  <c:v>42377</c:v>
                </c:pt>
                <c:pt idx="330">
                  <c:v>42380</c:v>
                </c:pt>
                <c:pt idx="331">
                  <c:v>42381</c:v>
                </c:pt>
                <c:pt idx="332">
                  <c:v>42382</c:v>
                </c:pt>
                <c:pt idx="333">
                  <c:v>42383</c:v>
                </c:pt>
                <c:pt idx="334">
                  <c:v>42384</c:v>
                </c:pt>
                <c:pt idx="335">
                  <c:v>42387</c:v>
                </c:pt>
                <c:pt idx="336">
                  <c:v>42388</c:v>
                </c:pt>
                <c:pt idx="337">
                  <c:v>42389</c:v>
                </c:pt>
                <c:pt idx="338">
                  <c:v>42390</c:v>
                </c:pt>
                <c:pt idx="339">
                  <c:v>42391</c:v>
                </c:pt>
                <c:pt idx="340">
                  <c:v>42394</c:v>
                </c:pt>
                <c:pt idx="341">
                  <c:v>42395</c:v>
                </c:pt>
                <c:pt idx="342">
                  <c:v>42396</c:v>
                </c:pt>
                <c:pt idx="343">
                  <c:v>42397</c:v>
                </c:pt>
                <c:pt idx="344">
                  <c:v>42398</c:v>
                </c:pt>
                <c:pt idx="345">
                  <c:v>42401</c:v>
                </c:pt>
                <c:pt idx="346">
                  <c:v>42402</c:v>
                </c:pt>
                <c:pt idx="347">
                  <c:v>42403</c:v>
                </c:pt>
                <c:pt idx="348">
                  <c:v>42404</c:v>
                </c:pt>
                <c:pt idx="349">
                  <c:v>42405</c:v>
                </c:pt>
                <c:pt idx="350">
                  <c:v>42408</c:v>
                </c:pt>
                <c:pt idx="351">
                  <c:v>42409</c:v>
                </c:pt>
                <c:pt idx="352">
                  <c:v>42410</c:v>
                </c:pt>
                <c:pt idx="353">
                  <c:v>42411</c:v>
                </c:pt>
                <c:pt idx="354">
                  <c:v>42412</c:v>
                </c:pt>
                <c:pt idx="355">
                  <c:v>42415</c:v>
                </c:pt>
                <c:pt idx="356">
                  <c:v>42416</c:v>
                </c:pt>
                <c:pt idx="357">
                  <c:v>42417</c:v>
                </c:pt>
                <c:pt idx="358">
                  <c:v>42418</c:v>
                </c:pt>
                <c:pt idx="359">
                  <c:v>42419</c:v>
                </c:pt>
                <c:pt idx="360">
                  <c:v>42422</c:v>
                </c:pt>
                <c:pt idx="361">
                  <c:v>42423</c:v>
                </c:pt>
                <c:pt idx="362">
                  <c:v>42424</c:v>
                </c:pt>
                <c:pt idx="363">
                  <c:v>42425</c:v>
                </c:pt>
                <c:pt idx="364">
                  <c:v>42426</c:v>
                </c:pt>
                <c:pt idx="365">
                  <c:v>42429</c:v>
                </c:pt>
                <c:pt idx="366">
                  <c:v>42430</c:v>
                </c:pt>
                <c:pt idx="367">
                  <c:v>42431</c:v>
                </c:pt>
                <c:pt idx="368">
                  <c:v>42432</c:v>
                </c:pt>
                <c:pt idx="369">
                  <c:v>42433</c:v>
                </c:pt>
                <c:pt idx="370">
                  <c:v>42436</c:v>
                </c:pt>
                <c:pt idx="371">
                  <c:v>42437</c:v>
                </c:pt>
                <c:pt idx="372">
                  <c:v>42438</c:v>
                </c:pt>
                <c:pt idx="373">
                  <c:v>42439</c:v>
                </c:pt>
                <c:pt idx="374">
                  <c:v>42440</c:v>
                </c:pt>
                <c:pt idx="375">
                  <c:v>42443</c:v>
                </c:pt>
                <c:pt idx="376">
                  <c:v>42444</c:v>
                </c:pt>
                <c:pt idx="377">
                  <c:v>42445</c:v>
                </c:pt>
                <c:pt idx="378">
                  <c:v>42446</c:v>
                </c:pt>
                <c:pt idx="379">
                  <c:v>42447</c:v>
                </c:pt>
                <c:pt idx="380">
                  <c:v>42450</c:v>
                </c:pt>
                <c:pt idx="381">
                  <c:v>42451</c:v>
                </c:pt>
                <c:pt idx="382">
                  <c:v>42452</c:v>
                </c:pt>
                <c:pt idx="383">
                  <c:v>42453</c:v>
                </c:pt>
                <c:pt idx="384">
                  <c:v>42454</c:v>
                </c:pt>
                <c:pt idx="385">
                  <c:v>42457</c:v>
                </c:pt>
                <c:pt idx="386">
                  <c:v>42458</c:v>
                </c:pt>
                <c:pt idx="387">
                  <c:v>42459</c:v>
                </c:pt>
                <c:pt idx="388">
                  <c:v>42460</c:v>
                </c:pt>
                <c:pt idx="389">
                  <c:v>42461</c:v>
                </c:pt>
                <c:pt idx="390">
                  <c:v>42464</c:v>
                </c:pt>
                <c:pt idx="391">
                  <c:v>42465</c:v>
                </c:pt>
                <c:pt idx="392">
                  <c:v>42466</c:v>
                </c:pt>
                <c:pt idx="393">
                  <c:v>42467</c:v>
                </c:pt>
                <c:pt idx="394">
                  <c:v>42468</c:v>
                </c:pt>
                <c:pt idx="395">
                  <c:v>42471</c:v>
                </c:pt>
                <c:pt idx="396">
                  <c:v>42472</c:v>
                </c:pt>
                <c:pt idx="397">
                  <c:v>42473</c:v>
                </c:pt>
                <c:pt idx="398">
                  <c:v>42474</c:v>
                </c:pt>
                <c:pt idx="399">
                  <c:v>42475</c:v>
                </c:pt>
                <c:pt idx="400">
                  <c:v>42478</c:v>
                </c:pt>
                <c:pt idx="401">
                  <c:v>42479</c:v>
                </c:pt>
                <c:pt idx="402">
                  <c:v>42480</c:v>
                </c:pt>
                <c:pt idx="403">
                  <c:v>42481</c:v>
                </c:pt>
                <c:pt idx="404">
                  <c:v>42482</c:v>
                </c:pt>
                <c:pt idx="405">
                  <c:v>42485</c:v>
                </c:pt>
                <c:pt idx="406">
                  <c:v>42486</c:v>
                </c:pt>
                <c:pt idx="407">
                  <c:v>42487</c:v>
                </c:pt>
                <c:pt idx="408">
                  <c:v>42488</c:v>
                </c:pt>
                <c:pt idx="409">
                  <c:v>42489</c:v>
                </c:pt>
                <c:pt idx="410">
                  <c:v>42492</c:v>
                </c:pt>
                <c:pt idx="411">
                  <c:v>42493</c:v>
                </c:pt>
                <c:pt idx="412">
                  <c:v>42494</c:v>
                </c:pt>
                <c:pt idx="413">
                  <c:v>42495</c:v>
                </c:pt>
                <c:pt idx="414">
                  <c:v>42496</c:v>
                </c:pt>
                <c:pt idx="415">
                  <c:v>42499</c:v>
                </c:pt>
                <c:pt idx="416">
                  <c:v>42500</c:v>
                </c:pt>
                <c:pt idx="417">
                  <c:v>42501</c:v>
                </c:pt>
                <c:pt idx="418">
                  <c:v>42502</c:v>
                </c:pt>
                <c:pt idx="419">
                  <c:v>42503</c:v>
                </c:pt>
                <c:pt idx="420">
                  <c:v>42506</c:v>
                </c:pt>
                <c:pt idx="421">
                  <c:v>42507</c:v>
                </c:pt>
                <c:pt idx="422">
                  <c:v>42508</c:v>
                </c:pt>
                <c:pt idx="423">
                  <c:v>42509</c:v>
                </c:pt>
                <c:pt idx="424">
                  <c:v>42510</c:v>
                </c:pt>
                <c:pt idx="425">
                  <c:v>42513</c:v>
                </c:pt>
                <c:pt idx="426">
                  <c:v>42514</c:v>
                </c:pt>
                <c:pt idx="427">
                  <c:v>42515</c:v>
                </c:pt>
                <c:pt idx="428">
                  <c:v>42516</c:v>
                </c:pt>
                <c:pt idx="429">
                  <c:v>42517</c:v>
                </c:pt>
                <c:pt idx="430">
                  <c:v>42520</c:v>
                </c:pt>
                <c:pt idx="431">
                  <c:v>42521</c:v>
                </c:pt>
                <c:pt idx="432">
                  <c:v>42522</c:v>
                </c:pt>
                <c:pt idx="433">
                  <c:v>42523</c:v>
                </c:pt>
                <c:pt idx="434">
                  <c:v>42524</c:v>
                </c:pt>
                <c:pt idx="435">
                  <c:v>42527</c:v>
                </c:pt>
                <c:pt idx="436">
                  <c:v>42528</c:v>
                </c:pt>
                <c:pt idx="437">
                  <c:v>42529</c:v>
                </c:pt>
                <c:pt idx="438">
                  <c:v>42530</c:v>
                </c:pt>
                <c:pt idx="439">
                  <c:v>42531</c:v>
                </c:pt>
                <c:pt idx="440">
                  <c:v>42534</c:v>
                </c:pt>
                <c:pt idx="441">
                  <c:v>42535</c:v>
                </c:pt>
                <c:pt idx="442">
                  <c:v>42536</c:v>
                </c:pt>
                <c:pt idx="443">
                  <c:v>42537</c:v>
                </c:pt>
                <c:pt idx="444">
                  <c:v>42538</c:v>
                </c:pt>
                <c:pt idx="445">
                  <c:v>42541</c:v>
                </c:pt>
                <c:pt idx="446">
                  <c:v>42542</c:v>
                </c:pt>
                <c:pt idx="447">
                  <c:v>42543</c:v>
                </c:pt>
                <c:pt idx="448">
                  <c:v>42544</c:v>
                </c:pt>
                <c:pt idx="449">
                  <c:v>42545</c:v>
                </c:pt>
                <c:pt idx="450">
                  <c:v>42548</c:v>
                </c:pt>
                <c:pt idx="451">
                  <c:v>42549</c:v>
                </c:pt>
                <c:pt idx="452">
                  <c:v>42550</c:v>
                </c:pt>
                <c:pt idx="453">
                  <c:v>42551</c:v>
                </c:pt>
                <c:pt idx="454">
                  <c:v>42552</c:v>
                </c:pt>
                <c:pt idx="455">
                  <c:v>42555</c:v>
                </c:pt>
                <c:pt idx="456">
                  <c:v>42556</c:v>
                </c:pt>
                <c:pt idx="457">
                  <c:v>42557</c:v>
                </c:pt>
                <c:pt idx="458">
                  <c:v>42558</c:v>
                </c:pt>
                <c:pt idx="459">
                  <c:v>42559</c:v>
                </c:pt>
                <c:pt idx="460">
                  <c:v>42562</c:v>
                </c:pt>
                <c:pt idx="461">
                  <c:v>42563</c:v>
                </c:pt>
                <c:pt idx="462">
                  <c:v>42564</c:v>
                </c:pt>
                <c:pt idx="463">
                  <c:v>42565</c:v>
                </c:pt>
                <c:pt idx="464">
                  <c:v>42566</c:v>
                </c:pt>
                <c:pt idx="465">
                  <c:v>42569</c:v>
                </c:pt>
                <c:pt idx="466">
                  <c:v>42570</c:v>
                </c:pt>
                <c:pt idx="467">
                  <c:v>42571</c:v>
                </c:pt>
                <c:pt idx="468">
                  <c:v>42572</c:v>
                </c:pt>
                <c:pt idx="469">
                  <c:v>42573</c:v>
                </c:pt>
                <c:pt idx="470">
                  <c:v>42576</c:v>
                </c:pt>
                <c:pt idx="471">
                  <c:v>42577</c:v>
                </c:pt>
                <c:pt idx="472">
                  <c:v>42578</c:v>
                </c:pt>
                <c:pt idx="473">
                  <c:v>42579</c:v>
                </c:pt>
                <c:pt idx="474">
                  <c:v>42580</c:v>
                </c:pt>
                <c:pt idx="475">
                  <c:v>42583</c:v>
                </c:pt>
                <c:pt idx="476">
                  <c:v>42584</c:v>
                </c:pt>
                <c:pt idx="477">
                  <c:v>42585</c:v>
                </c:pt>
                <c:pt idx="478">
                  <c:v>42586</c:v>
                </c:pt>
                <c:pt idx="479">
                  <c:v>42587</c:v>
                </c:pt>
                <c:pt idx="480">
                  <c:v>42590</c:v>
                </c:pt>
                <c:pt idx="481">
                  <c:v>42591</c:v>
                </c:pt>
                <c:pt idx="482">
                  <c:v>42592</c:v>
                </c:pt>
                <c:pt idx="483">
                  <c:v>42593</c:v>
                </c:pt>
                <c:pt idx="484">
                  <c:v>42594</c:v>
                </c:pt>
                <c:pt idx="485">
                  <c:v>42597</c:v>
                </c:pt>
                <c:pt idx="486">
                  <c:v>42598</c:v>
                </c:pt>
                <c:pt idx="487">
                  <c:v>42599</c:v>
                </c:pt>
                <c:pt idx="488">
                  <c:v>42600</c:v>
                </c:pt>
                <c:pt idx="489">
                  <c:v>42601</c:v>
                </c:pt>
                <c:pt idx="490">
                  <c:v>42604</c:v>
                </c:pt>
                <c:pt idx="491">
                  <c:v>42605</c:v>
                </c:pt>
                <c:pt idx="492">
                  <c:v>42606</c:v>
                </c:pt>
                <c:pt idx="493">
                  <c:v>42607</c:v>
                </c:pt>
                <c:pt idx="494">
                  <c:v>42608</c:v>
                </c:pt>
                <c:pt idx="495">
                  <c:v>42611</c:v>
                </c:pt>
                <c:pt idx="496">
                  <c:v>42612</c:v>
                </c:pt>
                <c:pt idx="497">
                  <c:v>42613</c:v>
                </c:pt>
                <c:pt idx="498">
                  <c:v>42614</c:v>
                </c:pt>
                <c:pt idx="499">
                  <c:v>42615</c:v>
                </c:pt>
                <c:pt idx="500">
                  <c:v>42618</c:v>
                </c:pt>
                <c:pt idx="501">
                  <c:v>42619</c:v>
                </c:pt>
                <c:pt idx="502">
                  <c:v>42620</c:v>
                </c:pt>
                <c:pt idx="503">
                  <c:v>42621</c:v>
                </c:pt>
                <c:pt idx="504">
                  <c:v>42622</c:v>
                </c:pt>
                <c:pt idx="505">
                  <c:v>42625</c:v>
                </c:pt>
                <c:pt idx="506">
                  <c:v>42626</c:v>
                </c:pt>
                <c:pt idx="507">
                  <c:v>42627</c:v>
                </c:pt>
                <c:pt idx="508">
                  <c:v>42628</c:v>
                </c:pt>
                <c:pt idx="509">
                  <c:v>42629</c:v>
                </c:pt>
                <c:pt idx="510">
                  <c:v>42632</c:v>
                </c:pt>
                <c:pt idx="511">
                  <c:v>42633</c:v>
                </c:pt>
                <c:pt idx="512">
                  <c:v>42634</c:v>
                </c:pt>
                <c:pt idx="513">
                  <c:v>42635</c:v>
                </c:pt>
                <c:pt idx="514">
                  <c:v>42636</c:v>
                </c:pt>
                <c:pt idx="515">
                  <c:v>42639</c:v>
                </c:pt>
                <c:pt idx="516">
                  <c:v>42640</c:v>
                </c:pt>
                <c:pt idx="517">
                  <c:v>42641</c:v>
                </c:pt>
                <c:pt idx="518">
                  <c:v>42642</c:v>
                </c:pt>
                <c:pt idx="519">
                  <c:v>42643</c:v>
                </c:pt>
                <c:pt idx="520">
                  <c:v>42646</c:v>
                </c:pt>
                <c:pt idx="521">
                  <c:v>42647</c:v>
                </c:pt>
                <c:pt idx="522">
                  <c:v>42648</c:v>
                </c:pt>
                <c:pt idx="523">
                  <c:v>42649</c:v>
                </c:pt>
                <c:pt idx="524">
                  <c:v>42650</c:v>
                </c:pt>
                <c:pt idx="525">
                  <c:v>42653</c:v>
                </c:pt>
                <c:pt idx="526">
                  <c:v>42654</c:v>
                </c:pt>
                <c:pt idx="527">
                  <c:v>42655</c:v>
                </c:pt>
                <c:pt idx="528">
                  <c:v>42656</c:v>
                </c:pt>
                <c:pt idx="529">
                  <c:v>42657</c:v>
                </c:pt>
                <c:pt idx="530">
                  <c:v>42660</c:v>
                </c:pt>
                <c:pt idx="531">
                  <c:v>42661</c:v>
                </c:pt>
                <c:pt idx="532">
                  <c:v>42662</c:v>
                </c:pt>
                <c:pt idx="533">
                  <c:v>42663</c:v>
                </c:pt>
                <c:pt idx="534">
                  <c:v>42664</c:v>
                </c:pt>
                <c:pt idx="535">
                  <c:v>42667</c:v>
                </c:pt>
                <c:pt idx="536">
                  <c:v>42668</c:v>
                </c:pt>
                <c:pt idx="537">
                  <c:v>42669</c:v>
                </c:pt>
                <c:pt idx="538">
                  <c:v>42670</c:v>
                </c:pt>
                <c:pt idx="539">
                  <c:v>42671</c:v>
                </c:pt>
                <c:pt idx="540">
                  <c:v>42674</c:v>
                </c:pt>
                <c:pt idx="541">
                  <c:v>42675</c:v>
                </c:pt>
                <c:pt idx="542">
                  <c:v>42676</c:v>
                </c:pt>
                <c:pt idx="543">
                  <c:v>42677</c:v>
                </c:pt>
                <c:pt idx="544">
                  <c:v>42678</c:v>
                </c:pt>
                <c:pt idx="545">
                  <c:v>42681</c:v>
                </c:pt>
                <c:pt idx="546">
                  <c:v>42682</c:v>
                </c:pt>
                <c:pt idx="547">
                  <c:v>42683</c:v>
                </c:pt>
                <c:pt idx="548">
                  <c:v>42684</c:v>
                </c:pt>
                <c:pt idx="549">
                  <c:v>42685</c:v>
                </c:pt>
                <c:pt idx="550">
                  <c:v>42688</c:v>
                </c:pt>
                <c:pt idx="551">
                  <c:v>42689</c:v>
                </c:pt>
                <c:pt idx="552">
                  <c:v>42690</c:v>
                </c:pt>
                <c:pt idx="553">
                  <c:v>42691</c:v>
                </c:pt>
                <c:pt idx="554">
                  <c:v>42692</c:v>
                </c:pt>
                <c:pt idx="555">
                  <c:v>42695</c:v>
                </c:pt>
                <c:pt idx="556">
                  <c:v>42696</c:v>
                </c:pt>
                <c:pt idx="557">
                  <c:v>42697</c:v>
                </c:pt>
                <c:pt idx="558">
                  <c:v>42698</c:v>
                </c:pt>
                <c:pt idx="559">
                  <c:v>42699</c:v>
                </c:pt>
                <c:pt idx="560">
                  <c:v>42702</c:v>
                </c:pt>
                <c:pt idx="561">
                  <c:v>42703</c:v>
                </c:pt>
                <c:pt idx="562">
                  <c:v>42704</c:v>
                </c:pt>
                <c:pt idx="563">
                  <c:v>42705</c:v>
                </c:pt>
                <c:pt idx="564">
                  <c:v>42706</c:v>
                </c:pt>
                <c:pt idx="565">
                  <c:v>42709</c:v>
                </c:pt>
                <c:pt idx="566">
                  <c:v>42710</c:v>
                </c:pt>
                <c:pt idx="567">
                  <c:v>42711</c:v>
                </c:pt>
                <c:pt idx="568">
                  <c:v>42712</c:v>
                </c:pt>
                <c:pt idx="569">
                  <c:v>42713</c:v>
                </c:pt>
                <c:pt idx="570">
                  <c:v>42716</c:v>
                </c:pt>
                <c:pt idx="571">
                  <c:v>42717</c:v>
                </c:pt>
                <c:pt idx="572">
                  <c:v>42718</c:v>
                </c:pt>
                <c:pt idx="573">
                  <c:v>42719</c:v>
                </c:pt>
                <c:pt idx="574">
                  <c:v>42720</c:v>
                </c:pt>
                <c:pt idx="575">
                  <c:v>42723</c:v>
                </c:pt>
                <c:pt idx="576">
                  <c:v>42724</c:v>
                </c:pt>
                <c:pt idx="577">
                  <c:v>42725</c:v>
                </c:pt>
                <c:pt idx="578">
                  <c:v>42726</c:v>
                </c:pt>
                <c:pt idx="579">
                  <c:v>42727</c:v>
                </c:pt>
                <c:pt idx="580">
                  <c:v>42730</c:v>
                </c:pt>
                <c:pt idx="581">
                  <c:v>42731</c:v>
                </c:pt>
                <c:pt idx="582">
                  <c:v>42732</c:v>
                </c:pt>
                <c:pt idx="583">
                  <c:v>42733</c:v>
                </c:pt>
                <c:pt idx="584">
                  <c:v>42734</c:v>
                </c:pt>
                <c:pt idx="585">
                  <c:v>42737</c:v>
                </c:pt>
                <c:pt idx="586">
                  <c:v>42738</c:v>
                </c:pt>
                <c:pt idx="587">
                  <c:v>42739</c:v>
                </c:pt>
                <c:pt idx="588">
                  <c:v>42740</c:v>
                </c:pt>
                <c:pt idx="589">
                  <c:v>42741</c:v>
                </c:pt>
                <c:pt idx="590">
                  <c:v>42744</c:v>
                </c:pt>
                <c:pt idx="591">
                  <c:v>42745</c:v>
                </c:pt>
                <c:pt idx="592">
                  <c:v>42746</c:v>
                </c:pt>
                <c:pt idx="593">
                  <c:v>42747</c:v>
                </c:pt>
                <c:pt idx="594">
                  <c:v>42748</c:v>
                </c:pt>
                <c:pt idx="595">
                  <c:v>42751</c:v>
                </c:pt>
                <c:pt idx="596">
                  <c:v>42752</c:v>
                </c:pt>
                <c:pt idx="597">
                  <c:v>42753</c:v>
                </c:pt>
                <c:pt idx="598">
                  <c:v>42754</c:v>
                </c:pt>
                <c:pt idx="599">
                  <c:v>42755</c:v>
                </c:pt>
                <c:pt idx="600">
                  <c:v>42758</c:v>
                </c:pt>
                <c:pt idx="601">
                  <c:v>42759</c:v>
                </c:pt>
                <c:pt idx="602">
                  <c:v>42760</c:v>
                </c:pt>
                <c:pt idx="603">
                  <c:v>42761</c:v>
                </c:pt>
                <c:pt idx="604">
                  <c:v>42762</c:v>
                </c:pt>
                <c:pt idx="605">
                  <c:v>42765</c:v>
                </c:pt>
                <c:pt idx="606">
                  <c:v>42766</c:v>
                </c:pt>
                <c:pt idx="607">
                  <c:v>42767</c:v>
                </c:pt>
                <c:pt idx="608">
                  <c:v>42768</c:v>
                </c:pt>
                <c:pt idx="609">
                  <c:v>42769</c:v>
                </c:pt>
                <c:pt idx="610">
                  <c:v>42772</c:v>
                </c:pt>
                <c:pt idx="611">
                  <c:v>42773</c:v>
                </c:pt>
                <c:pt idx="612">
                  <c:v>42774</c:v>
                </c:pt>
                <c:pt idx="613">
                  <c:v>42775</c:v>
                </c:pt>
                <c:pt idx="614">
                  <c:v>42776</c:v>
                </c:pt>
                <c:pt idx="615">
                  <c:v>42779</c:v>
                </c:pt>
                <c:pt idx="616">
                  <c:v>42780</c:v>
                </c:pt>
                <c:pt idx="617">
                  <c:v>42781</c:v>
                </c:pt>
                <c:pt idx="618">
                  <c:v>42782</c:v>
                </c:pt>
                <c:pt idx="619">
                  <c:v>42783</c:v>
                </c:pt>
                <c:pt idx="620">
                  <c:v>42786</c:v>
                </c:pt>
                <c:pt idx="621">
                  <c:v>42787</c:v>
                </c:pt>
                <c:pt idx="622">
                  <c:v>42788</c:v>
                </c:pt>
                <c:pt idx="623">
                  <c:v>42789</c:v>
                </c:pt>
                <c:pt idx="624">
                  <c:v>42790</c:v>
                </c:pt>
                <c:pt idx="625">
                  <c:v>42793</c:v>
                </c:pt>
                <c:pt idx="626">
                  <c:v>42794</c:v>
                </c:pt>
                <c:pt idx="627">
                  <c:v>42795</c:v>
                </c:pt>
                <c:pt idx="628">
                  <c:v>42796</c:v>
                </c:pt>
                <c:pt idx="629">
                  <c:v>42797</c:v>
                </c:pt>
                <c:pt idx="630">
                  <c:v>42800</c:v>
                </c:pt>
                <c:pt idx="631">
                  <c:v>42801</c:v>
                </c:pt>
                <c:pt idx="632">
                  <c:v>42802</c:v>
                </c:pt>
                <c:pt idx="633">
                  <c:v>42803</c:v>
                </c:pt>
                <c:pt idx="634">
                  <c:v>42804</c:v>
                </c:pt>
                <c:pt idx="635">
                  <c:v>42807</c:v>
                </c:pt>
                <c:pt idx="636">
                  <c:v>42808</c:v>
                </c:pt>
                <c:pt idx="637">
                  <c:v>42809</c:v>
                </c:pt>
                <c:pt idx="638">
                  <c:v>42810</c:v>
                </c:pt>
                <c:pt idx="639">
                  <c:v>42811</c:v>
                </c:pt>
                <c:pt idx="640">
                  <c:v>42814</c:v>
                </c:pt>
                <c:pt idx="641">
                  <c:v>42815</c:v>
                </c:pt>
                <c:pt idx="642">
                  <c:v>42816</c:v>
                </c:pt>
                <c:pt idx="643">
                  <c:v>42817</c:v>
                </c:pt>
                <c:pt idx="644">
                  <c:v>42818</c:v>
                </c:pt>
                <c:pt idx="645">
                  <c:v>42821</c:v>
                </c:pt>
                <c:pt idx="646">
                  <c:v>42822</c:v>
                </c:pt>
                <c:pt idx="647">
                  <c:v>42823</c:v>
                </c:pt>
                <c:pt idx="648">
                  <c:v>42824</c:v>
                </c:pt>
                <c:pt idx="649">
                  <c:v>42825</c:v>
                </c:pt>
                <c:pt idx="650">
                  <c:v>42828</c:v>
                </c:pt>
                <c:pt idx="651">
                  <c:v>42829</c:v>
                </c:pt>
                <c:pt idx="652">
                  <c:v>42830</c:v>
                </c:pt>
                <c:pt idx="653">
                  <c:v>42831</c:v>
                </c:pt>
                <c:pt idx="654">
                  <c:v>42832</c:v>
                </c:pt>
                <c:pt idx="655">
                  <c:v>42835</c:v>
                </c:pt>
                <c:pt idx="656">
                  <c:v>42836</c:v>
                </c:pt>
                <c:pt idx="657">
                  <c:v>42837</c:v>
                </c:pt>
                <c:pt idx="658">
                  <c:v>42838</c:v>
                </c:pt>
                <c:pt idx="659">
                  <c:v>42839</c:v>
                </c:pt>
                <c:pt idx="660">
                  <c:v>42842</c:v>
                </c:pt>
                <c:pt idx="661">
                  <c:v>42843</c:v>
                </c:pt>
                <c:pt idx="662">
                  <c:v>42844</c:v>
                </c:pt>
                <c:pt idx="663">
                  <c:v>42845</c:v>
                </c:pt>
                <c:pt idx="664">
                  <c:v>42846</c:v>
                </c:pt>
                <c:pt idx="665">
                  <c:v>42849</c:v>
                </c:pt>
                <c:pt idx="666">
                  <c:v>42850</c:v>
                </c:pt>
                <c:pt idx="667">
                  <c:v>42851</c:v>
                </c:pt>
                <c:pt idx="668">
                  <c:v>42852</c:v>
                </c:pt>
                <c:pt idx="669">
                  <c:v>42853</c:v>
                </c:pt>
                <c:pt idx="670">
                  <c:v>42856</c:v>
                </c:pt>
                <c:pt idx="671">
                  <c:v>42857</c:v>
                </c:pt>
                <c:pt idx="672">
                  <c:v>42858</c:v>
                </c:pt>
                <c:pt idx="673">
                  <c:v>42859</c:v>
                </c:pt>
                <c:pt idx="674">
                  <c:v>42860</c:v>
                </c:pt>
                <c:pt idx="675">
                  <c:v>42863</c:v>
                </c:pt>
                <c:pt idx="676">
                  <c:v>42864</c:v>
                </c:pt>
                <c:pt idx="677">
                  <c:v>42865</c:v>
                </c:pt>
                <c:pt idx="678">
                  <c:v>42866</c:v>
                </c:pt>
                <c:pt idx="679">
                  <c:v>42867</c:v>
                </c:pt>
                <c:pt idx="680">
                  <c:v>42870</c:v>
                </c:pt>
                <c:pt idx="681">
                  <c:v>42871</c:v>
                </c:pt>
                <c:pt idx="682">
                  <c:v>42872</c:v>
                </c:pt>
                <c:pt idx="683">
                  <c:v>42873</c:v>
                </c:pt>
                <c:pt idx="684">
                  <c:v>42874</c:v>
                </c:pt>
                <c:pt idx="685">
                  <c:v>42877</c:v>
                </c:pt>
                <c:pt idx="686">
                  <c:v>42878</c:v>
                </c:pt>
                <c:pt idx="687">
                  <c:v>42879</c:v>
                </c:pt>
                <c:pt idx="688">
                  <c:v>42880</c:v>
                </c:pt>
                <c:pt idx="689">
                  <c:v>42881</c:v>
                </c:pt>
                <c:pt idx="690">
                  <c:v>42884</c:v>
                </c:pt>
                <c:pt idx="691">
                  <c:v>42885</c:v>
                </c:pt>
                <c:pt idx="692">
                  <c:v>42886</c:v>
                </c:pt>
                <c:pt idx="693">
                  <c:v>42887</c:v>
                </c:pt>
                <c:pt idx="694">
                  <c:v>42888</c:v>
                </c:pt>
                <c:pt idx="695">
                  <c:v>42891</c:v>
                </c:pt>
                <c:pt idx="696">
                  <c:v>42892</c:v>
                </c:pt>
                <c:pt idx="697">
                  <c:v>42893</c:v>
                </c:pt>
                <c:pt idx="698">
                  <c:v>42894</c:v>
                </c:pt>
                <c:pt idx="699">
                  <c:v>42895</c:v>
                </c:pt>
                <c:pt idx="700">
                  <c:v>42898</c:v>
                </c:pt>
                <c:pt idx="701">
                  <c:v>42899</c:v>
                </c:pt>
                <c:pt idx="702">
                  <c:v>42900</c:v>
                </c:pt>
                <c:pt idx="703">
                  <c:v>42901</c:v>
                </c:pt>
                <c:pt idx="704">
                  <c:v>42902</c:v>
                </c:pt>
                <c:pt idx="705">
                  <c:v>42905</c:v>
                </c:pt>
                <c:pt idx="706">
                  <c:v>42906</c:v>
                </c:pt>
                <c:pt idx="707">
                  <c:v>42907</c:v>
                </c:pt>
                <c:pt idx="708">
                  <c:v>42908</c:v>
                </c:pt>
                <c:pt idx="709">
                  <c:v>42909</c:v>
                </c:pt>
                <c:pt idx="710">
                  <c:v>42912</c:v>
                </c:pt>
                <c:pt idx="711">
                  <c:v>42913</c:v>
                </c:pt>
                <c:pt idx="712">
                  <c:v>42914</c:v>
                </c:pt>
                <c:pt idx="713">
                  <c:v>42915</c:v>
                </c:pt>
                <c:pt idx="714">
                  <c:v>42916</c:v>
                </c:pt>
                <c:pt idx="715">
                  <c:v>42919</c:v>
                </c:pt>
                <c:pt idx="716">
                  <c:v>42920</c:v>
                </c:pt>
                <c:pt idx="717">
                  <c:v>42921</c:v>
                </c:pt>
                <c:pt idx="718">
                  <c:v>42922</c:v>
                </c:pt>
                <c:pt idx="719">
                  <c:v>42923</c:v>
                </c:pt>
                <c:pt idx="720">
                  <c:v>42926</c:v>
                </c:pt>
                <c:pt idx="721">
                  <c:v>42927</c:v>
                </c:pt>
                <c:pt idx="722">
                  <c:v>42928</c:v>
                </c:pt>
                <c:pt idx="723">
                  <c:v>42929</c:v>
                </c:pt>
                <c:pt idx="724">
                  <c:v>42930</c:v>
                </c:pt>
                <c:pt idx="725">
                  <c:v>42933</c:v>
                </c:pt>
                <c:pt idx="726">
                  <c:v>42934</c:v>
                </c:pt>
                <c:pt idx="727">
                  <c:v>42935</c:v>
                </c:pt>
                <c:pt idx="728">
                  <c:v>42936</c:v>
                </c:pt>
                <c:pt idx="729">
                  <c:v>42937</c:v>
                </c:pt>
                <c:pt idx="730">
                  <c:v>42940</c:v>
                </c:pt>
                <c:pt idx="731">
                  <c:v>42941</c:v>
                </c:pt>
                <c:pt idx="732">
                  <c:v>42942</c:v>
                </c:pt>
                <c:pt idx="733">
                  <c:v>42943</c:v>
                </c:pt>
                <c:pt idx="734">
                  <c:v>42944</c:v>
                </c:pt>
                <c:pt idx="735">
                  <c:v>42947</c:v>
                </c:pt>
                <c:pt idx="736">
                  <c:v>42948</c:v>
                </c:pt>
                <c:pt idx="737">
                  <c:v>42949</c:v>
                </c:pt>
                <c:pt idx="738">
                  <c:v>42950</c:v>
                </c:pt>
                <c:pt idx="739">
                  <c:v>42951</c:v>
                </c:pt>
                <c:pt idx="740">
                  <c:v>42954</c:v>
                </c:pt>
                <c:pt idx="741">
                  <c:v>42955</c:v>
                </c:pt>
                <c:pt idx="742">
                  <c:v>42956</c:v>
                </c:pt>
                <c:pt idx="743">
                  <c:v>42957</c:v>
                </c:pt>
                <c:pt idx="744">
                  <c:v>42958</c:v>
                </c:pt>
                <c:pt idx="745">
                  <c:v>42961</c:v>
                </c:pt>
                <c:pt idx="746">
                  <c:v>42962</c:v>
                </c:pt>
                <c:pt idx="747">
                  <c:v>42963</c:v>
                </c:pt>
                <c:pt idx="748">
                  <c:v>42964</c:v>
                </c:pt>
                <c:pt idx="749">
                  <c:v>42965</c:v>
                </c:pt>
                <c:pt idx="750">
                  <c:v>42968</c:v>
                </c:pt>
                <c:pt idx="751">
                  <c:v>42969</c:v>
                </c:pt>
                <c:pt idx="752">
                  <c:v>42970</c:v>
                </c:pt>
                <c:pt idx="753">
                  <c:v>42971</c:v>
                </c:pt>
                <c:pt idx="754">
                  <c:v>42972</c:v>
                </c:pt>
                <c:pt idx="755">
                  <c:v>42975</c:v>
                </c:pt>
                <c:pt idx="756">
                  <c:v>42976</c:v>
                </c:pt>
                <c:pt idx="757">
                  <c:v>42977</c:v>
                </c:pt>
                <c:pt idx="758">
                  <c:v>42978</c:v>
                </c:pt>
                <c:pt idx="759">
                  <c:v>42979</c:v>
                </c:pt>
                <c:pt idx="760">
                  <c:v>42982</c:v>
                </c:pt>
                <c:pt idx="761">
                  <c:v>42983</c:v>
                </c:pt>
                <c:pt idx="762">
                  <c:v>42984</c:v>
                </c:pt>
                <c:pt idx="763">
                  <c:v>42985</c:v>
                </c:pt>
                <c:pt idx="764">
                  <c:v>42986</c:v>
                </c:pt>
                <c:pt idx="765">
                  <c:v>42989</c:v>
                </c:pt>
                <c:pt idx="766">
                  <c:v>42990</c:v>
                </c:pt>
                <c:pt idx="767">
                  <c:v>42991</c:v>
                </c:pt>
                <c:pt idx="768">
                  <c:v>42992</c:v>
                </c:pt>
                <c:pt idx="769">
                  <c:v>42993</c:v>
                </c:pt>
                <c:pt idx="770">
                  <c:v>42996</c:v>
                </c:pt>
                <c:pt idx="771">
                  <c:v>42997</c:v>
                </c:pt>
                <c:pt idx="772">
                  <c:v>42998</c:v>
                </c:pt>
                <c:pt idx="773">
                  <c:v>42999</c:v>
                </c:pt>
                <c:pt idx="774">
                  <c:v>43000</c:v>
                </c:pt>
                <c:pt idx="775">
                  <c:v>43003</c:v>
                </c:pt>
                <c:pt idx="776">
                  <c:v>43004</c:v>
                </c:pt>
                <c:pt idx="777">
                  <c:v>43005</c:v>
                </c:pt>
                <c:pt idx="778">
                  <c:v>43006</c:v>
                </c:pt>
                <c:pt idx="779">
                  <c:v>43007</c:v>
                </c:pt>
                <c:pt idx="780">
                  <c:v>43010</c:v>
                </c:pt>
                <c:pt idx="781">
                  <c:v>43011</c:v>
                </c:pt>
                <c:pt idx="782">
                  <c:v>43012</c:v>
                </c:pt>
                <c:pt idx="783">
                  <c:v>43013</c:v>
                </c:pt>
                <c:pt idx="784">
                  <c:v>43014</c:v>
                </c:pt>
                <c:pt idx="785">
                  <c:v>43017</c:v>
                </c:pt>
                <c:pt idx="786">
                  <c:v>43018</c:v>
                </c:pt>
                <c:pt idx="787">
                  <c:v>43019</c:v>
                </c:pt>
                <c:pt idx="788">
                  <c:v>43020</c:v>
                </c:pt>
                <c:pt idx="789">
                  <c:v>43021</c:v>
                </c:pt>
                <c:pt idx="790">
                  <c:v>43024</c:v>
                </c:pt>
                <c:pt idx="791">
                  <c:v>43025</c:v>
                </c:pt>
                <c:pt idx="792">
                  <c:v>43026</c:v>
                </c:pt>
                <c:pt idx="793">
                  <c:v>43027</c:v>
                </c:pt>
                <c:pt idx="794">
                  <c:v>43028</c:v>
                </c:pt>
                <c:pt idx="795">
                  <c:v>43031</c:v>
                </c:pt>
                <c:pt idx="796">
                  <c:v>43032</c:v>
                </c:pt>
                <c:pt idx="797">
                  <c:v>43033</c:v>
                </c:pt>
                <c:pt idx="798">
                  <c:v>43034</c:v>
                </c:pt>
                <c:pt idx="799">
                  <c:v>43035</c:v>
                </c:pt>
                <c:pt idx="800">
                  <c:v>43038</c:v>
                </c:pt>
                <c:pt idx="801">
                  <c:v>43039</c:v>
                </c:pt>
                <c:pt idx="802">
                  <c:v>43040</c:v>
                </c:pt>
                <c:pt idx="803">
                  <c:v>43041</c:v>
                </c:pt>
                <c:pt idx="804">
                  <c:v>43042</c:v>
                </c:pt>
                <c:pt idx="805">
                  <c:v>43045</c:v>
                </c:pt>
                <c:pt idx="806">
                  <c:v>43046</c:v>
                </c:pt>
                <c:pt idx="807">
                  <c:v>43047</c:v>
                </c:pt>
                <c:pt idx="808">
                  <c:v>43048</c:v>
                </c:pt>
                <c:pt idx="809">
                  <c:v>43049</c:v>
                </c:pt>
                <c:pt idx="810">
                  <c:v>43052</c:v>
                </c:pt>
                <c:pt idx="811">
                  <c:v>43053</c:v>
                </c:pt>
                <c:pt idx="812">
                  <c:v>43054</c:v>
                </c:pt>
                <c:pt idx="813">
                  <c:v>43055</c:v>
                </c:pt>
                <c:pt idx="814">
                  <c:v>43056</c:v>
                </c:pt>
                <c:pt idx="815">
                  <c:v>43059</c:v>
                </c:pt>
                <c:pt idx="816">
                  <c:v>43060</c:v>
                </c:pt>
                <c:pt idx="817">
                  <c:v>43061</c:v>
                </c:pt>
                <c:pt idx="818">
                  <c:v>43062</c:v>
                </c:pt>
                <c:pt idx="819">
                  <c:v>43063</c:v>
                </c:pt>
                <c:pt idx="820">
                  <c:v>43066</c:v>
                </c:pt>
                <c:pt idx="821">
                  <c:v>43067</c:v>
                </c:pt>
                <c:pt idx="822">
                  <c:v>43068</c:v>
                </c:pt>
                <c:pt idx="823">
                  <c:v>43069</c:v>
                </c:pt>
                <c:pt idx="824">
                  <c:v>43070</c:v>
                </c:pt>
                <c:pt idx="825">
                  <c:v>43073</c:v>
                </c:pt>
                <c:pt idx="826">
                  <c:v>43074</c:v>
                </c:pt>
                <c:pt idx="827">
                  <c:v>43075</c:v>
                </c:pt>
                <c:pt idx="828">
                  <c:v>43076</c:v>
                </c:pt>
                <c:pt idx="829">
                  <c:v>43077</c:v>
                </c:pt>
                <c:pt idx="830">
                  <c:v>43080</c:v>
                </c:pt>
                <c:pt idx="831">
                  <c:v>43081</c:v>
                </c:pt>
                <c:pt idx="832">
                  <c:v>43082</c:v>
                </c:pt>
                <c:pt idx="833">
                  <c:v>43083</c:v>
                </c:pt>
                <c:pt idx="834">
                  <c:v>43084</c:v>
                </c:pt>
                <c:pt idx="835">
                  <c:v>43087</c:v>
                </c:pt>
                <c:pt idx="836">
                  <c:v>43088</c:v>
                </c:pt>
                <c:pt idx="837">
                  <c:v>43089</c:v>
                </c:pt>
                <c:pt idx="838">
                  <c:v>43090</c:v>
                </c:pt>
                <c:pt idx="839">
                  <c:v>43091</c:v>
                </c:pt>
                <c:pt idx="840">
                  <c:v>43094</c:v>
                </c:pt>
                <c:pt idx="841">
                  <c:v>43095</c:v>
                </c:pt>
                <c:pt idx="842">
                  <c:v>43096</c:v>
                </c:pt>
                <c:pt idx="843">
                  <c:v>43097</c:v>
                </c:pt>
                <c:pt idx="844">
                  <c:v>43098</c:v>
                </c:pt>
                <c:pt idx="845">
                  <c:v>43101</c:v>
                </c:pt>
                <c:pt idx="846">
                  <c:v>43102</c:v>
                </c:pt>
                <c:pt idx="847">
                  <c:v>43103</c:v>
                </c:pt>
                <c:pt idx="848">
                  <c:v>43104</c:v>
                </c:pt>
                <c:pt idx="849">
                  <c:v>43105</c:v>
                </c:pt>
                <c:pt idx="850">
                  <c:v>43108</c:v>
                </c:pt>
                <c:pt idx="851">
                  <c:v>43109</c:v>
                </c:pt>
                <c:pt idx="852">
                  <c:v>43110</c:v>
                </c:pt>
                <c:pt idx="853">
                  <c:v>43111</c:v>
                </c:pt>
                <c:pt idx="854">
                  <c:v>43112</c:v>
                </c:pt>
                <c:pt idx="855">
                  <c:v>43115</c:v>
                </c:pt>
                <c:pt idx="856">
                  <c:v>43116</c:v>
                </c:pt>
                <c:pt idx="857">
                  <c:v>43117</c:v>
                </c:pt>
                <c:pt idx="858">
                  <c:v>43118</c:v>
                </c:pt>
                <c:pt idx="859">
                  <c:v>43119</c:v>
                </c:pt>
                <c:pt idx="860">
                  <c:v>43122</c:v>
                </c:pt>
                <c:pt idx="861">
                  <c:v>43123</c:v>
                </c:pt>
                <c:pt idx="862">
                  <c:v>43124</c:v>
                </c:pt>
                <c:pt idx="863">
                  <c:v>43125</c:v>
                </c:pt>
                <c:pt idx="864">
                  <c:v>43126</c:v>
                </c:pt>
                <c:pt idx="865">
                  <c:v>43129</c:v>
                </c:pt>
                <c:pt idx="866">
                  <c:v>43130</c:v>
                </c:pt>
                <c:pt idx="867">
                  <c:v>43131</c:v>
                </c:pt>
                <c:pt idx="868">
                  <c:v>43132</c:v>
                </c:pt>
                <c:pt idx="869">
                  <c:v>43133</c:v>
                </c:pt>
                <c:pt idx="870">
                  <c:v>43136</c:v>
                </c:pt>
                <c:pt idx="871">
                  <c:v>43137</c:v>
                </c:pt>
                <c:pt idx="872">
                  <c:v>43138</c:v>
                </c:pt>
                <c:pt idx="873">
                  <c:v>43139</c:v>
                </c:pt>
                <c:pt idx="874">
                  <c:v>43140</c:v>
                </c:pt>
                <c:pt idx="875">
                  <c:v>43143</c:v>
                </c:pt>
                <c:pt idx="876">
                  <c:v>43144</c:v>
                </c:pt>
                <c:pt idx="877">
                  <c:v>43145</c:v>
                </c:pt>
                <c:pt idx="878">
                  <c:v>43146</c:v>
                </c:pt>
                <c:pt idx="879">
                  <c:v>43147</c:v>
                </c:pt>
                <c:pt idx="880">
                  <c:v>43150</c:v>
                </c:pt>
                <c:pt idx="881">
                  <c:v>43151</c:v>
                </c:pt>
                <c:pt idx="882">
                  <c:v>43152</c:v>
                </c:pt>
                <c:pt idx="883">
                  <c:v>43153</c:v>
                </c:pt>
                <c:pt idx="884">
                  <c:v>43154</c:v>
                </c:pt>
                <c:pt idx="885">
                  <c:v>43157</c:v>
                </c:pt>
                <c:pt idx="886">
                  <c:v>43158</c:v>
                </c:pt>
                <c:pt idx="887">
                  <c:v>43159</c:v>
                </c:pt>
                <c:pt idx="888">
                  <c:v>43160</c:v>
                </c:pt>
                <c:pt idx="889">
                  <c:v>43161</c:v>
                </c:pt>
                <c:pt idx="890">
                  <c:v>43164</c:v>
                </c:pt>
                <c:pt idx="891">
                  <c:v>43165</c:v>
                </c:pt>
                <c:pt idx="892">
                  <c:v>43166</c:v>
                </c:pt>
                <c:pt idx="893">
                  <c:v>43167</c:v>
                </c:pt>
                <c:pt idx="894">
                  <c:v>43168</c:v>
                </c:pt>
                <c:pt idx="895">
                  <c:v>43171</c:v>
                </c:pt>
                <c:pt idx="896">
                  <c:v>43172</c:v>
                </c:pt>
                <c:pt idx="897">
                  <c:v>43173</c:v>
                </c:pt>
                <c:pt idx="898">
                  <c:v>43174</c:v>
                </c:pt>
                <c:pt idx="899">
                  <c:v>43175</c:v>
                </c:pt>
                <c:pt idx="900">
                  <c:v>43178</c:v>
                </c:pt>
                <c:pt idx="901">
                  <c:v>43179</c:v>
                </c:pt>
                <c:pt idx="902">
                  <c:v>43180</c:v>
                </c:pt>
                <c:pt idx="903">
                  <c:v>43181</c:v>
                </c:pt>
                <c:pt idx="904">
                  <c:v>43182</c:v>
                </c:pt>
                <c:pt idx="905">
                  <c:v>43185</c:v>
                </c:pt>
                <c:pt idx="906">
                  <c:v>43186</c:v>
                </c:pt>
                <c:pt idx="907">
                  <c:v>43187</c:v>
                </c:pt>
                <c:pt idx="908">
                  <c:v>43188</c:v>
                </c:pt>
                <c:pt idx="909">
                  <c:v>43189</c:v>
                </c:pt>
                <c:pt idx="910">
                  <c:v>43192</c:v>
                </c:pt>
                <c:pt idx="911">
                  <c:v>43193</c:v>
                </c:pt>
                <c:pt idx="912">
                  <c:v>43194</c:v>
                </c:pt>
                <c:pt idx="913">
                  <c:v>43195</c:v>
                </c:pt>
                <c:pt idx="914">
                  <c:v>43196</c:v>
                </c:pt>
                <c:pt idx="915">
                  <c:v>43199</c:v>
                </c:pt>
                <c:pt idx="916">
                  <c:v>43200</c:v>
                </c:pt>
                <c:pt idx="917">
                  <c:v>43201</c:v>
                </c:pt>
                <c:pt idx="918">
                  <c:v>43202</c:v>
                </c:pt>
                <c:pt idx="919">
                  <c:v>43203</c:v>
                </c:pt>
                <c:pt idx="920">
                  <c:v>43206</c:v>
                </c:pt>
                <c:pt idx="921">
                  <c:v>43207</c:v>
                </c:pt>
                <c:pt idx="922">
                  <c:v>43208</c:v>
                </c:pt>
                <c:pt idx="923">
                  <c:v>43209</c:v>
                </c:pt>
                <c:pt idx="924">
                  <c:v>43210</c:v>
                </c:pt>
                <c:pt idx="925">
                  <c:v>43213</c:v>
                </c:pt>
                <c:pt idx="926">
                  <c:v>43214</c:v>
                </c:pt>
                <c:pt idx="927">
                  <c:v>43215</c:v>
                </c:pt>
                <c:pt idx="928">
                  <c:v>43216</c:v>
                </c:pt>
                <c:pt idx="929">
                  <c:v>43217</c:v>
                </c:pt>
                <c:pt idx="930">
                  <c:v>43220</c:v>
                </c:pt>
                <c:pt idx="931">
                  <c:v>43221</c:v>
                </c:pt>
                <c:pt idx="932">
                  <c:v>43222</c:v>
                </c:pt>
                <c:pt idx="933">
                  <c:v>43223</c:v>
                </c:pt>
                <c:pt idx="934">
                  <c:v>43224</c:v>
                </c:pt>
                <c:pt idx="935">
                  <c:v>43227</c:v>
                </c:pt>
                <c:pt idx="936">
                  <c:v>43228</c:v>
                </c:pt>
                <c:pt idx="937">
                  <c:v>43229</c:v>
                </c:pt>
                <c:pt idx="938">
                  <c:v>43230</c:v>
                </c:pt>
                <c:pt idx="939">
                  <c:v>43231</c:v>
                </c:pt>
                <c:pt idx="940">
                  <c:v>43234</c:v>
                </c:pt>
                <c:pt idx="941">
                  <c:v>43235</c:v>
                </c:pt>
                <c:pt idx="942">
                  <c:v>43236</c:v>
                </c:pt>
                <c:pt idx="943">
                  <c:v>43237</c:v>
                </c:pt>
                <c:pt idx="944">
                  <c:v>43238</c:v>
                </c:pt>
                <c:pt idx="945">
                  <c:v>43241</c:v>
                </c:pt>
                <c:pt idx="946">
                  <c:v>43242</c:v>
                </c:pt>
                <c:pt idx="947">
                  <c:v>43243</c:v>
                </c:pt>
                <c:pt idx="948">
                  <c:v>43244</c:v>
                </c:pt>
                <c:pt idx="949">
                  <c:v>43245</c:v>
                </c:pt>
                <c:pt idx="950">
                  <c:v>43248</c:v>
                </c:pt>
                <c:pt idx="951">
                  <c:v>43249</c:v>
                </c:pt>
                <c:pt idx="952">
                  <c:v>43250</c:v>
                </c:pt>
                <c:pt idx="953">
                  <c:v>43251</c:v>
                </c:pt>
                <c:pt idx="954">
                  <c:v>43252</c:v>
                </c:pt>
                <c:pt idx="955">
                  <c:v>43255</c:v>
                </c:pt>
                <c:pt idx="956">
                  <c:v>43256</c:v>
                </c:pt>
                <c:pt idx="957">
                  <c:v>43257</c:v>
                </c:pt>
                <c:pt idx="958">
                  <c:v>43258</c:v>
                </c:pt>
                <c:pt idx="959">
                  <c:v>43259</c:v>
                </c:pt>
                <c:pt idx="960">
                  <c:v>43262</c:v>
                </c:pt>
                <c:pt idx="961">
                  <c:v>43263</c:v>
                </c:pt>
                <c:pt idx="962">
                  <c:v>43264</c:v>
                </c:pt>
                <c:pt idx="963">
                  <c:v>43265</c:v>
                </c:pt>
                <c:pt idx="964">
                  <c:v>43266</c:v>
                </c:pt>
                <c:pt idx="965">
                  <c:v>43269</c:v>
                </c:pt>
                <c:pt idx="966">
                  <c:v>43270</c:v>
                </c:pt>
                <c:pt idx="967">
                  <c:v>43271</c:v>
                </c:pt>
                <c:pt idx="968">
                  <c:v>43272</c:v>
                </c:pt>
                <c:pt idx="969">
                  <c:v>43273</c:v>
                </c:pt>
                <c:pt idx="970">
                  <c:v>43276</c:v>
                </c:pt>
                <c:pt idx="971">
                  <c:v>43277</c:v>
                </c:pt>
                <c:pt idx="972">
                  <c:v>43278</c:v>
                </c:pt>
                <c:pt idx="973">
                  <c:v>43279</c:v>
                </c:pt>
                <c:pt idx="974">
                  <c:v>43280</c:v>
                </c:pt>
                <c:pt idx="975">
                  <c:v>43283</c:v>
                </c:pt>
                <c:pt idx="976">
                  <c:v>43284</c:v>
                </c:pt>
                <c:pt idx="977">
                  <c:v>43285</c:v>
                </c:pt>
                <c:pt idx="978">
                  <c:v>43286</c:v>
                </c:pt>
                <c:pt idx="979">
                  <c:v>43287</c:v>
                </c:pt>
                <c:pt idx="980">
                  <c:v>43290</c:v>
                </c:pt>
                <c:pt idx="981">
                  <c:v>43291</c:v>
                </c:pt>
                <c:pt idx="982">
                  <c:v>43292</c:v>
                </c:pt>
                <c:pt idx="983">
                  <c:v>43293</c:v>
                </c:pt>
                <c:pt idx="984">
                  <c:v>43294</c:v>
                </c:pt>
                <c:pt idx="985">
                  <c:v>43297</c:v>
                </c:pt>
                <c:pt idx="986">
                  <c:v>43298</c:v>
                </c:pt>
                <c:pt idx="987">
                  <c:v>43299</c:v>
                </c:pt>
                <c:pt idx="988">
                  <c:v>43300</c:v>
                </c:pt>
                <c:pt idx="989">
                  <c:v>43301</c:v>
                </c:pt>
                <c:pt idx="990">
                  <c:v>43304</c:v>
                </c:pt>
                <c:pt idx="991">
                  <c:v>43305</c:v>
                </c:pt>
                <c:pt idx="992">
                  <c:v>43306</c:v>
                </c:pt>
                <c:pt idx="993">
                  <c:v>43307</c:v>
                </c:pt>
                <c:pt idx="994">
                  <c:v>43308</c:v>
                </c:pt>
                <c:pt idx="995">
                  <c:v>43311</c:v>
                </c:pt>
                <c:pt idx="996">
                  <c:v>43312</c:v>
                </c:pt>
                <c:pt idx="997">
                  <c:v>43313</c:v>
                </c:pt>
                <c:pt idx="998">
                  <c:v>43314</c:v>
                </c:pt>
                <c:pt idx="999">
                  <c:v>43315</c:v>
                </c:pt>
                <c:pt idx="1000">
                  <c:v>43318</c:v>
                </c:pt>
                <c:pt idx="1001">
                  <c:v>43319</c:v>
                </c:pt>
                <c:pt idx="1002">
                  <c:v>43320</c:v>
                </c:pt>
                <c:pt idx="1003">
                  <c:v>43321</c:v>
                </c:pt>
                <c:pt idx="1004">
                  <c:v>43322</c:v>
                </c:pt>
                <c:pt idx="1005">
                  <c:v>43325</c:v>
                </c:pt>
                <c:pt idx="1006">
                  <c:v>43326</c:v>
                </c:pt>
                <c:pt idx="1007">
                  <c:v>43327</c:v>
                </c:pt>
                <c:pt idx="1008">
                  <c:v>43328</c:v>
                </c:pt>
                <c:pt idx="1009">
                  <c:v>43329</c:v>
                </c:pt>
                <c:pt idx="1010">
                  <c:v>43332</c:v>
                </c:pt>
                <c:pt idx="1011">
                  <c:v>43333</c:v>
                </c:pt>
                <c:pt idx="1012">
                  <c:v>43334</c:v>
                </c:pt>
                <c:pt idx="1013">
                  <c:v>43335</c:v>
                </c:pt>
                <c:pt idx="1014">
                  <c:v>43336</c:v>
                </c:pt>
                <c:pt idx="1015">
                  <c:v>43339</c:v>
                </c:pt>
                <c:pt idx="1016">
                  <c:v>43340</c:v>
                </c:pt>
                <c:pt idx="1017">
                  <c:v>43341</c:v>
                </c:pt>
                <c:pt idx="1018">
                  <c:v>43342</c:v>
                </c:pt>
                <c:pt idx="1019">
                  <c:v>43343</c:v>
                </c:pt>
                <c:pt idx="1020">
                  <c:v>43346</c:v>
                </c:pt>
                <c:pt idx="1021">
                  <c:v>43347</c:v>
                </c:pt>
                <c:pt idx="1022">
                  <c:v>43348</c:v>
                </c:pt>
                <c:pt idx="1023">
                  <c:v>43349</c:v>
                </c:pt>
                <c:pt idx="1024">
                  <c:v>43350</c:v>
                </c:pt>
                <c:pt idx="1025">
                  <c:v>43353</c:v>
                </c:pt>
                <c:pt idx="1026">
                  <c:v>43354</c:v>
                </c:pt>
                <c:pt idx="1027">
                  <c:v>43355</c:v>
                </c:pt>
                <c:pt idx="1028">
                  <c:v>43356</c:v>
                </c:pt>
                <c:pt idx="1029">
                  <c:v>43357</c:v>
                </c:pt>
                <c:pt idx="1030">
                  <c:v>43360</c:v>
                </c:pt>
                <c:pt idx="1031">
                  <c:v>43361</c:v>
                </c:pt>
                <c:pt idx="1032">
                  <c:v>43362</c:v>
                </c:pt>
                <c:pt idx="1033">
                  <c:v>43363</c:v>
                </c:pt>
                <c:pt idx="1034">
                  <c:v>43364</c:v>
                </c:pt>
                <c:pt idx="1035">
                  <c:v>43367</c:v>
                </c:pt>
                <c:pt idx="1036">
                  <c:v>43368</c:v>
                </c:pt>
                <c:pt idx="1037">
                  <c:v>43369</c:v>
                </c:pt>
                <c:pt idx="1038">
                  <c:v>43370</c:v>
                </c:pt>
                <c:pt idx="1039">
                  <c:v>43371</c:v>
                </c:pt>
                <c:pt idx="1040">
                  <c:v>43374</c:v>
                </c:pt>
                <c:pt idx="1041">
                  <c:v>43375</c:v>
                </c:pt>
                <c:pt idx="1042">
                  <c:v>43376</c:v>
                </c:pt>
                <c:pt idx="1043">
                  <c:v>43377</c:v>
                </c:pt>
                <c:pt idx="1044">
                  <c:v>43378</c:v>
                </c:pt>
                <c:pt idx="1045">
                  <c:v>43381</c:v>
                </c:pt>
                <c:pt idx="1046">
                  <c:v>43382</c:v>
                </c:pt>
                <c:pt idx="1047">
                  <c:v>43383</c:v>
                </c:pt>
                <c:pt idx="1048">
                  <c:v>43384</c:v>
                </c:pt>
                <c:pt idx="1049">
                  <c:v>43385</c:v>
                </c:pt>
                <c:pt idx="1050">
                  <c:v>43388</c:v>
                </c:pt>
                <c:pt idx="1051">
                  <c:v>43389</c:v>
                </c:pt>
                <c:pt idx="1052">
                  <c:v>43390</c:v>
                </c:pt>
                <c:pt idx="1053">
                  <c:v>43391</c:v>
                </c:pt>
                <c:pt idx="1054">
                  <c:v>43392</c:v>
                </c:pt>
                <c:pt idx="1055">
                  <c:v>43395</c:v>
                </c:pt>
                <c:pt idx="1056">
                  <c:v>43396</c:v>
                </c:pt>
                <c:pt idx="1057">
                  <c:v>43397</c:v>
                </c:pt>
                <c:pt idx="1058">
                  <c:v>43398</c:v>
                </c:pt>
                <c:pt idx="1059">
                  <c:v>43399</c:v>
                </c:pt>
                <c:pt idx="1060">
                  <c:v>43402</c:v>
                </c:pt>
                <c:pt idx="1061">
                  <c:v>43403</c:v>
                </c:pt>
                <c:pt idx="1062">
                  <c:v>43404</c:v>
                </c:pt>
                <c:pt idx="1063">
                  <c:v>43405</c:v>
                </c:pt>
                <c:pt idx="1064">
                  <c:v>43406</c:v>
                </c:pt>
                <c:pt idx="1065">
                  <c:v>43409</c:v>
                </c:pt>
                <c:pt idx="1066">
                  <c:v>43410</c:v>
                </c:pt>
                <c:pt idx="1067">
                  <c:v>43411</c:v>
                </c:pt>
                <c:pt idx="1068">
                  <c:v>43412</c:v>
                </c:pt>
                <c:pt idx="1069">
                  <c:v>43413</c:v>
                </c:pt>
                <c:pt idx="1070">
                  <c:v>43416</c:v>
                </c:pt>
                <c:pt idx="1071">
                  <c:v>43417</c:v>
                </c:pt>
                <c:pt idx="1072">
                  <c:v>43418</c:v>
                </c:pt>
                <c:pt idx="1073">
                  <c:v>43419</c:v>
                </c:pt>
                <c:pt idx="1074">
                  <c:v>43420</c:v>
                </c:pt>
                <c:pt idx="1075">
                  <c:v>43423</c:v>
                </c:pt>
                <c:pt idx="1076">
                  <c:v>43424</c:v>
                </c:pt>
                <c:pt idx="1077">
                  <c:v>43425</c:v>
                </c:pt>
                <c:pt idx="1078">
                  <c:v>43426</c:v>
                </c:pt>
                <c:pt idx="1079">
                  <c:v>43427</c:v>
                </c:pt>
                <c:pt idx="1080">
                  <c:v>43430</c:v>
                </c:pt>
                <c:pt idx="1081">
                  <c:v>43431</c:v>
                </c:pt>
                <c:pt idx="1082">
                  <c:v>43432</c:v>
                </c:pt>
                <c:pt idx="1083">
                  <c:v>43433</c:v>
                </c:pt>
                <c:pt idx="1084">
                  <c:v>43434</c:v>
                </c:pt>
                <c:pt idx="1085">
                  <c:v>43437</c:v>
                </c:pt>
                <c:pt idx="1086">
                  <c:v>43438</c:v>
                </c:pt>
                <c:pt idx="1087">
                  <c:v>43439</c:v>
                </c:pt>
                <c:pt idx="1088">
                  <c:v>43440</c:v>
                </c:pt>
                <c:pt idx="1089">
                  <c:v>43441</c:v>
                </c:pt>
                <c:pt idx="1090">
                  <c:v>43444</c:v>
                </c:pt>
                <c:pt idx="1091">
                  <c:v>43445</c:v>
                </c:pt>
                <c:pt idx="1092">
                  <c:v>43446</c:v>
                </c:pt>
                <c:pt idx="1093">
                  <c:v>43447</c:v>
                </c:pt>
                <c:pt idx="1094">
                  <c:v>43448</c:v>
                </c:pt>
                <c:pt idx="1095">
                  <c:v>43451</c:v>
                </c:pt>
                <c:pt idx="1096">
                  <c:v>43452</c:v>
                </c:pt>
                <c:pt idx="1097">
                  <c:v>43453</c:v>
                </c:pt>
                <c:pt idx="1098">
                  <c:v>43454</c:v>
                </c:pt>
                <c:pt idx="1099">
                  <c:v>43455</c:v>
                </c:pt>
                <c:pt idx="1100">
                  <c:v>43458</c:v>
                </c:pt>
                <c:pt idx="1101">
                  <c:v>43459</c:v>
                </c:pt>
                <c:pt idx="1102">
                  <c:v>43460</c:v>
                </c:pt>
                <c:pt idx="1103">
                  <c:v>43461</c:v>
                </c:pt>
                <c:pt idx="1104">
                  <c:v>43462</c:v>
                </c:pt>
                <c:pt idx="1105">
                  <c:v>43465</c:v>
                </c:pt>
                <c:pt idx="1106">
                  <c:v>43466</c:v>
                </c:pt>
                <c:pt idx="1107">
                  <c:v>43467</c:v>
                </c:pt>
                <c:pt idx="1108">
                  <c:v>43468</c:v>
                </c:pt>
                <c:pt idx="1109">
                  <c:v>43469</c:v>
                </c:pt>
                <c:pt idx="1110">
                  <c:v>43472</c:v>
                </c:pt>
                <c:pt idx="1111">
                  <c:v>43473</c:v>
                </c:pt>
                <c:pt idx="1112">
                  <c:v>43474</c:v>
                </c:pt>
                <c:pt idx="1113">
                  <c:v>43475</c:v>
                </c:pt>
                <c:pt idx="1114">
                  <c:v>43476</c:v>
                </c:pt>
                <c:pt idx="1115">
                  <c:v>43479</c:v>
                </c:pt>
                <c:pt idx="1116">
                  <c:v>43480</c:v>
                </c:pt>
                <c:pt idx="1117">
                  <c:v>43481</c:v>
                </c:pt>
                <c:pt idx="1118">
                  <c:v>43482</c:v>
                </c:pt>
                <c:pt idx="1119">
                  <c:v>43483</c:v>
                </c:pt>
                <c:pt idx="1120">
                  <c:v>43486</c:v>
                </c:pt>
                <c:pt idx="1121">
                  <c:v>43487</c:v>
                </c:pt>
                <c:pt idx="1122">
                  <c:v>43488</c:v>
                </c:pt>
                <c:pt idx="1123">
                  <c:v>43489</c:v>
                </c:pt>
                <c:pt idx="1124">
                  <c:v>43490</c:v>
                </c:pt>
                <c:pt idx="1125">
                  <c:v>43493</c:v>
                </c:pt>
                <c:pt idx="1126">
                  <c:v>43494</c:v>
                </c:pt>
                <c:pt idx="1127">
                  <c:v>43495</c:v>
                </c:pt>
                <c:pt idx="1128">
                  <c:v>43496</c:v>
                </c:pt>
                <c:pt idx="1129">
                  <c:v>43497</c:v>
                </c:pt>
                <c:pt idx="1130">
                  <c:v>43500</c:v>
                </c:pt>
                <c:pt idx="1131">
                  <c:v>43501</c:v>
                </c:pt>
                <c:pt idx="1132">
                  <c:v>43502</c:v>
                </c:pt>
                <c:pt idx="1133">
                  <c:v>43503</c:v>
                </c:pt>
                <c:pt idx="1134">
                  <c:v>43504</c:v>
                </c:pt>
                <c:pt idx="1135">
                  <c:v>43507</c:v>
                </c:pt>
                <c:pt idx="1136">
                  <c:v>43508</c:v>
                </c:pt>
                <c:pt idx="1137">
                  <c:v>43509</c:v>
                </c:pt>
                <c:pt idx="1138">
                  <c:v>43510</c:v>
                </c:pt>
                <c:pt idx="1139">
                  <c:v>43511</c:v>
                </c:pt>
                <c:pt idx="1140">
                  <c:v>43514</c:v>
                </c:pt>
                <c:pt idx="1141">
                  <c:v>43515</c:v>
                </c:pt>
                <c:pt idx="1142">
                  <c:v>43516</c:v>
                </c:pt>
                <c:pt idx="1143">
                  <c:v>43517</c:v>
                </c:pt>
                <c:pt idx="1144">
                  <c:v>43518</c:v>
                </c:pt>
                <c:pt idx="1145">
                  <c:v>43521</c:v>
                </c:pt>
                <c:pt idx="1146">
                  <c:v>43522</c:v>
                </c:pt>
                <c:pt idx="1147">
                  <c:v>43523</c:v>
                </c:pt>
                <c:pt idx="1148">
                  <c:v>43524</c:v>
                </c:pt>
                <c:pt idx="1149">
                  <c:v>43525</c:v>
                </c:pt>
                <c:pt idx="1150">
                  <c:v>43528</c:v>
                </c:pt>
                <c:pt idx="1151">
                  <c:v>43529</c:v>
                </c:pt>
                <c:pt idx="1152">
                  <c:v>43530</c:v>
                </c:pt>
                <c:pt idx="1153">
                  <c:v>43531</c:v>
                </c:pt>
                <c:pt idx="1154">
                  <c:v>43532</c:v>
                </c:pt>
                <c:pt idx="1155">
                  <c:v>43535</c:v>
                </c:pt>
                <c:pt idx="1156">
                  <c:v>43536</c:v>
                </c:pt>
                <c:pt idx="1157">
                  <c:v>43537</c:v>
                </c:pt>
                <c:pt idx="1158">
                  <c:v>43538</c:v>
                </c:pt>
                <c:pt idx="1159">
                  <c:v>43539</c:v>
                </c:pt>
                <c:pt idx="1160">
                  <c:v>43542</c:v>
                </c:pt>
                <c:pt idx="1161">
                  <c:v>43543</c:v>
                </c:pt>
                <c:pt idx="1162">
                  <c:v>43544</c:v>
                </c:pt>
                <c:pt idx="1163">
                  <c:v>43545</c:v>
                </c:pt>
                <c:pt idx="1164">
                  <c:v>43546</c:v>
                </c:pt>
                <c:pt idx="1165">
                  <c:v>43549</c:v>
                </c:pt>
                <c:pt idx="1166">
                  <c:v>43550</c:v>
                </c:pt>
                <c:pt idx="1167">
                  <c:v>43551</c:v>
                </c:pt>
                <c:pt idx="1168">
                  <c:v>43552</c:v>
                </c:pt>
                <c:pt idx="1169">
                  <c:v>43553</c:v>
                </c:pt>
                <c:pt idx="1170">
                  <c:v>43556</c:v>
                </c:pt>
                <c:pt idx="1171">
                  <c:v>43557</c:v>
                </c:pt>
                <c:pt idx="1172">
                  <c:v>43558</c:v>
                </c:pt>
                <c:pt idx="1173">
                  <c:v>43559</c:v>
                </c:pt>
                <c:pt idx="1174">
                  <c:v>43560</c:v>
                </c:pt>
                <c:pt idx="1175">
                  <c:v>43563</c:v>
                </c:pt>
                <c:pt idx="1176">
                  <c:v>43564</c:v>
                </c:pt>
                <c:pt idx="1177">
                  <c:v>43565</c:v>
                </c:pt>
                <c:pt idx="1178">
                  <c:v>43566</c:v>
                </c:pt>
                <c:pt idx="1179">
                  <c:v>43567</c:v>
                </c:pt>
                <c:pt idx="1180">
                  <c:v>43570</c:v>
                </c:pt>
                <c:pt idx="1181">
                  <c:v>43571</c:v>
                </c:pt>
                <c:pt idx="1182">
                  <c:v>43572</c:v>
                </c:pt>
                <c:pt idx="1183">
                  <c:v>43573</c:v>
                </c:pt>
                <c:pt idx="1184">
                  <c:v>43574</c:v>
                </c:pt>
                <c:pt idx="1185">
                  <c:v>43577</c:v>
                </c:pt>
                <c:pt idx="1186">
                  <c:v>43578</c:v>
                </c:pt>
                <c:pt idx="1187">
                  <c:v>43579</c:v>
                </c:pt>
                <c:pt idx="1188">
                  <c:v>43580</c:v>
                </c:pt>
                <c:pt idx="1189">
                  <c:v>43581</c:v>
                </c:pt>
                <c:pt idx="1190">
                  <c:v>43584</c:v>
                </c:pt>
                <c:pt idx="1191">
                  <c:v>43585</c:v>
                </c:pt>
                <c:pt idx="1192">
                  <c:v>43586</c:v>
                </c:pt>
                <c:pt idx="1193">
                  <c:v>43587</c:v>
                </c:pt>
                <c:pt idx="1194">
                  <c:v>43588</c:v>
                </c:pt>
                <c:pt idx="1195">
                  <c:v>43591</c:v>
                </c:pt>
                <c:pt idx="1196">
                  <c:v>43592</c:v>
                </c:pt>
                <c:pt idx="1197">
                  <c:v>43593</c:v>
                </c:pt>
                <c:pt idx="1198">
                  <c:v>43594</c:v>
                </c:pt>
                <c:pt idx="1199">
                  <c:v>43595</c:v>
                </c:pt>
                <c:pt idx="1200">
                  <c:v>43598</c:v>
                </c:pt>
                <c:pt idx="1201">
                  <c:v>43599</c:v>
                </c:pt>
                <c:pt idx="1202">
                  <c:v>43600</c:v>
                </c:pt>
                <c:pt idx="1203">
                  <c:v>43601</c:v>
                </c:pt>
                <c:pt idx="1204">
                  <c:v>43602</c:v>
                </c:pt>
                <c:pt idx="1205">
                  <c:v>43605</c:v>
                </c:pt>
                <c:pt idx="1206">
                  <c:v>43606</c:v>
                </c:pt>
                <c:pt idx="1207">
                  <c:v>43607</c:v>
                </c:pt>
                <c:pt idx="1208">
                  <c:v>43608</c:v>
                </c:pt>
                <c:pt idx="1209">
                  <c:v>43609</c:v>
                </c:pt>
                <c:pt idx="1210">
                  <c:v>43612</c:v>
                </c:pt>
                <c:pt idx="1211">
                  <c:v>43613</c:v>
                </c:pt>
                <c:pt idx="1212">
                  <c:v>43614</c:v>
                </c:pt>
                <c:pt idx="1213">
                  <c:v>43615</c:v>
                </c:pt>
                <c:pt idx="1214">
                  <c:v>43616</c:v>
                </c:pt>
                <c:pt idx="1215">
                  <c:v>43619</c:v>
                </c:pt>
                <c:pt idx="1216">
                  <c:v>43620</c:v>
                </c:pt>
                <c:pt idx="1217">
                  <c:v>43621</c:v>
                </c:pt>
                <c:pt idx="1218">
                  <c:v>43622</c:v>
                </c:pt>
                <c:pt idx="1219">
                  <c:v>43623</c:v>
                </c:pt>
                <c:pt idx="1220">
                  <c:v>43626</c:v>
                </c:pt>
                <c:pt idx="1221">
                  <c:v>43627</c:v>
                </c:pt>
                <c:pt idx="1222">
                  <c:v>43628</c:v>
                </c:pt>
                <c:pt idx="1223">
                  <c:v>43629</c:v>
                </c:pt>
                <c:pt idx="1224">
                  <c:v>43630</c:v>
                </c:pt>
                <c:pt idx="1225">
                  <c:v>43633</c:v>
                </c:pt>
                <c:pt idx="1226">
                  <c:v>43634</c:v>
                </c:pt>
                <c:pt idx="1227">
                  <c:v>43635</c:v>
                </c:pt>
                <c:pt idx="1228">
                  <c:v>43636</c:v>
                </c:pt>
                <c:pt idx="1229">
                  <c:v>43637</c:v>
                </c:pt>
                <c:pt idx="1230">
                  <c:v>43640</c:v>
                </c:pt>
                <c:pt idx="1231">
                  <c:v>43641</c:v>
                </c:pt>
                <c:pt idx="1232">
                  <c:v>43642</c:v>
                </c:pt>
                <c:pt idx="1233">
                  <c:v>43643</c:v>
                </c:pt>
                <c:pt idx="1234">
                  <c:v>43644</c:v>
                </c:pt>
                <c:pt idx="1235">
                  <c:v>43647</c:v>
                </c:pt>
                <c:pt idx="1236">
                  <c:v>43648</c:v>
                </c:pt>
                <c:pt idx="1237">
                  <c:v>43649</c:v>
                </c:pt>
                <c:pt idx="1238">
                  <c:v>43650</c:v>
                </c:pt>
                <c:pt idx="1239">
                  <c:v>43651</c:v>
                </c:pt>
                <c:pt idx="1240">
                  <c:v>43654</c:v>
                </c:pt>
                <c:pt idx="1241">
                  <c:v>43655</c:v>
                </c:pt>
                <c:pt idx="1242">
                  <c:v>43656</c:v>
                </c:pt>
                <c:pt idx="1243">
                  <c:v>43657</c:v>
                </c:pt>
                <c:pt idx="1244">
                  <c:v>43658</c:v>
                </c:pt>
                <c:pt idx="1245">
                  <c:v>43661</c:v>
                </c:pt>
                <c:pt idx="1246">
                  <c:v>43662</c:v>
                </c:pt>
                <c:pt idx="1247">
                  <c:v>43663</c:v>
                </c:pt>
                <c:pt idx="1248">
                  <c:v>43664</c:v>
                </c:pt>
                <c:pt idx="1249">
                  <c:v>43665</c:v>
                </c:pt>
                <c:pt idx="1250">
                  <c:v>43668</c:v>
                </c:pt>
                <c:pt idx="1251">
                  <c:v>43669</c:v>
                </c:pt>
                <c:pt idx="1252">
                  <c:v>43670</c:v>
                </c:pt>
                <c:pt idx="1253">
                  <c:v>43671</c:v>
                </c:pt>
                <c:pt idx="1254">
                  <c:v>43672</c:v>
                </c:pt>
                <c:pt idx="1255">
                  <c:v>43675</c:v>
                </c:pt>
                <c:pt idx="1256">
                  <c:v>43676</c:v>
                </c:pt>
                <c:pt idx="1257">
                  <c:v>43677</c:v>
                </c:pt>
                <c:pt idx="1258">
                  <c:v>43678</c:v>
                </c:pt>
                <c:pt idx="1259">
                  <c:v>43679</c:v>
                </c:pt>
                <c:pt idx="1260">
                  <c:v>43682</c:v>
                </c:pt>
                <c:pt idx="1261">
                  <c:v>43683</c:v>
                </c:pt>
                <c:pt idx="1262">
                  <c:v>43684</c:v>
                </c:pt>
                <c:pt idx="1263">
                  <c:v>43685</c:v>
                </c:pt>
                <c:pt idx="1264">
                  <c:v>43686</c:v>
                </c:pt>
                <c:pt idx="1265">
                  <c:v>43689</c:v>
                </c:pt>
                <c:pt idx="1266">
                  <c:v>43690</c:v>
                </c:pt>
                <c:pt idx="1267">
                  <c:v>43691</c:v>
                </c:pt>
                <c:pt idx="1268">
                  <c:v>43692</c:v>
                </c:pt>
                <c:pt idx="1269">
                  <c:v>43693</c:v>
                </c:pt>
                <c:pt idx="1270">
                  <c:v>43696</c:v>
                </c:pt>
                <c:pt idx="1271">
                  <c:v>43697</c:v>
                </c:pt>
                <c:pt idx="1272">
                  <c:v>43698</c:v>
                </c:pt>
                <c:pt idx="1273">
                  <c:v>43699</c:v>
                </c:pt>
                <c:pt idx="1274">
                  <c:v>43700</c:v>
                </c:pt>
                <c:pt idx="1275">
                  <c:v>43703</c:v>
                </c:pt>
                <c:pt idx="1276">
                  <c:v>43704</c:v>
                </c:pt>
                <c:pt idx="1277">
                  <c:v>43705</c:v>
                </c:pt>
                <c:pt idx="1278">
                  <c:v>43706</c:v>
                </c:pt>
                <c:pt idx="1279">
                  <c:v>43707</c:v>
                </c:pt>
                <c:pt idx="1280">
                  <c:v>43710</c:v>
                </c:pt>
                <c:pt idx="1281">
                  <c:v>43711</c:v>
                </c:pt>
                <c:pt idx="1282">
                  <c:v>43712</c:v>
                </c:pt>
                <c:pt idx="1283">
                  <c:v>43713</c:v>
                </c:pt>
                <c:pt idx="1284">
                  <c:v>43714</c:v>
                </c:pt>
                <c:pt idx="1285">
                  <c:v>43717</c:v>
                </c:pt>
                <c:pt idx="1286">
                  <c:v>43718</c:v>
                </c:pt>
                <c:pt idx="1287">
                  <c:v>43719</c:v>
                </c:pt>
                <c:pt idx="1288">
                  <c:v>43720</c:v>
                </c:pt>
                <c:pt idx="1289">
                  <c:v>43721</c:v>
                </c:pt>
                <c:pt idx="1290">
                  <c:v>43724</c:v>
                </c:pt>
                <c:pt idx="1291">
                  <c:v>43725</c:v>
                </c:pt>
                <c:pt idx="1292">
                  <c:v>43726</c:v>
                </c:pt>
                <c:pt idx="1293">
                  <c:v>43727</c:v>
                </c:pt>
                <c:pt idx="1294">
                  <c:v>43728</c:v>
                </c:pt>
                <c:pt idx="1295">
                  <c:v>43731</c:v>
                </c:pt>
                <c:pt idx="1296">
                  <c:v>43732</c:v>
                </c:pt>
                <c:pt idx="1297">
                  <c:v>43733</c:v>
                </c:pt>
                <c:pt idx="1298">
                  <c:v>43734</c:v>
                </c:pt>
                <c:pt idx="1299">
                  <c:v>43735</c:v>
                </c:pt>
                <c:pt idx="1300">
                  <c:v>43738</c:v>
                </c:pt>
                <c:pt idx="1301">
                  <c:v>43739</c:v>
                </c:pt>
                <c:pt idx="1302">
                  <c:v>43740</c:v>
                </c:pt>
                <c:pt idx="1303">
                  <c:v>43741</c:v>
                </c:pt>
                <c:pt idx="1304">
                  <c:v>43742</c:v>
                </c:pt>
                <c:pt idx="1305">
                  <c:v>43745</c:v>
                </c:pt>
                <c:pt idx="1306">
                  <c:v>43746</c:v>
                </c:pt>
                <c:pt idx="1307">
                  <c:v>43747</c:v>
                </c:pt>
                <c:pt idx="1308">
                  <c:v>43748</c:v>
                </c:pt>
                <c:pt idx="1309">
                  <c:v>43749</c:v>
                </c:pt>
                <c:pt idx="1310">
                  <c:v>43752</c:v>
                </c:pt>
                <c:pt idx="1311">
                  <c:v>43753</c:v>
                </c:pt>
                <c:pt idx="1312">
                  <c:v>43754</c:v>
                </c:pt>
                <c:pt idx="1313">
                  <c:v>43755</c:v>
                </c:pt>
                <c:pt idx="1314">
                  <c:v>43756</c:v>
                </c:pt>
                <c:pt idx="1315">
                  <c:v>43759</c:v>
                </c:pt>
                <c:pt idx="1316">
                  <c:v>43760</c:v>
                </c:pt>
                <c:pt idx="1317">
                  <c:v>43761</c:v>
                </c:pt>
                <c:pt idx="1318">
                  <c:v>43762</c:v>
                </c:pt>
                <c:pt idx="1319">
                  <c:v>43763</c:v>
                </c:pt>
                <c:pt idx="1320">
                  <c:v>43766</c:v>
                </c:pt>
                <c:pt idx="1321">
                  <c:v>43767</c:v>
                </c:pt>
                <c:pt idx="1322">
                  <c:v>43768</c:v>
                </c:pt>
                <c:pt idx="1323">
                  <c:v>43769</c:v>
                </c:pt>
                <c:pt idx="1324">
                  <c:v>43770</c:v>
                </c:pt>
                <c:pt idx="1325">
                  <c:v>43773</c:v>
                </c:pt>
                <c:pt idx="1326">
                  <c:v>43774</c:v>
                </c:pt>
                <c:pt idx="1327">
                  <c:v>43775</c:v>
                </c:pt>
                <c:pt idx="1328">
                  <c:v>43776</c:v>
                </c:pt>
                <c:pt idx="1329">
                  <c:v>43777</c:v>
                </c:pt>
                <c:pt idx="1330">
                  <c:v>43780</c:v>
                </c:pt>
                <c:pt idx="1331">
                  <c:v>43781</c:v>
                </c:pt>
                <c:pt idx="1332">
                  <c:v>43782</c:v>
                </c:pt>
                <c:pt idx="1333">
                  <c:v>43783</c:v>
                </c:pt>
                <c:pt idx="1334">
                  <c:v>43784</c:v>
                </c:pt>
                <c:pt idx="1335">
                  <c:v>43787</c:v>
                </c:pt>
                <c:pt idx="1336">
                  <c:v>43788</c:v>
                </c:pt>
                <c:pt idx="1337">
                  <c:v>43789</c:v>
                </c:pt>
                <c:pt idx="1338">
                  <c:v>43790</c:v>
                </c:pt>
                <c:pt idx="1339">
                  <c:v>43791</c:v>
                </c:pt>
                <c:pt idx="1340">
                  <c:v>43794</c:v>
                </c:pt>
                <c:pt idx="1341">
                  <c:v>43795</c:v>
                </c:pt>
                <c:pt idx="1342">
                  <c:v>43796</c:v>
                </c:pt>
                <c:pt idx="1343">
                  <c:v>43797</c:v>
                </c:pt>
                <c:pt idx="1344">
                  <c:v>43798</c:v>
                </c:pt>
                <c:pt idx="1345">
                  <c:v>43801</c:v>
                </c:pt>
                <c:pt idx="1346">
                  <c:v>43802</c:v>
                </c:pt>
                <c:pt idx="1347">
                  <c:v>43803</c:v>
                </c:pt>
                <c:pt idx="1348">
                  <c:v>43804</c:v>
                </c:pt>
                <c:pt idx="1349">
                  <c:v>43805</c:v>
                </c:pt>
                <c:pt idx="1350">
                  <c:v>43808</c:v>
                </c:pt>
                <c:pt idx="1351">
                  <c:v>43809</c:v>
                </c:pt>
                <c:pt idx="1352">
                  <c:v>43810</c:v>
                </c:pt>
                <c:pt idx="1353">
                  <c:v>43811</c:v>
                </c:pt>
                <c:pt idx="1354">
                  <c:v>43812</c:v>
                </c:pt>
                <c:pt idx="1355">
                  <c:v>43815</c:v>
                </c:pt>
                <c:pt idx="1356">
                  <c:v>43816</c:v>
                </c:pt>
                <c:pt idx="1357">
                  <c:v>43817</c:v>
                </c:pt>
                <c:pt idx="1358">
                  <c:v>43818</c:v>
                </c:pt>
                <c:pt idx="1359">
                  <c:v>43819</c:v>
                </c:pt>
                <c:pt idx="1360">
                  <c:v>43822</c:v>
                </c:pt>
                <c:pt idx="1361">
                  <c:v>43823</c:v>
                </c:pt>
                <c:pt idx="1362">
                  <c:v>43824</c:v>
                </c:pt>
                <c:pt idx="1363">
                  <c:v>43825</c:v>
                </c:pt>
                <c:pt idx="1364">
                  <c:v>43826</c:v>
                </c:pt>
                <c:pt idx="1365">
                  <c:v>43829</c:v>
                </c:pt>
                <c:pt idx="1366">
                  <c:v>43830</c:v>
                </c:pt>
                <c:pt idx="1367">
                  <c:v>43831</c:v>
                </c:pt>
                <c:pt idx="1368">
                  <c:v>43832</c:v>
                </c:pt>
                <c:pt idx="1369">
                  <c:v>43833</c:v>
                </c:pt>
                <c:pt idx="1370">
                  <c:v>43836</c:v>
                </c:pt>
                <c:pt idx="1371">
                  <c:v>43837</c:v>
                </c:pt>
                <c:pt idx="1372">
                  <c:v>43838</c:v>
                </c:pt>
                <c:pt idx="1373">
                  <c:v>43839</c:v>
                </c:pt>
                <c:pt idx="1374">
                  <c:v>43840</c:v>
                </c:pt>
                <c:pt idx="1375">
                  <c:v>43843</c:v>
                </c:pt>
                <c:pt idx="1376">
                  <c:v>43844</c:v>
                </c:pt>
                <c:pt idx="1377">
                  <c:v>43845</c:v>
                </c:pt>
                <c:pt idx="1378">
                  <c:v>43846</c:v>
                </c:pt>
                <c:pt idx="1379">
                  <c:v>43847</c:v>
                </c:pt>
                <c:pt idx="1380">
                  <c:v>43850</c:v>
                </c:pt>
                <c:pt idx="1381">
                  <c:v>43851</c:v>
                </c:pt>
                <c:pt idx="1382">
                  <c:v>43852</c:v>
                </c:pt>
                <c:pt idx="1383">
                  <c:v>43853</c:v>
                </c:pt>
                <c:pt idx="1384">
                  <c:v>43854</c:v>
                </c:pt>
                <c:pt idx="1385">
                  <c:v>43857</c:v>
                </c:pt>
                <c:pt idx="1386">
                  <c:v>43858</c:v>
                </c:pt>
                <c:pt idx="1387">
                  <c:v>43859</c:v>
                </c:pt>
                <c:pt idx="1388">
                  <c:v>43860</c:v>
                </c:pt>
                <c:pt idx="1389">
                  <c:v>43861</c:v>
                </c:pt>
                <c:pt idx="1390">
                  <c:v>43864</c:v>
                </c:pt>
                <c:pt idx="1391">
                  <c:v>43865</c:v>
                </c:pt>
                <c:pt idx="1392">
                  <c:v>43866</c:v>
                </c:pt>
                <c:pt idx="1393">
                  <c:v>43867</c:v>
                </c:pt>
                <c:pt idx="1394">
                  <c:v>43868</c:v>
                </c:pt>
                <c:pt idx="1395">
                  <c:v>43871</c:v>
                </c:pt>
                <c:pt idx="1396">
                  <c:v>43872</c:v>
                </c:pt>
                <c:pt idx="1397">
                  <c:v>43873</c:v>
                </c:pt>
                <c:pt idx="1398">
                  <c:v>43874</c:v>
                </c:pt>
                <c:pt idx="1399">
                  <c:v>43875</c:v>
                </c:pt>
                <c:pt idx="1400">
                  <c:v>43878</c:v>
                </c:pt>
                <c:pt idx="1401">
                  <c:v>43879</c:v>
                </c:pt>
                <c:pt idx="1402">
                  <c:v>43880</c:v>
                </c:pt>
                <c:pt idx="1403">
                  <c:v>43881</c:v>
                </c:pt>
                <c:pt idx="1404">
                  <c:v>43882</c:v>
                </c:pt>
                <c:pt idx="1405">
                  <c:v>43885</c:v>
                </c:pt>
                <c:pt idx="1406">
                  <c:v>43886</c:v>
                </c:pt>
                <c:pt idx="1407">
                  <c:v>43887</c:v>
                </c:pt>
                <c:pt idx="1408">
                  <c:v>43888</c:v>
                </c:pt>
                <c:pt idx="1409">
                  <c:v>43889</c:v>
                </c:pt>
                <c:pt idx="1410">
                  <c:v>43892</c:v>
                </c:pt>
                <c:pt idx="1411">
                  <c:v>43893</c:v>
                </c:pt>
                <c:pt idx="1412">
                  <c:v>43894</c:v>
                </c:pt>
                <c:pt idx="1413">
                  <c:v>43895</c:v>
                </c:pt>
                <c:pt idx="1414">
                  <c:v>43896</c:v>
                </c:pt>
                <c:pt idx="1415">
                  <c:v>43899</c:v>
                </c:pt>
                <c:pt idx="1416">
                  <c:v>43900</c:v>
                </c:pt>
                <c:pt idx="1417">
                  <c:v>43901</c:v>
                </c:pt>
                <c:pt idx="1418">
                  <c:v>43902</c:v>
                </c:pt>
                <c:pt idx="1419">
                  <c:v>43903</c:v>
                </c:pt>
                <c:pt idx="1420">
                  <c:v>43906</c:v>
                </c:pt>
                <c:pt idx="1421">
                  <c:v>43907</c:v>
                </c:pt>
                <c:pt idx="1422">
                  <c:v>43908</c:v>
                </c:pt>
                <c:pt idx="1423">
                  <c:v>43909</c:v>
                </c:pt>
                <c:pt idx="1424">
                  <c:v>43910</c:v>
                </c:pt>
                <c:pt idx="1425">
                  <c:v>43913</c:v>
                </c:pt>
                <c:pt idx="1426">
                  <c:v>43914</c:v>
                </c:pt>
                <c:pt idx="1427">
                  <c:v>43915</c:v>
                </c:pt>
                <c:pt idx="1428">
                  <c:v>43916</c:v>
                </c:pt>
                <c:pt idx="1429">
                  <c:v>43917</c:v>
                </c:pt>
                <c:pt idx="1430">
                  <c:v>43920</c:v>
                </c:pt>
                <c:pt idx="1431">
                  <c:v>43921</c:v>
                </c:pt>
                <c:pt idx="1432">
                  <c:v>43922</c:v>
                </c:pt>
                <c:pt idx="1433">
                  <c:v>43923</c:v>
                </c:pt>
                <c:pt idx="1434">
                  <c:v>43924</c:v>
                </c:pt>
                <c:pt idx="1435">
                  <c:v>43927</c:v>
                </c:pt>
                <c:pt idx="1436">
                  <c:v>43928</c:v>
                </c:pt>
                <c:pt idx="1437">
                  <c:v>43929</c:v>
                </c:pt>
                <c:pt idx="1438">
                  <c:v>43930</c:v>
                </c:pt>
                <c:pt idx="1439">
                  <c:v>43931</c:v>
                </c:pt>
                <c:pt idx="1440">
                  <c:v>43934</c:v>
                </c:pt>
                <c:pt idx="1441">
                  <c:v>43935</c:v>
                </c:pt>
                <c:pt idx="1442">
                  <c:v>43936</c:v>
                </c:pt>
                <c:pt idx="1443">
                  <c:v>43937</c:v>
                </c:pt>
                <c:pt idx="1444">
                  <c:v>43938</c:v>
                </c:pt>
                <c:pt idx="1445">
                  <c:v>43941</c:v>
                </c:pt>
                <c:pt idx="1446">
                  <c:v>43942</c:v>
                </c:pt>
                <c:pt idx="1447">
                  <c:v>43943</c:v>
                </c:pt>
                <c:pt idx="1448">
                  <c:v>43944</c:v>
                </c:pt>
                <c:pt idx="1449">
                  <c:v>43945</c:v>
                </c:pt>
                <c:pt idx="1450">
                  <c:v>43948</c:v>
                </c:pt>
                <c:pt idx="1451">
                  <c:v>43949</c:v>
                </c:pt>
                <c:pt idx="1452">
                  <c:v>43950</c:v>
                </c:pt>
                <c:pt idx="1453">
                  <c:v>43951</c:v>
                </c:pt>
                <c:pt idx="1454">
                  <c:v>43952</c:v>
                </c:pt>
                <c:pt idx="1455">
                  <c:v>43955</c:v>
                </c:pt>
                <c:pt idx="1456">
                  <c:v>43956</c:v>
                </c:pt>
                <c:pt idx="1457">
                  <c:v>43957</c:v>
                </c:pt>
                <c:pt idx="1458">
                  <c:v>43958</c:v>
                </c:pt>
                <c:pt idx="1459">
                  <c:v>43959</c:v>
                </c:pt>
                <c:pt idx="1460">
                  <c:v>43962</c:v>
                </c:pt>
                <c:pt idx="1461">
                  <c:v>43963</c:v>
                </c:pt>
                <c:pt idx="1462">
                  <c:v>43964</c:v>
                </c:pt>
                <c:pt idx="1463">
                  <c:v>43965</c:v>
                </c:pt>
                <c:pt idx="1464">
                  <c:v>43966</c:v>
                </c:pt>
                <c:pt idx="1465">
                  <c:v>43969</c:v>
                </c:pt>
                <c:pt idx="1466">
                  <c:v>43970</c:v>
                </c:pt>
                <c:pt idx="1467">
                  <c:v>43971</c:v>
                </c:pt>
                <c:pt idx="1468">
                  <c:v>43972</c:v>
                </c:pt>
                <c:pt idx="1469">
                  <c:v>43973</c:v>
                </c:pt>
                <c:pt idx="1470">
                  <c:v>43976</c:v>
                </c:pt>
                <c:pt idx="1471">
                  <c:v>43977</c:v>
                </c:pt>
                <c:pt idx="1472">
                  <c:v>43978</c:v>
                </c:pt>
                <c:pt idx="1473">
                  <c:v>43979</c:v>
                </c:pt>
                <c:pt idx="1474">
                  <c:v>43980</c:v>
                </c:pt>
                <c:pt idx="1475">
                  <c:v>43983</c:v>
                </c:pt>
                <c:pt idx="1476">
                  <c:v>43984</c:v>
                </c:pt>
                <c:pt idx="1477">
                  <c:v>43985</c:v>
                </c:pt>
                <c:pt idx="1478">
                  <c:v>43986</c:v>
                </c:pt>
                <c:pt idx="1479">
                  <c:v>43987</c:v>
                </c:pt>
                <c:pt idx="1480">
                  <c:v>43990</c:v>
                </c:pt>
                <c:pt idx="1481">
                  <c:v>43991</c:v>
                </c:pt>
                <c:pt idx="1482">
                  <c:v>43992</c:v>
                </c:pt>
                <c:pt idx="1483">
                  <c:v>43993</c:v>
                </c:pt>
                <c:pt idx="1484">
                  <c:v>43994</c:v>
                </c:pt>
                <c:pt idx="1485">
                  <c:v>43997</c:v>
                </c:pt>
                <c:pt idx="1486">
                  <c:v>43998</c:v>
                </c:pt>
                <c:pt idx="1487">
                  <c:v>43999</c:v>
                </c:pt>
                <c:pt idx="1488">
                  <c:v>44000</c:v>
                </c:pt>
                <c:pt idx="1489">
                  <c:v>44001</c:v>
                </c:pt>
                <c:pt idx="1490">
                  <c:v>44004</c:v>
                </c:pt>
                <c:pt idx="1491">
                  <c:v>44005</c:v>
                </c:pt>
                <c:pt idx="1492">
                  <c:v>44006</c:v>
                </c:pt>
                <c:pt idx="1493">
                  <c:v>44007</c:v>
                </c:pt>
                <c:pt idx="1494">
                  <c:v>44008</c:v>
                </c:pt>
                <c:pt idx="1495">
                  <c:v>44011</c:v>
                </c:pt>
                <c:pt idx="1496">
                  <c:v>44012</c:v>
                </c:pt>
                <c:pt idx="1497">
                  <c:v>44013</c:v>
                </c:pt>
                <c:pt idx="1498">
                  <c:v>44014</c:v>
                </c:pt>
                <c:pt idx="1499">
                  <c:v>44015</c:v>
                </c:pt>
                <c:pt idx="1500">
                  <c:v>44018</c:v>
                </c:pt>
                <c:pt idx="1501">
                  <c:v>44019</c:v>
                </c:pt>
                <c:pt idx="1502">
                  <c:v>44020</c:v>
                </c:pt>
                <c:pt idx="1503">
                  <c:v>44021</c:v>
                </c:pt>
                <c:pt idx="1504">
                  <c:v>44022</c:v>
                </c:pt>
                <c:pt idx="1505">
                  <c:v>44025</c:v>
                </c:pt>
                <c:pt idx="1506">
                  <c:v>44026</c:v>
                </c:pt>
                <c:pt idx="1507">
                  <c:v>44027</c:v>
                </c:pt>
                <c:pt idx="1508">
                  <c:v>44028</c:v>
                </c:pt>
                <c:pt idx="1509">
                  <c:v>44029</c:v>
                </c:pt>
                <c:pt idx="1510">
                  <c:v>44032</c:v>
                </c:pt>
                <c:pt idx="1511">
                  <c:v>44033</c:v>
                </c:pt>
                <c:pt idx="1512">
                  <c:v>44034</c:v>
                </c:pt>
                <c:pt idx="1513">
                  <c:v>44035</c:v>
                </c:pt>
                <c:pt idx="1514">
                  <c:v>44036</c:v>
                </c:pt>
                <c:pt idx="1515">
                  <c:v>44039</c:v>
                </c:pt>
                <c:pt idx="1516">
                  <c:v>44040</c:v>
                </c:pt>
                <c:pt idx="1517">
                  <c:v>44041</c:v>
                </c:pt>
                <c:pt idx="1518">
                  <c:v>44042</c:v>
                </c:pt>
                <c:pt idx="1519">
                  <c:v>44043</c:v>
                </c:pt>
                <c:pt idx="1520">
                  <c:v>44046</c:v>
                </c:pt>
                <c:pt idx="1521">
                  <c:v>44047</c:v>
                </c:pt>
                <c:pt idx="1522">
                  <c:v>44048</c:v>
                </c:pt>
                <c:pt idx="1523">
                  <c:v>44049</c:v>
                </c:pt>
                <c:pt idx="1524">
                  <c:v>44050</c:v>
                </c:pt>
                <c:pt idx="1525">
                  <c:v>44053</c:v>
                </c:pt>
                <c:pt idx="1526">
                  <c:v>44054</c:v>
                </c:pt>
                <c:pt idx="1527">
                  <c:v>44055</c:v>
                </c:pt>
                <c:pt idx="1528">
                  <c:v>44056</c:v>
                </c:pt>
                <c:pt idx="1529">
                  <c:v>44057</c:v>
                </c:pt>
                <c:pt idx="1530">
                  <c:v>44060</c:v>
                </c:pt>
                <c:pt idx="1531">
                  <c:v>44061</c:v>
                </c:pt>
                <c:pt idx="1532">
                  <c:v>44062</c:v>
                </c:pt>
                <c:pt idx="1533">
                  <c:v>44063</c:v>
                </c:pt>
                <c:pt idx="1534">
                  <c:v>44064</c:v>
                </c:pt>
                <c:pt idx="1535">
                  <c:v>44067</c:v>
                </c:pt>
                <c:pt idx="1536">
                  <c:v>44068</c:v>
                </c:pt>
                <c:pt idx="1537">
                  <c:v>44069</c:v>
                </c:pt>
                <c:pt idx="1538">
                  <c:v>44070</c:v>
                </c:pt>
                <c:pt idx="1539">
                  <c:v>44071</c:v>
                </c:pt>
                <c:pt idx="1540">
                  <c:v>44074</c:v>
                </c:pt>
                <c:pt idx="1541">
                  <c:v>44075</c:v>
                </c:pt>
                <c:pt idx="1542">
                  <c:v>44076</c:v>
                </c:pt>
                <c:pt idx="1543">
                  <c:v>44077</c:v>
                </c:pt>
                <c:pt idx="1544">
                  <c:v>44078</c:v>
                </c:pt>
                <c:pt idx="1545">
                  <c:v>44081</c:v>
                </c:pt>
                <c:pt idx="1546">
                  <c:v>44082</c:v>
                </c:pt>
                <c:pt idx="1547">
                  <c:v>44083</c:v>
                </c:pt>
                <c:pt idx="1548">
                  <c:v>44084</c:v>
                </c:pt>
                <c:pt idx="1549">
                  <c:v>44085</c:v>
                </c:pt>
                <c:pt idx="1550">
                  <c:v>44088</c:v>
                </c:pt>
                <c:pt idx="1551">
                  <c:v>44089</c:v>
                </c:pt>
                <c:pt idx="1552">
                  <c:v>44090</c:v>
                </c:pt>
                <c:pt idx="1553">
                  <c:v>44091</c:v>
                </c:pt>
                <c:pt idx="1554">
                  <c:v>44092</c:v>
                </c:pt>
                <c:pt idx="1555">
                  <c:v>44095</c:v>
                </c:pt>
                <c:pt idx="1556">
                  <c:v>44096</c:v>
                </c:pt>
                <c:pt idx="1557">
                  <c:v>44097</c:v>
                </c:pt>
                <c:pt idx="1558">
                  <c:v>44098</c:v>
                </c:pt>
                <c:pt idx="1559">
                  <c:v>44099</c:v>
                </c:pt>
                <c:pt idx="1560">
                  <c:v>44102</c:v>
                </c:pt>
                <c:pt idx="1561">
                  <c:v>44103</c:v>
                </c:pt>
                <c:pt idx="1562">
                  <c:v>44104</c:v>
                </c:pt>
                <c:pt idx="1563">
                  <c:v>44105</c:v>
                </c:pt>
                <c:pt idx="1564">
                  <c:v>44106</c:v>
                </c:pt>
                <c:pt idx="1565">
                  <c:v>44109</c:v>
                </c:pt>
                <c:pt idx="1566">
                  <c:v>44110</c:v>
                </c:pt>
                <c:pt idx="1567">
                  <c:v>44111</c:v>
                </c:pt>
                <c:pt idx="1568">
                  <c:v>44112</c:v>
                </c:pt>
                <c:pt idx="1569">
                  <c:v>44113</c:v>
                </c:pt>
                <c:pt idx="1570">
                  <c:v>44116</c:v>
                </c:pt>
                <c:pt idx="1571">
                  <c:v>44117</c:v>
                </c:pt>
                <c:pt idx="1572">
                  <c:v>44118</c:v>
                </c:pt>
                <c:pt idx="1573">
                  <c:v>44119</c:v>
                </c:pt>
                <c:pt idx="1574">
                  <c:v>44120</c:v>
                </c:pt>
                <c:pt idx="1575">
                  <c:v>44123</c:v>
                </c:pt>
                <c:pt idx="1576">
                  <c:v>44124</c:v>
                </c:pt>
                <c:pt idx="1577">
                  <c:v>44125</c:v>
                </c:pt>
                <c:pt idx="1578">
                  <c:v>44126</c:v>
                </c:pt>
                <c:pt idx="1579">
                  <c:v>44127</c:v>
                </c:pt>
                <c:pt idx="1580">
                  <c:v>44130</c:v>
                </c:pt>
                <c:pt idx="1581">
                  <c:v>44131</c:v>
                </c:pt>
                <c:pt idx="1582">
                  <c:v>44132</c:v>
                </c:pt>
                <c:pt idx="1583">
                  <c:v>44133</c:v>
                </c:pt>
                <c:pt idx="1584">
                  <c:v>44134</c:v>
                </c:pt>
                <c:pt idx="1585">
                  <c:v>44137</c:v>
                </c:pt>
                <c:pt idx="1586">
                  <c:v>44138</c:v>
                </c:pt>
                <c:pt idx="1587">
                  <c:v>44139</c:v>
                </c:pt>
                <c:pt idx="1588">
                  <c:v>44140</c:v>
                </c:pt>
                <c:pt idx="1589">
                  <c:v>44141</c:v>
                </c:pt>
                <c:pt idx="1590">
                  <c:v>44144</c:v>
                </c:pt>
                <c:pt idx="1591">
                  <c:v>44145</c:v>
                </c:pt>
                <c:pt idx="1592">
                  <c:v>44146</c:v>
                </c:pt>
                <c:pt idx="1593">
                  <c:v>44147</c:v>
                </c:pt>
                <c:pt idx="1594">
                  <c:v>44148</c:v>
                </c:pt>
                <c:pt idx="1595">
                  <c:v>44151</c:v>
                </c:pt>
                <c:pt idx="1596">
                  <c:v>44152</c:v>
                </c:pt>
                <c:pt idx="1597">
                  <c:v>44153</c:v>
                </c:pt>
                <c:pt idx="1598">
                  <c:v>44154</c:v>
                </c:pt>
                <c:pt idx="1599">
                  <c:v>44155</c:v>
                </c:pt>
                <c:pt idx="1600">
                  <c:v>44158</c:v>
                </c:pt>
                <c:pt idx="1601">
                  <c:v>44159</c:v>
                </c:pt>
                <c:pt idx="1602">
                  <c:v>44160</c:v>
                </c:pt>
                <c:pt idx="1603">
                  <c:v>44161</c:v>
                </c:pt>
                <c:pt idx="1604">
                  <c:v>44162</c:v>
                </c:pt>
                <c:pt idx="1605">
                  <c:v>44165</c:v>
                </c:pt>
                <c:pt idx="1606">
                  <c:v>44166</c:v>
                </c:pt>
                <c:pt idx="1607">
                  <c:v>44167</c:v>
                </c:pt>
                <c:pt idx="1608">
                  <c:v>44168</c:v>
                </c:pt>
                <c:pt idx="1609">
                  <c:v>44169</c:v>
                </c:pt>
                <c:pt idx="1610">
                  <c:v>44172</c:v>
                </c:pt>
                <c:pt idx="1611">
                  <c:v>44173</c:v>
                </c:pt>
                <c:pt idx="1612">
                  <c:v>44174</c:v>
                </c:pt>
                <c:pt idx="1613">
                  <c:v>44175</c:v>
                </c:pt>
                <c:pt idx="1614">
                  <c:v>44176</c:v>
                </c:pt>
                <c:pt idx="1615">
                  <c:v>44179</c:v>
                </c:pt>
                <c:pt idx="1616">
                  <c:v>44180</c:v>
                </c:pt>
                <c:pt idx="1617">
                  <c:v>44181</c:v>
                </c:pt>
                <c:pt idx="1618">
                  <c:v>44182</c:v>
                </c:pt>
                <c:pt idx="1619">
                  <c:v>44183</c:v>
                </c:pt>
                <c:pt idx="1620">
                  <c:v>44186</c:v>
                </c:pt>
                <c:pt idx="1621">
                  <c:v>44187</c:v>
                </c:pt>
                <c:pt idx="1622">
                  <c:v>44188</c:v>
                </c:pt>
                <c:pt idx="1623">
                  <c:v>44189</c:v>
                </c:pt>
                <c:pt idx="1624">
                  <c:v>44190</c:v>
                </c:pt>
                <c:pt idx="1625">
                  <c:v>44193</c:v>
                </c:pt>
                <c:pt idx="1626">
                  <c:v>44194</c:v>
                </c:pt>
                <c:pt idx="1627">
                  <c:v>44195</c:v>
                </c:pt>
                <c:pt idx="1628">
                  <c:v>44196</c:v>
                </c:pt>
                <c:pt idx="1629">
                  <c:v>44197</c:v>
                </c:pt>
                <c:pt idx="1630">
                  <c:v>44200</c:v>
                </c:pt>
                <c:pt idx="1631">
                  <c:v>44201</c:v>
                </c:pt>
                <c:pt idx="1632">
                  <c:v>44202</c:v>
                </c:pt>
                <c:pt idx="1633">
                  <c:v>44203</c:v>
                </c:pt>
                <c:pt idx="1634">
                  <c:v>44204</c:v>
                </c:pt>
                <c:pt idx="1635">
                  <c:v>44207</c:v>
                </c:pt>
                <c:pt idx="1636">
                  <c:v>44208</c:v>
                </c:pt>
                <c:pt idx="1637">
                  <c:v>44209</c:v>
                </c:pt>
                <c:pt idx="1638">
                  <c:v>44210</c:v>
                </c:pt>
                <c:pt idx="1639">
                  <c:v>44211</c:v>
                </c:pt>
                <c:pt idx="1640">
                  <c:v>44214</c:v>
                </c:pt>
                <c:pt idx="1641">
                  <c:v>44215</c:v>
                </c:pt>
                <c:pt idx="1642">
                  <c:v>44216</c:v>
                </c:pt>
                <c:pt idx="1643">
                  <c:v>44217</c:v>
                </c:pt>
                <c:pt idx="1644">
                  <c:v>44218</c:v>
                </c:pt>
                <c:pt idx="1645">
                  <c:v>44221</c:v>
                </c:pt>
                <c:pt idx="1646">
                  <c:v>44222</c:v>
                </c:pt>
                <c:pt idx="1647">
                  <c:v>44223</c:v>
                </c:pt>
                <c:pt idx="1648">
                  <c:v>44224</c:v>
                </c:pt>
                <c:pt idx="1649">
                  <c:v>44225</c:v>
                </c:pt>
                <c:pt idx="1650">
                  <c:v>44228</c:v>
                </c:pt>
                <c:pt idx="1651">
                  <c:v>44229</c:v>
                </c:pt>
                <c:pt idx="1652">
                  <c:v>44230</c:v>
                </c:pt>
                <c:pt idx="1653">
                  <c:v>44231</c:v>
                </c:pt>
                <c:pt idx="1654">
                  <c:v>44232</c:v>
                </c:pt>
                <c:pt idx="1655">
                  <c:v>44235</c:v>
                </c:pt>
                <c:pt idx="1656">
                  <c:v>44236</c:v>
                </c:pt>
                <c:pt idx="1657">
                  <c:v>44237</c:v>
                </c:pt>
                <c:pt idx="1658">
                  <c:v>44238</c:v>
                </c:pt>
                <c:pt idx="1659">
                  <c:v>44239</c:v>
                </c:pt>
                <c:pt idx="1660">
                  <c:v>44242</c:v>
                </c:pt>
                <c:pt idx="1661">
                  <c:v>44243</c:v>
                </c:pt>
                <c:pt idx="1662">
                  <c:v>44244</c:v>
                </c:pt>
                <c:pt idx="1663">
                  <c:v>44245</c:v>
                </c:pt>
                <c:pt idx="1664">
                  <c:v>44246</c:v>
                </c:pt>
                <c:pt idx="1665">
                  <c:v>44249</c:v>
                </c:pt>
                <c:pt idx="1666">
                  <c:v>44250</c:v>
                </c:pt>
                <c:pt idx="1667">
                  <c:v>44251</c:v>
                </c:pt>
                <c:pt idx="1668">
                  <c:v>44252</c:v>
                </c:pt>
                <c:pt idx="1669">
                  <c:v>44253</c:v>
                </c:pt>
                <c:pt idx="1670">
                  <c:v>44256</c:v>
                </c:pt>
                <c:pt idx="1671">
                  <c:v>44257</c:v>
                </c:pt>
                <c:pt idx="1672">
                  <c:v>44258</c:v>
                </c:pt>
                <c:pt idx="1673">
                  <c:v>44259</c:v>
                </c:pt>
                <c:pt idx="1674">
                  <c:v>44260</c:v>
                </c:pt>
                <c:pt idx="1675">
                  <c:v>44263</c:v>
                </c:pt>
                <c:pt idx="1676">
                  <c:v>44264</c:v>
                </c:pt>
                <c:pt idx="1677">
                  <c:v>44265</c:v>
                </c:pt>
                <c:pt idx="1678">
                  <c:v>44266</c:v>
                </c:pt>
                <c:pt idx="1679">
                  <c:v>44267</c:v>
                </c:pt>
                <c:pt idx="1680">
                  <c:v>44270</c:v>
                </c:pt>
                <c:pt idx="1681">
                  <c:v>44271</c:v>
                </c:pt>
                <c:pt idx="1682">
                  <c:v>44272</c:v>
                </c:pt>
                <c:pt idx="1683">
                  <c:v>44273</c:v>
                </c:pt>
                <c:pt idx="1684">
                  <c:v>44274</c:v>
                </c:pt>
                <c:pt idx="1685">
                  <c:v>44277</c:v>
                </c:pt>
                <c:pt idx="1686">
                  <c:v>44278</c:v>
                </c:pt>
                <c:pt idx="1687">
                  <c:v>44279</c:v>
                </c:pt>
                <c:pt idx="1688">
                  <c:v>44280</c:v>
                </c:pt>
                <c:pt idx="1689">
                  <c:v>44281</c:v>
                </c:pt>
                <c:pt idx="1690">
                  <c:v>44284</c:v>
                </c:pt>
                <c:pt idx="1691">
                  <c:v>44285</c:v>
                </c:pt>
                <c:pt idx="1692">
                  <c:v>44286</c:v>
                </c:pt>
                <c:pt idx="1693">
                  <c:v>44287</c:v>
                </c:pt>
                <c:pt idx="1694">
                  <c:v>44288</c:v>
                </c:pt>
                <c:pt idx="1695">
                  <c:v>44291</c:v>
                </c:pt>
                <c:pt idx="1696">
                  <c:v>44292</c:v>
                </c:pt>
                <c:pt idx="1697">
                  <c:v>44293</c:v>
                </c:pt>
                <c:pt idx="1698">
                  <c:v>44294</c:v>
                </c:pt>
                <c:pt idx="1699">
                  <c:v>44295</c:v>
                </c:pt>
                <c:pt idx="1700">
                  <c:v>44298</c:v>
                </c:pt>
                <c:pt idx="1701">
                  <c:v>44299</c:v>
                </c:pt>
                <c:pt idx="1702">
                  <c:v>44300</c:v>
                </c:pt>
                <c:pt idx="1703">
                  <c:v>44301</c:v>
                </c:pt>
                <c:pt idx="1704">
                  <c:v>44302</c:v>
                </c:pt>
                <c:pt idx="1705">
                  <c:v>44305</c:v>
                </c:pt>
                <c:pt idx="1706">
                  <c:v>44306</c:v>
                </c:pt>
                <c:pt idx="1707">
                  <c:v>44307</c:v>
                </c:pt>
                <c:pt idx="1708">
                  <c:v>44308</c:v>
                </c:pt>
                <c:pt idx="1709">
                  <c:v>44309</c:v>
                </c:pt>
                <c:pt idx="1710">
                  <c:v>44312</c:v>
                </c:pt>
                <c:pt idx="1711">
                  <c:v>44313</c:v>
                </c:pt>
                <c:pt idx="1712">
                  <c:v>44314</c:v>
                </c:pt>
                <c:pt idx="1713">
                  <c:v>44315</c:v>
                </c:pt>
                <c:pt idx="1714">
                  <c:v>44316</c:v>
                </c:pt>
                <c:pt idx="1715">
                  <c:v>44319</c:v>
                </c:pt>
                <c:pt idx="1716">
                  <c:v>44320</c:v>
                </c:pt>
                <c:pt idx="1717">
                  <c:v>44321</c:v>
                </c:pt>
                <c:pt idx="1718">
                  <c:v>44322</c:v>
                </c:pt>
                <c:pt idx="1719">
                  <c:v>44323</c:v>
                </c:pt>
                <c:pt idx="1720">
                  <c:v>44326</c:v>
                </c:pt>
                <c:pt idx="1721">
                  <c:v>44327</c:v>
                </c:pt>
                <c:pt idx="1722">
                  <c:v>44328</c:v>
                </c:pt>
                <c:pt idx="1723">
                  <c:v>44329</c:v>
                </c:pt>
                <c:pt idx="1724">
                  <c:v>44330</c:v>
                </c:pt>
                <c:pt idx="1725">
                  <c:v>44333</c:v>
                </c:pt>
                <c:pt idx="1726">
                  <c:v>44334</c:v>
                </c:pt>
                <c:pt idx="1727">
                  <c:v>44335</c:v>
                </c:pt>
                <c:pt idx="1728">
                  <c:v>44336</c:v>
                </c:pt>
                <c:pt idx="1729">
                  <c:v>44337</c:v>
                </c:pt>
                <c:pt idx="1730">
                  <c:v>44340</c:v>
                </c:pt>
                <c:pt idx="1731">
                  <c:v>44341</c:v>
                </c:pt>
                <c:pt idx="1732">
                  <c:v>44342</c:v>
                </c:pt>
                <c:pt idx="1733">
                  <c:v>44343</c:v>
                </c:pt>
                <c:pt idx="1734">
                  <c:v>44344</c:v>
                </c:pt>
                <c:pt idx="1735">
                  <c:v>44347</c:v>
                </c:pt>
                <c:pt idx="1736">
                  <c:v>44348</c:v>
                </c:pt>
                <c:pt idx="1737">
                  <c:v>44349</c:v>
                </c:pt>
                <c:pt idx="1738">
                  <c:v>44350</c:v>
                </c:pt>
                <c:pt idx="1739">
                  <c:v>44351</c:v>
                </c:pt>
                <c:pt idx="1740">
                  <c:v>44354</c:v>
                </c:pt>
                <c:pt idx="1741">
                  <c:v>44355</c:v>
                </c:pt>
                <c:pt idx="1742">
                  <c:v>44356</c:v>
                </c:pt>
                <c:pt idx="1743">
                  <c:v>44357</c:v>
                </c:pt>
                <c:pt idx="1744">
                  <c:v>44358</c:v>
                </c:pt>
                <c:pt idx="1745">
                  <c:v>44361</c:v>
                </c:pt>
                <c:pt idx="1746">
                  <c:v>44362</c:v>
                </c:pt>
                <c:pt idx="1747">
                  <c:v>44363</c:v>
                </c:pt>
                <c:pt idx="1748">
                  <c:v>44364</c:v>
                </c:pt>
                <c:pt idx="1749">
                  <c:v>44365</c:v>
                </c:pt>
                <c:pt idx="1750">
                  <c:v>44368</c:v>
                </c:pt>
                <c:pt idx="1751">
                  <c:v>44369</c:v>
                </c:pt>
                <c:pt idx="1752">
                  <c:v>44370</c:v>
                </c:pt>
                <c:pt idx="1753">
                  <c:v>44371</c:v>
                </c:pt>
                <c:pt idx="1754">
                  <c:v>44372</c:v>
                </c:pt>
                <c:pt idx="1755">
                  <c:v>44375</c:v>
                </c:pt>
                <c:pt idx="1756">
                  <c:v>44376</c:v>
                </c:pt>
                <c:pt idx="1757">
                  <c:v>44377</c:v>
                </c:pt>
                <c:pt idx="1758">
                  <c:v>44378</c:v>
                </c:pt>
                <c:pt idx="1759">
                  <c:v>44379</c:v>
                </c:pt>
                <c:pt idx="1760">
                  <c:v>44382</c:v>
                </c:pt>
                <c:pt idx="1761">
                  <c:v>44383</c:v>
                </c:pt>
                <c:pt idx="1762">
                  <c:v>44384</c:v>
                </c:pt>
                <c:pt idx="1763">
                  <c:v>44385</c:v>
                </c:pt>
                <c:pt idx="1764">
                  <c:v>44386</c:v>
                </c:pt>
                <c:pt idx="1765">
                  <c:v>44389</c:v>
                </c:pt>
                <c:pt idx="1766">
                  <c:v>44390</c:v>
                </c:pt>
                <c:pt idx="1767">
                  <c:v>44391</c:v>
                </c:pt>
                <c:pt idx="1768">
                  <c:v>44392</c:v>
                </c:pt>
                <c:pt idx="1769">
                  <c:v>44393</c:v>
                </c:pt>
                <c:pt idx="1770">
                  <c:v>44396</c:v>
                </c:pt>
                <c:pt idx="1771">
                  <c:v>44397</c:v>
                </c:pt>
                <c:pt idx="1772">
                  <c:v>44398</c:v>
                </c:pt>
                <c:pt idx="1773">
                  <c:v>44399</c:v>
                </c:pt>
                <c:pt idx="1774">
                  <c:v>44400</c:v>
                </c:pt>
                <c:pt idx="1775">
                  <c:v>44403</c:v>
                </c:pt>
                <c:pt idx="1776">
                  <c:v>44404</c:v>
                </c:pt>
                <c:pt idx="1777">
                  <c:v>44405</c:v>
                </c:pt>
                <c:pt idx="1778">
                  <c:v>44406</c:v>
                </c:pt>
                <c:pt idx="1779">
                  <c:v>44407</c:v>
                </c:pt>
                <c:pt idx="1780">
                  <c:v>44410</c:v>
                </c:pt>
                <c:pt idx="1781">
                  <c:v>44411</c:v>
                </c:pt>
                <c:pt idx="1782">
                  <c:v>44412</c:v>
                </c:pt>
                <c:pt idx="1783">
                  <c:v>44413</c:v>
                </c:pt>
                <c:pt idx="1784">
                  <c:v>44414</c:v>
                </c:pt>
                <c:pt idx="1785">
                  <c:v>44417</c:v>
                </c:pt>
                <c:pt idx="1786">
                  <c:v>44418</c:v>
                </c:pt>
                <c:pt idx="1787">
                  <c:v>44419</c:v>
                </c:pt>
                <c:pt idx="1788">
                  <c:v>44420</c:v>
                </c:pt>
                <c:pt idx="1789">
                  <c:v>44421</c:v>
                </c:pt>
                <c:pt idx="1790">
                  <c:v>44424</c:v>
                </c:pt>
                <c:pt idx="1791">
                  <c:v>44425</c:v>
                </c:pt>
                <c:pt idx="1792">
                  <c:v>44426</c:v>
                </c:pt>
                <c:pt idx="1793">
                  <c:v>44427</c:v>
                </c:pt>
                <c:pt idx="1794">
                  <c:v>44428</c:v>
                </c:pt>
                <c:pt idx="1795">
                  <c:v>44431</c:v>
                </c:pt>
                <c:pt idx="1796">
                  <c:v>44432</c:v>
                </c:pt>
                <c:pt idx="1797">
                  <c:v>44433</c:v>
                </c:pt>
                <c:pt idx="1798">
                  <c:v>44434</c:v>
                </c:pt>
                <c:pt idx="1799">
                  <c:v>44435</c:v>
                </c:pt>
                <c:pt idx="1800">
                  <c:v>44438</c:v>
                </c:pt>
                <c:pt idx="1801">
                  <c:v>44439</c:v>
                </c:pt>
                <c:pt idx="1802">
                  <c:v>44440</c:v>
                </c:pt>
                <c:pt idx="1803">
                  <c:v>44441</c:v>
                </c:pt>
                <c:pt idx="1804">
                  <c:v>44442</c:v>
                </c:pt>
                <c:pt idx="1805">
                  <c:v>44445</c:v>
                </c:pt>
                <c:pt idx="1806">
                  <c:v>44446</c:v>
                </c:pt>
                <c:pt idx="1807">
                  <c:v>44447</c:v>
                </c:pt>
                <c:pt idx="1808">
                  <c:v>44448</c:v>
                </c:pt>
                <c:pt idx="1809">
                  <c:v>44449</c:v>
                </c:pt>
                <c:pt idx="1810">
                  <c:v>44452</c:v>
                </c:pt>
                <c:pt idx="1811">
                  <c:v>44453</c:v>
                </c:pt>
                <c:pt idx="1812">
                  <c:v>44454</c:v>
                </c:pt>
                <c:pt idx="1813">
                  <c:v>44455</c:v>
                </c:pt>
                <c:pt idx="1814">
                  <c:v>44456</c:v>
                </c:pt>
                <c:pt idx="1815">
                  <c:v>44459</c:v>
                </c:pt>
                <c:pt idx="1816">
                  <c:v>44460</c:v>
                </c:pt>
                <c:pt idx="1817">
                  <c:v>44461</c:v>
                </c:pt>
                <c:pt idx="1818">
                  <c:v>44462</c:v>
                </c:pt>
                <c:pt idx="1819">
                  <c:v>44463</c:v>
                </c:pt>
                <c:pt idx="1820">
                  <c:v>44466</c:v>
                </c:pt>
                <c:pt idx="1821">
                  <c:v>44467</c:v>
                </c:pt>
                <c:pt idx="1822">
                  <c:v>44468</c:v>
                </c:pt>
                <c:pt idx="1823">
                  <c:v>44469</c:v>
                </c:pt>
                <c:pt idx="1824">
                  <c:v>44470</c:v>
                </c:pt>
                <c:pt idx="1825">
                  <c:v>44473</c:v>
                </c:pt>
                <c:pt idx="1826">
                  <c:v>44474</c:v>
                </c:pt>
                <c:pt idx="1827">
                  <c:v>44475</c:v>
                </c:pt>
                <c:pt idx="1828">
                  <c:v>44476</c:v>
                </c:pt>
                <c:pt idx="1829">
                  <c:v>44477</c:v>
                </c:pt>
                <c:pt idx="1830">
                  <c:v>44480</c:v>
                </c:pt>
                <c:pt idx="1831">
                  <c:v>44481</c:v>
                </c:pt>
                <c:pt idx="1832">
                  <c:v>44482</c:v>
                </c:pt>
                <c:pt idx="1833">
                  <c:v>44483</c:v>
                </c:pt>
                <c:pt idx="1834">
                  <c:v>44484</c:v>
                </c:pt>
                <c:pt idx="1835">
                  <c:v>44487</c:v>
                </c:pt>
                <c:pt idx="1836">
                  <c:v>44488</c:v>
                </c:pt>
                <c:pt idx="1837">
                  <c:v>44489</c:v>
                </c:pt>
                <c:pt idx="1838">
                  <c:v>44490</c:v>
                </c:pt>
                <c:pt idx="1839">
                  <c:v>44491</c:v>
                </c:pt>
                <c:pt idx="1840">
                  <c:v>44494</c:v>
                </c:pt>
                <c:pt idx="1841">
                  <c:v>44495</c:v>
                </c:pt>
                <c:pt idx="1842">
                  <c:v>44496</c:v>
                </c:pt>
                <c:pt idx="1843">
                  <c:v>44497</c:v>
                </c:pt>
                <c:pt idx="1844">
                  <c:v>44498</c:v>
                </c:pt>
                <c:pt idx="1845">
                  <c:v>44501</c:v>
                </c:pt>
                <c:pt idx="1846">
                  <c:v>44502</c:v>
                </c:pt>
                <c:pt idx="1847">
                  <c:v>44503</c:v>
                </c:pt>
                <c:pt idx="1848">
                  <c:v>44504</c:v>
                </c:pt>
                <c:pt idx="1849">
                  <c:v>44505</c:v>
                </c:pt>
                <c:pt idx="1850">
                  <c:v>44508</c:v>
                </c:pt>
                <c:pt idx="1851">
                  <c:v>44509</c:v>
                </c:pt>
                <c:pt idx="1852">
                  <c:v>44510</c:v>
                </c:pt>
                <c:pt idx="1853">
                  <c:v>44511</c:v>
                </c:pt>
                <c:pt idx="1854">
                  <c:v>44512</c:v>
                </c:pt>
                <c:pt idx="1855">
                  <c:v>44515</c:v>
                </c:pt>
                <c:pt idx="1856">
                  <c:v>44516</c:v>
                </c:pt>
                <c:pt idx="1857">
                  <c:v>44517</c:v>
                </c:pt>
                <c:pt idx="1858">
                  <c:v>44518</c:v>
                </c:pt>
                <c:pt idx="1859">
                  <c:v>44519</c:v>
                </c:pt>
                <c:pt idx="1860">
                  <c:v>44522</c:v>
                </c:pt>
                <c:pt idx="1861">
                  <c:v>44523</c:v>
                </c:pt>
                <c:pt idx="1862">
                  <c:v>44524</c:v>
                </c:pt>
                <c:pt idx="1863">
                  <c:v>44525</c:v>
                </c:pt>
                <c:pt idx="1864">
                  <c:v>44526</c:v>
                </c:pt>
                <c:pt idx="1865">
                  <c:v>44529</c:v>
                </c:pt>
                <c:pt idx="1866">
                  <c:v>44530</c:v>
                </c:pt>
                <c:pt idx="1867">
                  <c:v>44531</c:v>
                </c:pt>
                <c:pt idx="1868">
                  <c:v>44532</c:v>
                </c:pt>
                <c:pt idx="1869">
                  <c:v>44533</c:v>
                </c:pt>
                <c:pt idx="1870">
                  <c:v>44536</c:v>
                </c:pt>
                <c:pt idx="1871">
                  <c:v>44537</c:v>
                </c:pt>
                <c:pt idx="1872">
                  <c:v>44538</c:v>
                </c:pt>
                <c:pt idx="1873">
                  <c:v>44539</c:v>
                </c:pt>
                <c:pt idx="1874">
                  <c:v>44540</c:v>
                </c:pt>
                <c:pt idx="1875">
                  <c:v>44543</c:v>
                </c:pt>
                <c:pt idx="1876">
                  <c:v>44544</c:v>
                </c:pt>
                <c:pt idx="1877">
                  <c:v>44545</c:v>
                </c:pt>
                <c:pt idx="1878">
                  <c:v>44546</c:v>
                </c:pt>
                <c:pt idx="1879">
                  <c:v>44547</c:v>
                </c:pt>
                <c:pt idx="1880">
                  <c:v>44550</c:v>
                </c:pt>
                <c:pt idx="1881">
                  <c:v>44551</c:v>
                </c:pt>
                <c:pt idx="1882">
                  <c:v>44552</c:v>
                </c:pt>
                <c:pt idx="1883">
                  <c:v>44553</c:v>
                </c:pt>
                <c:pt idx="1884">
                  <c:v>44554</c:v>
                </c:pt>
                <c:pt idx="1885">
                  <c:v>44557</c:v>
                </c:pt>
                <c:pt idx="1886">
                  <c:v>44558</c:v>
                </c:pt>
                <c:pt idx="1887">
                  <c:v>44559</c:v>
                </c:pt>
                <c:pt idx="1888">
                  <c:v>44560</c:v>
                </c:pt>
                <c:pt idx="1889">
                  <c:v>44561</c:v>
                </c:pt>
                <c:pt idx="1890">
                  <c:v>44564</c:v>
                </c:pt>
                <c:pt idx="1891">
                  <c:v>44565</c:v>
                </c:pt>
                <c:pt idx="1892">
                  <c:v>44566</c:v>
                </c:pt>
                <c:pt idx="1893">
                  <c:v>44567</c:v>
                </c:pt>
                <c:pt idx="1894">
                  <c:v>44568</c:v>
                </c:pt>
                <c:pt idx="1895">
                  <c:v>44571</c:v>
                </c:pt>
                <c:pt idx="1896">
                  <c:v>44572</c:v>
                </c:pt>
                <c:pt idx="1897">
                  <c:v>44573</c:v>
                </c:pt>
                <c:pt idx="1898">
                  <c:v>44574</c:v>
                </c:pt>
                <c:pt idx="1899">
                  <c:v>44575</c:v>
                </c:pt>
                <c:pt idx="1900">
                  <c:v>44578</c:v>
                </c:pt>
                <c:pt idx="1901">
                  <c:v>44579</c:v>
                </c:pt>
                <c:pt idx="1902">
                  <c:v>44580</c:v>
                </c:pt>
                <c:pt idx="1903">
                  <c:v>44581</c:v>
                </c:pt>
                <c:pt idx="1904">
                  <c:v>44582</c:v>
                </c:pt>
                <c:pt idx="1905">
                  <c:v>44585</c:v>
                </c:pt>
                <c:pt idx="1906">
                  <c:v>44586</c:v>
                </c:pt>
                <c:pt idx="1907">
                  <c:v>44587</c:v>
                </c:pt>
                <c:pt idx="1908">
                  <c:v>44588</c:v>
                </c:pt>
                <c:pt idx="1909">
                  <c:v>44589</c:v>
                </c:pt>
                <c:pt idx="1910">
                  <c:v>44592</c:v>
                </c:pt>
                <c:pt idx="1911">
                  <c:v>44593</c:v>
                </c:pt>
                <c:pt idx="1912">
                  <c:v>44594</c:v>
                </c:pt>
                <c:pt idx="1913">
                  <c:v>44595</c:v>
                </c:pt>
                <c:pt idx="1914">
                  <c:v>44596</c:v>
                </c:pt>
                <c:pt idx="1915">
                  <c:v>44599</c:v>
                </c:pt>
                <c:pt idx="1916">
                  <c:v>44600</c:v>
                </c:pt>
                <c:pt idx="1917">
                  <c:v>44601</c:v>
                </c:pt>
                <c:pt idx="1918">
                  <c:v>44602</c:v>
                </c:pt>
                <c:pt idx="1919">
                  <c:v>44603</c:v>
                </c:pt>
                <c:pt idx="1920">
                  <c:v>44606</c:v>
                </c:pt>
                <c:pt idx="1921">
                  <c:v>44607</c:v>
                </c:pt>
                <c:pt idx="1922">
                  <c:v>44608</c:v>
                </c:pt>
                <c:pt idx="1923">
                  <c:v>44609</c:v>
                </c:pt>
                <c:pt idx="1924">
                  <c:v>44610</c:v>
                </c:pt>
                <c:pt idx="1925">
                  <c:v>44613</c:v>
                </c:pt>
                <c:pt idx="1926">
                  <c:v>44614</c:v>
                </c:pt>
                <c:pt idx="1927">
                  <c:v>44615</c:v>
                </c:pt>
                <c:pt idx="1928">
                  <c:v>44616</c:v>
                </c:pt>
                <c:pt idx="1929">
                  <c:v>44617</c:v>
                </c:pt>
                <c:pt idx="1930">
                  <c:v>44620</c:v>
                </c:pt>
                <c:pt idx="1931">
                  <c:v>44621</c:v>
                </c:pt>
                <c:pt idx="1932">
                  <c:v>44622</c:v>
                </c:pt>
                <c:pt idx="1933">
                  <c:v>44623</c:v>
                </c:pt>
                <c:pt idx="1934">
                  <c:v>44624</c:v>
                </c:pt>
                <c:pt idx="1935">
                  <c:v>44627</c:v>
                </c:pt>
                <c:pt idx="1936">
                  <c:v>44628</c:v>
                </c:pt>
                <c:pt idx="1937">
                  <c:v>44629</c:v>
                </c:pt>
                <c:pt idx="1938">
                  <c:v>44630</c:v>
                </c:pt>
                <c:pt idx="1939">
                  <c:v>44631</c:v>
                </c:pt>
                <c:pt idx="1940">
                  <c:v>44634</c:v>
                </c:pt>
                <c:pt idx="1941">
                  <c:v>44635</c:v>
                </c:pt>
                <c:pt idx="1942">
                  <c:v>44636</c:v>
                </c:pt>
                <c:pt idx="1943">
                  <c:v>44637</c:v>
                </c:pt>
                <c:pt idx="1944">
                  <c:v>44638</c:v>
                </c:pt>
                <c:pt idx="1945">
                  <c:v>44641</c:v>
                </c:pt>
                <c:pt idx="1946">
                  <c:v>44642</c:v>
                </c:pt>
                <c:pt idx="1947">
                  <c:v>44643</c:v>
                </c:pt>
                <c:pt idx="1948">
                  <c:v>44644</c:v>
                </c:pt>
                <c:pt idx="1949">
                  <c:v>44645</c:v>
                </c:pt>
                <c:pt idx="1950">
                  <c:v>44648</c:v>
                </c:pt>
                <c:pt idx="1951">
                  <c:v>44649</c:v>
                </c:pt>
                <c:pt idx="1952">
                  <c:v>44650</c:v>
                </c:pt>
                <c:pt idx="1953">
                  <c:v>44651</c:v>
                </c:pt>
                <c:pt idx="1954">
                  <c:v>44652</c:v>
                </c:pt>
                <c:pt idx="1955">
                  <c:v>44655</c:v>
                </c:pt>
                <c:pt idx="1956">
                  <c:v>44656</c:v>
                </c:pt>
                <c:pt idx="1957">
                  <c:v>44657</c:v>
                </c:pt>
                <c:pt idx="1958">
                  <c:v>44658</c:v>
                </c:pt>
                <c:pt idx="1959">
                  <c:v>44659</c:v>
                </c:pt>
                <c:pt idx="1960">
                  <c:v>44662</c:v>
                </c:pt>
                <c:pt idx="1961">
                  <c:v>44663</c:v>
                </c:pt>
                <c:pt idx="1962">
                  <c:v>44664</c:v>
                </c:pt>
                <c:pt idx="1963">
                  <c:v>44665</c:v>
                </c:pt>
                <c:pt idx="1964">
                  <c:v>44666</c:v>
                </c:pt>
                <c:pt idx="1965">
                  <c:v>44669</c:v>
                </c:pt>
                <c:pt idx="1966">
                  <c:v>44670</c:v>
                </c:pt>
                <c:pt idx="1967">
                  <c:v>44671</c:v>
                </c:pt>
                <c:pt idx="1968">
                  <c:v>44672</c:v>
                </c:pt>
                <c:pt idx="1969">
                  <c:v>44673</c:v>
                </c:pt>
                <c:pt idx="1970">
                  <c:v>44676</c:v>
                </c:pt>
                <c:pt idx="1971">
                  <c:v>44677</c:v>
                </c:pt>
                <c:pt idx="1972">
                  <c:v>44678</c:v>
                </c:pt>
                <c:pt idx="1973">
                  <c:v>44679</c:v>
                </c:pt>
                <c:pt idx="1974">
                  <c:v>44680</c:v>
                </c:pt>
                <c:pt idx="1975">
                  <c:v>44683</c:v>
                </c:pt>
                <c:pt idx="1976">
                  <c:v>44684</c:v>
                </c:pt>
                <c:pt idx="1977">
                  <c:v>44685</c:v>
                </c:pt>
                <c:pt idx="1978">
                  <c:v>44686</c:v>
                </c:pt>
                <c:pt idx="1979">
                  <c:v>44687</c:v>
                </c:pt>
                <c:pt idx="1980">
                  <c:v>44690</c:v>
                </c:pt>
                <c:pt idx="1981">
                  <c:v>44691</c:v>
                </c:pt>
                <c:pt idx="1982">
                  <c:v>44692</c:v>
                </c:pt>
                <c:pt idx="1983">
                  <c:v>44693</c:v>
                </c:pt>
                <c:pt idx="1984">
                  <c:v>44694</c:v>
                </c:pt>
                <c:pt idx="1985">
                  <c:v>44697</c:v>
                </c:pt>
                <c:pt idx="1986">
                  <c:v>44698</c:v>
                </c:pt>
                <c:pt idx="1987">
                  <c:v>44699</c:v>
                </c:pt>
                <c:pt idx="1988">
                  <c:v>44700</c:v>
                </c:pt>
                <c:pt idx="1989">
                  <c:v>44701</c:v>
                </c:pt>
                <c:pt idx="1990">
                  <c:v>44704</c:v>
                </c:pt>
                <c:pt idx="1991">
                  <c:v>44705</c:v>
                </c:pt>
                <c:pt idx="1992">
                  <c:v>44706</c:v>
                </c:pt>
                <c:pt idx="1993">
                  <c:v>44707</c:v>
                </c:pt>
                <c:pt idx="1994">
                  <c:v>44708</c:v>
                </c:pt>
                <c:pt idx="1995">
                  <c:v>44711</c:v>
                </c:pt>
                <c:pt idx="1996">
                  <c:v>44712</c:v>
                </c:pt>
                <c:pt idx="1997">
                  <c:v>44713</c:v>
                </c:pt>
                <c:pt idx="1998">
                  <c:v>44714</c:v>
                </c:pt>
                <c:pt idx="1999">
                  <c:v>44715</c:v>
                </c:pt>
                <c:pt idx="2000">
                  <c:v>44718</c:v>
                </c:pt>
                <c:pt idx="2001">
                  <c:v>44719</c:v>
                </c:pt>
                <c:pt idx="2002">
                  <c:v>44720</c:v>
                </c:pt>
                <c:pt idx="2003">
                  <c:v>44721</c:v>
                </c:pt>
                <c:pt idx="2004">
                  <c:v>44722</c:v>
                </c:pt>
                <c:pt idx="2005">
                  <c:v>44725</c:v>
                </c:pt>
                <c:pt idx="2006">
                  <c:v>44726</c:v>
                </c:pt>
                <c:pt idx="2007">
                  <c:v>44727</c:v>
                </c:pt>
                <c:pt idx="2008">
                  <c:v>44728</c:v>
                </c:pt>
                <c:pt idx="2009">
                  <c:v>44729</c:v>
                </c:pt>
                <c:pt idx="2010">
                  <c:v>44732</c:v>
                </c:pt>
                <c:pt idx="2011">
                  <c:v>44733</c:v>
                </c:pt>
                <c:pt idx="2012">
                  <c:v>44734</c:v>
                </c:pt>
                <c:pt idx="2013">
                  <c:v>44735</c:v>
                </c:pt>
                <c:pt idx="2014">
                  <c:v>44736</c:v>
                </c:pt>
                <c:pt idx="2015">
                  <c:v>44739</c:v>
                </c:pt>
                <c:pt idx="2016">
                  <c:v>44740</c:v>
                </c:pt>
                <c:pt idx="2017">
                  <c:v>44741</c:v>
                </c:pt>
                <c:pt idx="2018">
                  <c:v>44742</c:v>
                </c:pt>
                <c:pt idx="2019">
                  <c:v>44743</c:v>
                </c:pt>
                <c:pt idx="2020">
                  <c:v>44746</c:v>
                </c:pt>
                <c:pt idx="2021">
                  <c:v>44747</c:v>
                </c:pt>
                <c:pt idx="2022">
                  <c:v>44748</c:v>
                </c:pt>
                <c:pt idx="2023">
                  <c:v>44749</c:v>
                </c:pt>
                <c:pt idx="2024">
                  <c:v>44750</c:v>
                </c:pt>
                <c:pt idx="2025">
                  <c:v>44753</c:v>
                </c:pt>
                <c:pt idx="2026">
                  <c:v>44754</c:v>
                </c:pt>
                <c:pt idx="2027">
                  <c:v>44755</c:v>
                </c:pt>
                <c:pt idx="2028">
                  <c:v>44756</c:v>
                </c:pt>
                <c:pt idx="2029">
                  <c:v>44757</c:v>
                </c:pt>
                <c:pt idx="2030">
                  <c:v>44760</c:v>
                </c:pt>
                <c:pt idx="2031">
                  <c:v>44761</c:v>
                </c:pt>
                <c:pt idx="2032">
                  <c:v>44762</c:v>
                </c:pt>
                <c:pt idx="2033">
                  <c:v>44763</c:v>
                </c:pt>
                <c:pt idx="2034">
                  <c:v>44764</c:v>
                </c:pt>
                <c:pt idx="2035">
                  <c:v>44767</c:v>
                </c:pt>
                <c:pt idx="2036">
                  <c:v>44768</c:v>
                </c:pt>
                <c:pt idx="2037">
                  <c:v>44769</c:v>
                </c:pt>
                <c:pt idx="2038">
                  <c:v>44770</c:v>
                </c:pt>
                <c:pt idx="2039">
                  <c:v>44771</c:v>
                </c:pt>
                <c:pt idx="2040">
                  <c:v>44774</c:v>
                </c:pt>
                <c:pt idx="2041">
                  <c:v>44775</c:v>
                </c:pt>
                <c:pt idx="2042">
                  <c:v>44776</c:v>
                </c:pt>
                <c:pt idx="2043">
                  <c:v>44777</c:v>
                </c:pt>
                <c:pt idx="2044">
                  <c:v>44778</c:v>
                </c:pt>
                <c:pt idx="2045">
                  <c:v>44781</c:v>
                </c:pt>
                <c:pt idx="2046">
                  <c:v>44782</c:v>
                </c:pt>
                <c:pt idx="2047">
                  <c:v>44783</c:v>
                </c:pt>
                <c:pt idx="2048">
                  <c:v>44784</c:v>
                </c:pt>
                <c:pt idx="2049">
                  <c:v>44785</c:v>
                </c:pt>
                <c:pt idx="2050">
                  <c:v>44788</c:v>
                </c:pt>
                <c:pt idx="2051">
                  <c:v>44789</c:v>
                </c:pt>
                <c:pt idx="2052">
                  <c:v>44790</c:v>
                </c:pt>
                <c:pt idx="2053">
                  <c:v>44791</c:v>
                </c:pt>
                <c:pt idx="2054">
                  <c:v>44792</c:v>
                </c:pt>
                <c:pt idx="2055">
                  <c:v>44795</c:v>
                </c:pt>
                <c:pt idx="2056">
                  <c:v>44796</c:v>
                </c:pt>
                <c:pt idx="2057">
                  <c:v>44797</c:v>
                </c:pt>
                <c:pt idx="2058">
                  <c:v>44798</c:v>
                </c:pt>
                <c:pt idx="2059">
                  <c:v>44799</c:v>
                </c:pt>
                <c:pt idx="2060">
                  <c:v>44802</c:v>
                </c:pt>
                <c:pt idx="2061">
                  <c:v>44803</c:v>
                </c:pt>
                <c:pt idx="2062">
                  <c:v>44804</c:v>
                </c:pt>
                <c:pt idx="2063">
                  <c:v>44805</c:v>
                </c:pt>
                <c:pt idx="2064">
                  <c:v>44806</c:v>
                </c:pt>
                <c:pt idx="2065">
                  <c:v>44809</c:v>
                </c:pt>
                <c:pt idx="2066">
                  <c:v>44810</c:v>
                </c:pt>
                <c:pt idx="2067">
                  <c:v>44811</c:v>
                </c:pt>
                <c:pt idx="2068">
                  <c:v>44812</c:v>
                </c:pt>
                <c:pt idx="2069">
                  <c:v>44813</c:v>
                </c:pt>
                <c:pt idx="2070">
                  <c:v>44816</c:v>
                </c:pt>
                <c:pt idx="2071">
                  <c:v>44817</c:v>
                </c:pt>
                <c:pt idx="2072">
                  <c:v>44818</c:v>
                </c:pt>
                <c:pt idx="2073">
                  <c:v>44819</c:v>
                </c:pt>
                <c:pt idx="2074">
                  <c:v>44820</c:v>
                </c:pt>
                <c:pt idx="2075">
                  <c:v>44823</c:v>
                </c:pt>
                <c:pt idx="2076">
                  <c:v>44824</c:v>
                </c:pt>
                <c:pt idx="2077">
                  <c:v>44825</c:v>
                </c:pt>
                <c:pt idx="2078">
                  <c:v>44826</c:v>
                </c:pt>
                <c:pt idx="2079">
                  <c:v>44827</c:v>
                </c:pt>
                <c:pt idx="2080">
                  <c:v>44830</c:v>
                </c:pt>
                <c:pt idx="2081">
                  <c:v>44831</c:v>
                </c:pt>
                <c:pt idx="2082">
                  <c:v>44832</c:v>
                </c:pt>
                <c:pt idx="2083">
                  <c:v>44833</c:v>
                </c:pt>
                <c:pt idx="2084">
                  <c:v>44834</c:v>
                </c:pt>
                <c:pt idx="2085">
                  <c:v>44837</c:v>
                </c:pt>
                <c:pt idx="2086">
                  <c:v>44838</c:v>
                </c:pt>
                <c:pt idx="2087">
                  <c:v>44839</c:v>
                </c:pt>
                <c:pt idx="2088">
                  <c:v>44840</c:v>
                </c:pt>
                <c:pt idx="2089">
                  <c:v>44841</c:v>
                </c:pt>
                <c:pt idx="2090">
                  <c:v>44844</c:v>
                </c:pt>
                <c:pt idx="2091">
                  <c:v>44845</c:v>
                </c:pt>
                <c:pt idx="2092">
                  <c:v>44846</c:v>
                </c:pt>
                <c:pt idx="2093">
                  <c:v>44847</c:v>
                </c:pt>
                <c:pt idx="2094">
                  <c:v>44848</c:v>
                </c:pt>
                <c:pt idx="2095">
                  <c:v>44851</c:v>
                </c:pt>
                <c:pt idx="2096">
                  <c:v>44852</c:v>
                </c:pt>
                <c:pt idx="2097">
                  <c:v>44853</c:v>
                </c:pt>
                <c:pt idx="2098">
                  <c:v>44854</c:v>
                </c:pt>
                <c:pt idx="2099">
                  <c:v>44855</c:v>
                </c:pt>
                <c:pt idx="2100">
                  <c:v>44858</c:v>
                </c:pt>
                <c:pt idx="2101">
                  <c:v>44859</c:v>
                </c:pt>
                <c:pt idx="2102">
                  <c:v>44860</c:v>
                </c:pt>
                <c:pt idx="2103">
                  <c:v>44861</c:v>
                </c:pt>
                <c:pt idx="2104">
                  <c:v>44862</c:v>
                </c:pt>
                <c:pt idx="2105">
                  <c:v>44865</c:v>
                </c:pt>
                <c:pt idx="2106">
                  <c:v>44866</c:v>
                </c:pt>
                <c:pt idx="2107">
                  <c:v>44867</c:v>
                </c:pt>
                <c:pt idx="2108">
                  <c:v>44868</c:v>
                </c:pt>
                <c:pt idx="2109">
                  <c:v>44869</c:v>
                </c:pt>
                <c:pt idx="2110">
                  <c:v>44872</c:v>
                </c:pt>
                <c:pt idx="2111">
                  <c:v>44873</c:v>
                </c:pt>
                <c:pt idx="2112">
                  <c:v>44874</c:v>
                </c:pt>
                <c:pt idx="2113">
                  <c:v>44875</c:v>
                </c:pt>
                <c:pt idx="2114">
                  <c:v>44876</c:v>
                </c:pt>
                <c:pt idx="2115">
                  <c:v>44879</c:v>
                </c:pt>
                <c:pt idx="2116">
                  <c:v>44880</c:v>
                </c:pt>
                <c:pt idx="2117">
                  <c:v>44881</c:v>
                </c:pt>
                <c:pt idx="2118">
                  <c:v>44882</c:v>
                </c:pt>
                <c:pt idx="2119">
                  <c:v>44883</c:v>
                </c:pt>
                <c:pt idx="2120">
                  <c:v>44886</c:v>
                </c:pt>
                <c:pt idx="2121">
                  <c:v>44887</c:v>
                </c:pt>
                <c:pt idx="2122">
                  <c:v>44888</c:v>
                </c:pt>
                <c:pt idx="2123">
                  <c:v>44889</c:v>
                </c:pt>
                <c:pt idx="2124">
                  <c:v>44890</c:v>
                </c:pt>
                <c:pt idx="2125">
                  <c:v>44893</c:v>
                </c:pt>
                <c:pt idx="2126">
                  <c:v>44894</c:v>
                </c:pt>
                <c:pt idx="2127">
                  <c:v>44895</c:v>
                </c:pt>
                <c:pt idx="2128">
                  <c:v>44896</c:v>
                </c:pt>
                <c:pt idx="2129">
                  <c:v>44897</c:v>
                </c:pt>
                <c:pt idx="2130">
                  <c:v>44900</c:v>
                </c:pt>
                <c:pt idx="2131">
                  <c:v>44901</c:v>
                </c:pt>
                <c:pt idx="2132">
                  <c:v>44902</c:v>
                </c:pt>
                <c:pt idx="2133">
                  <c:v>44903</c:v>
                </c:pt>
                <c:pt idx="2134">
                  <c:v>44904</c:v>
                </c:pt>
                <c:pt idx="2135">
                  <c:v>44907</c:v>
                </c:pt>
                <c:pt idx="2136">
                  <c:v>44908</c:v>
                </c:pt>
                <c:pt idx="2137">
                  <c:v>44909</c:v>
                </c:pt>
                <c:pt idx="2138">
                  <c:v>44910</c:v>
                </c:pt>
                <c:pt idx="2139">
                  <c:v>44911</c:v>
                </c:pt>
                <c:pt idx="2140">
                  <c:v>44914</c:v>
                </c:pt>
                <c:pt idx="2141">
                  <c:v>44915</c:v>
                </c:pt>
                <c:pt idx="2142">
                  <c:v>44916</c:v>
                </c:pt>
                <c:pt idx="2143">
                  <c:v>44917</c:v>
                </c:pt>
                <c:pt idx="2144">
                  <c:v>44918</c:v>
                </c:pt>
                <c:pt idx="2145">
                  <c:v>44921</c:v>
                </c:pt>
                <c:pt idx="2146">
                  <c:v>44922</c:v>
                </c:pt>
                <c:pt idx="2147">
                  <c:v>44923</c:v>
                </c:pt>
                <c:pt idx="2148">
                  <c:v>44924</c:v>
                </c:pt>
                <c:pt idx="2149">
                  <c:v>44925</c:v>
                </c:pt>
                <c:pt idx="2150">
                  <c:v>44928</c:v>
                </c:pt>
                <c:pt idx="2151">
                  <c:v>44929</c:v>
                </c:pt>
                <c:pt idx="2152">
                  <c:v>44930</c:v>
                </c:pt>
                <c:pt idx="2153">
                  <c:v>44931</c:v>
                </c:pt>
                <c:pt idx="2154">
                  <c:v>44932</c:v>
                </c:pt>
                <c:pt idx="2155">
                  <c:v>44935</c:v>
                </c:pt>
                <c:pt idx="2156">
                  <c:v>44936</c:v>
                </c:pt>
                <c:pt idx="2157">
                  <c:v>44937</c:v>
                </c:pt>
                <c:pt idx="2158">
                  <c:v>44938</c:v>
                </c:pt>
                <c:pt idx="2159">
                  <c:v>44939</c:v>
                </c:pt>
                <c:pt idx="2160">
                  <c:v>44942</c:v>
                </c:pt>
                <c:pt idx="2161">
                  <c:v>44943</c:v>
                </c:pt>
                <c:pt idx="2162">
                  <c:v>44944</c:v>
                </c:pt>
                <c:pt idx="2163">
                  <c:v>44945</c:v>
                </c:pt>
                <c:pt idx="2164">
                  <c:v>44946</c:v>
                </c:pt>
                <c:pt idx="2165">
                  <c:v>44949</c:v>
                </c:pt>
                <c:pt idx="2166">
                  <c:v>44950</c:v>
                </c:pt>
                <c:pt idx="2167">
                  <c:v>44951</c:v>
                </c:pt>
                <c:pt idx="2168">
                  <c:v>44952</c:v>
                </c:pt>
                <c:pt idx="2169">
                  <c:v>44953</c:v>
                </c:pt>
                <c:pt idx="2170">
                  <c:v>44956</c:v>
                </c:pt>
                <c:pt idx="2171">
                  <c:v>44957</c:v>
                </c:pt>
                <c:pt idx="2172">
                  <c:v>44958</c:v>
                </c:pt>
                <c:pt idx="2173">
                  <c:v>44959</c:v>
                </c:pt>
                <c:pt idx="2174">
                  <c:v>44960</c:v>
                </c:pt>
                <c:pt idx="2175">
                  <c:v>44963</c:v>
                </c:pt>
                <c:pt idx="2176">
                  <c:v>44964</c:v>
                </c:pt>
                <c:pt idx="2177">
                  <c:v>44965</c:v>
                </c:pt>
                <c:pt idx="2178">
                  <c:v>44966</c:v>
                </c:pt>
                <c:pt idx="2179">
                  <c:v>44967</c:v>
                </c:pt>
                <c:pt idx="2180">
                  <c:v>44970</c:v>
                </c:pt>
                <c:pt idx="2181">
                  <c:v>44971</c:v>
                </c:pt>
                <c:pt idx="2182">
                  <c:v>44972</c:v>
                </c:pt>
                <c:pt idx="2183">
                  <c:v>44973</c:v>
                </c:pt>
                <c:pt idx="2184">
                  <c:v>44974</c:v>
                </c:pt>
                <c:pt idx="2185">
                  <c:v>44977</c:v>
                </c:pt>
                <c:pt idx="2186">
                  <c:v>44978</c:v>
                </c:pt>
                <c:pt idx="2187">
                  <c:v>44979</c:v>
                </c:pt>
                <c:pt idx="2188">
                  <c:v>44980</c:v>
                </c:pt>
                <c:pt idx="2189">
                  <c:v>44981</c:v>
                </c:pt>
                <c:pt idx="2190">
                  <c:v>44984</c:v>
                </c:pt>
                <c:pt idx="2191">
                  <c:v>44985</c:v>
                </c:pt>
                <c:pt idx="2192">
                  <c:v>44986</c:v>
                </c:pt>
                <c:pt idx="2193">
                  <c:v>44987</c:v>
                </c:pt>
                <c:pt idx="2194">
                  <c:v>44988</c:v>
                </c:pt>
                <c:pt idx="2195">
                  <c:v>44991</c:v>
                </c:pt>
                <c:pt idx="2196">
                  <c:v>44992</c:v>
                </c:pt>
                <c:pt idx="2197">
                  <c:v>44993</c:v>
                </c:pt>
                <c:pt idx="2198">
                  <c:v>44994</c:v>
                </c:pt>
                <c:pt idx="2199">
                  <c:v>44995</c:v>
                </c:pt>
                <c:pt idx="2200">
                  <c:v>44998</c:v>
                </c:pt>
                <c:pt idx="2201">
                  <c:v>44999</c:v>
                </c:pt>
                <c:pt idx="2202">
                  <c:v>45000</c:v>
                </c:pt>
                <c:pt idx="2203">
                  <c:v>45001</c:v>
                </c:pt>
                <c:pt idx="2204">
                  <c:v>45002</c:v>
                </c:pt>
                <c:pt idx="2205">
                  <c:v>45005</c:v>
                </c:pt>
                <c:pt idx="2206">
                  <c:v>45006</c:v>
                </c:pt>
                <c:pt idx="2207">
                  <c:v>45007</c:v>
                </c:pt>
                <c:pt idx="2208">
                  <c:v>45008</c:v>
                </c:pt>
                <c:pt idx="2209">
                  <c:v>45009</c:v>
                </c:pt>
                <c:pt idx="2210">
                  <c:v>45012</c:v>
                </c:pt>
                <c:pt idx="2211">
                  <c:v>45013</c:v>
                </c:pt>
                <c:pt idx="2212">
                  <c:v>45014</c:v>
                </c:pt>
                <c:pt idx="2213">
                  <c:v>45015</c:v>
                </c:pt>
                <c:pt idx="2214">
                  <c:v>45016</c:v>
                </c:pt>
                <c:pt idx="2215">
                  <c:v>45019</c:v>
                </c:pt>
                <c:pt idx="2216">
                  <c:v>45020</c:v>
                </c:pt>
                <c:pt idx="2217">
                  <c:v>45021</c:v>
                </c:pt>
                <c:pt idx="2218">
                  <c:v>45022</c:v>
                </c:pt>
                <c:pt idx="2219">
                  <c:v>45023</c:v>
                </c:pt>
                <c:pt idx="2220">
                  <c:v>45026</c:v>
                </c:pt>
                <c:pt idx="2221">
                  <c:v>45027</c:v>
                </c:pt>
                <c:pt idx="2222">
                  <c:v>45028</c:v>
                </c:pt>
                <c:pt idx="2223">
                  <c:v>45029</c:v>
                </c:pt>
                <c:pt idx="2224">
                  <c:v>45030</c:v>
                </c:pt>
                <c:pt idx="2225">
                  <c:v>45033</c:v>
                </c:pt>
                <c:pt idx="2226">
                  <c:v>45034</c:v>
                </c:pt>
                <c:pt idx="2227">
                  <c:v>45035</c:v>
                </c:pt>
                <c:pt idx="2228">
                  <c:v>45036</c:v>
                </c:pt>
                <c:pt idx="2229">
                  <c:v>45037</c:v>
                </c:pt>
                <c:pt idx="2230">
                  <c:v>45040</c:v>
                </c:pt>
                <c:pt idx="2231">
                  <c:v>45041</c:v>
                </c:pt>
                <c:pt idx="2232">
                  <c:v>45042</c:v>
                </c:pt>
                <c:pt idx="2233">
                  <c:v>45043</c:v>
                </c:pt>
                <c:pt idx="2234">
                  <c:v>45044</c:v>
                </c:pt>
                <c:pt idx="2235">
                  <c:v>45047</c:v>
                </c:pt>
                <c:pt idx="2236">
                  <c:v>45048</c:v>
                </c:pt>
                <c:pt idx="2237">
                  <c:v>45049</c:v>
                </c:pt>
                <c:pt idx="2238">
                  <c:v>45050</c:v>
                </c:pt>
                <c:pt idx="2239">
                  <c:v>45051</c:v>
                </c:pt>
                <c:pt idx="2240">
                  <c:v>45054</c:v>
                </c:pt>
                <c:pt idx="2241">
                  <c:v>45055</c:v>
                </c:pt>
                <c:pt idx="2242">
                  <c:v>45056</c:v>
                </c:pt>
                <c:pt idx="2243">
                  <c:v>45057</c:v>
                </c:pt>
                <c:pt idx="2244">
                  <c:v>45058</c:v>
                </c:pt>
                <c:pt idx="2245">
                  <c:v>45061</c:v>
                </c:pt>
                <c:pt idx="2246">
                  <c:v>45062</c:v>
                </c:pt>
                <c:pt idx="2247">
                  <c:v>45063</c:v>
                </c:pt>
                <c:pt idx="2248">
                  <c:v>45064</c:v>
                </c:pt>
                <c:pt idx="2249">
                  <c:v>45065</c:v>
                </c:pt>
                <c:pt idx="2250">
                  <c:v>45068</c:v>
                </c:pt>
                <c:pt idx="2251">
                  <c:v>45069</c:v>
                </c:pt>
                <c:pt idx="2252">
                  <c:v>45070</c:v>
                </c:pt>
                <c:pt idx="2253">
                  <c:v>45071</c:v>
                </c:pt>
                <c:pt idx="2254">
                  <c:v>45072</c:v>
                </c:pt>
                <c:pt idx="2255">
                  <c:v>45075</c:v>
                </c:pt>
                <c:pt idx="2256">
                  <c:v>45076</c:v>
                </c:pt>
                <c:pt idx="2257">
                  <c:v>45077</c:v>
                </c:pt>
                <c:pt idx="2258">
                  <c:v>45078</c:v>
                </c:pt>
                <c:pt idx="2259">
                  <c:v>45079</c:v>
                </c:pt>
                <c:pt idx="2260">
                  <c:v>45082</c:v>
                </c:pt>
                <c:pt idx="2261">
                  <c:v>45083</c:v>
                </c:pt>
                <c:pt idx="2262">
                  <c:v>45084</c:v>
                </c:pt>
                <c:pt idx="2263">
                  <c:v>45085</c:v>
                </c:pt>
                <c:pt idx="2264">
                  <c:v>45086</c:v>
                </c:pt>
                <c:pt idx="2265">
                  <c:v>45089</c:v>
                </c:pt>
                <c:pt idx="2266">
                  <c:v>45090</c:v>
                </c:pt>
                <c:pt idx="2267">
                  <c:v>45091</c:v>
                </c:pt>
                <c:pt idx="2268">
                  <c:v>45092</c:v>
                </c:pt>
                <c:pt idx="2269">
                  <c:v>45093</c:v>
                </c:pt>
                <c:pt idx="2270">
                  <c:v>45096</c:v>
                </c:pt>
                <c:pt idx="2271">
                  <c:v>45097</c:v>
                </c:pt>
                <c:pt idx="2272">
                  <c:v>45098</c:v>
                </c:pt>
                <c:pt idx="2273">
                  <c:v>45099</c:v>
                </c:pt>
                <c:pt idx="2274">
                  <c:v>45100</c:v>
                </c:pt>
                <c:pt idx="2275">
                  <c:v>45103</c:v>
                </c:pt>
                <c:pt idx="2276">
                  <c:v>45104</c:v>
                </c:pt>
                <c:pt idx="2277">
                  <c:v>45105</c:v>
                </c:pt>
                <c:pt idx="2278">
                  <c:v>45106</c:v>
                </c:pt>
                <c:pt idx="2279">
                  <c:v>45107</c:v>
                </c:pt>
                <c:pt idx="2280">
                  <c:v>45110</c:v>
                </c:pt>
                <c:pt idx="2281">
                  <c:v>45111</c:v>
                </c:pt>
                <c:pt idx="2282">
                  <c:v>45112</c:v>
                </c:pt>
                <c:pt idx="2283">
                  <c:v>45113</c:v>
                </c:pt>
                <c:pt idx="2284">
                  <c:v>45114</c:v>
                </c:pt>
                <c:pt idx="2285">
                  <c:v>45117</c:v>
                </c:pt>
                <c:pt idx="2286">
                  <c:v>45118</c:v>
                </c:pt>
                <c:pt idx="2287">
                  <c:v>45119</c:v>
                </c:pt>
                <c:pt idx="2288">
                  <c:v>45120</c:v>
                </c:pt>
                <c:pt idx="2289">
                  <c:v>45121</c:v>
                </c:pt>
                <c:pt idx="2290">
                  <c:v>45124</c:v>
                </c:pt>
                <c:pt idx="2291">
                  <c:v>45125</c:v>
                </c:pt>
                <c:pt idx="2292">
                  <c:v>45126</c:v>
                </c:pt>
                <c:pt idx="2293">
                  <c:v>45127</c:v>
                </c:pt>
                <c:pt idx="2294">
                  <c:v>45128</c:v>
                </c:pt>
                <c:pt idx="2295">
                  <c:v>45131</c:v>
                </c:pt>
                <c:pt idx="2296">
                  <c:v>45132</c:v>
                </c:pt>
                <c:pt idx="2297">
                  <c:v>45133</c:v>
                </c:pt>
                <c:pt idx="2298">
                  <c:v>45134</c:v>
                </c:pt>
                <c:pt idx="2299">
                  <c:v>45135</c:v>
                </c:pt>
                <c:pt idx="2300">
                  <c:v>45138</c:v>
                </c:pt>
                <c:pt idx="2301">
                  <c:v>45139</c:v>
                </c:pt>
                <c:pt idx="2302">
                  <c:v>45140</c:v>
                </c:pt>
                <c:pt idx="2303">
                  <c:v>45141</c:v>
                </c:pt>
                <c:pt idx="2304">
                  <c:v>45142</c:v>
                </c:pt>
                <c:pt idx="2305">
                  <c:v>45145</c:v>
                </c:pt>
                <c:pt idx="2306">
                  <c:v>45146</c:v>
                </c:pt>
                <c:pt idx="2307">
                  <c:v>45147</c:v>
                </c:pt>
                <c:pt idx="2308">
                  <c:v>45148</c:v>
                </c:pt>
                <c:pt idx="2309">
                  <c:v>45149</c:v>
                </c:pt>
                <c:pt idx="2310">
                  <c:v>45152</c:v>
                </c:pt>
                <c:pt idx="2311">
                  <c:v>45153</c:v>
                </c:pt>
                <c:pt idx="2312">
                  <c:v>45154</c:v>
                </c:pt>
                <c:pt idx="2313">
                  <c:v>45155</c:v>
                </c:pt>
                <c:pt idx="2314">
                  <c:v>45156</c:v>
                </c:pt>
                <c:pt idx="2315">
                  <c:v>45159</c:v>
                </c:pt>
                <c:pt idx="2316">
                  <c:v>45160</c:v>
                </c:pt>
                <c:pt idx="2317">
                  <c:v>45161</c:v>
                </c:pt>
                <c:pt idx="2318">
                  <c:v>45162</c:v>
                </c:pt>
                <c:pt idx="2319">
                  <c:v>45163</c:v>
                </c:pt>
                <c:pt idx="2320">
                  <c:v>45166</c:v>
                </c:pt>
                <c:pt idx="2321">
                  <c:v>45167</c:v>
                </c:pt>
                <c:pt idx="2322">
                  <c:v>45168</c:v>
                </c:pt>
                <c:pt idx="2323">
                  <c:v>45169</c:v>
                </c:pt>
                <c:pt idx="2324">
                  <c:v>45170</c:v>
                </c:pt>
                <c:pt idx="2325">
                  <c:v>45173</c:v>
                </c:pt>
                <c:pt idx="2326">
                  <c:v>45174</c:v>
                </c:pt>
                <c:pt idx="2327">
                  <c:v>45175</c:v>
                </c:pt>
                <c:pt idx="2328">
                  <c:v>45176</c:v>
                </c:pt>
                <c:pt idx="2329">
                  <c:v>45177</c:v>
                </c:pt>
                <c:pt idx="2330">
                  <c:v>45180</c:v>
                </c:pt>
                <c:pt idx="2331">
                  <c:v>45181</c:v>
                </c:pt>
                <c:pt idx="2332">
                  <c:v>45182</c:v>
                </c:pt>
                <c:pt idx="2333">
                  <c:v>45183</c:v>
                </c:pt>
                <c:pt idx="2334">
                  <c:v>45184</c:v>
                </c:pt>
                <c:pt idx="2335">
                  <c:v>45187</c:v>
                </c:pt>
                <c:pt idx="2336">
                  <c:v>45188</c:v>
                </c:pt>
                <c:pt idx="2337">
                  <c:v>45189</c:v>
                </c:pt>
                <c:pt idx="2338">
                  <c:v>45190</c:v>
                </c:pt>
                <c:pt idx="2339">
                  <c:v>45191</c:v>
                </c:pt>
                <c:pt idx="2340">
                  <c:v>45194</c:v>
                </c:pt>
                <c:pt idx="2341">
                  <c:v>45195</c:v>
                </c:pt>
                <c:pt idx="2342">
                  <c:v>45196</c:v>
                </c:pt>
                <c:pt idx="2343">
                  <c:v>45197</c:v>
                </c:pt>
                <c:pt idx="2344">
                  <c:v>45198</c:v>
                </c:pt>
                <c:pt idx="2345">
                  <c:v>45201</c:v>
                </c:pt>
                <c:pt idx="2346">
                  <c:v>45202</c:v>
                </c:pt>
                <c:pt idx="2347">
                  <c:v>45203</c:v>
                </c:pt>
                <c:pt idx="2348">
                  <c:v>45204</c:v>
                </c:pt>
                <c:pt idx="2349">
                  <c:v>45205</c:v>
                </c:pt>
                <c:pt idx="2350">
                  <c:v>45208</c:v>
                </c:pt>
                <c:pt idx="2351">
                  <c:v>45209</c:v>
                </c:pt>
                <c:pt idx="2352">
                  <c:v>45210</c:v>
                </c:pt>
                <c:pt idx="2353">
                  <c:v>45211</c:v>
                </c:pt>
                <c:pt idx="2354">
                  <c:v>45212</c:v>
                </c:pt>
                <c:pt idx="2355">
                  <c:v>45215</c:v>
                </c:pt>
                <c:pt idx="2356">
                  <c:v>45216</c:v>
                </c:pt>
                <c:pt idx="2357">
                  <c:v>45217</c:v>
                </c:pt>
                <c:pt idx="2358">
                  <c:v>45218</c:v>
                </c:pt>
                <c:pt idx="2359">
                  <c:v>45219</c:v>
                </c:pt>
                <c:pt idx="2360">
                  <c:v>45222</c:v>
                </c:pt>
                <c:pt idx="2361">
                  <c:v>45223</c:v>
                </c:pt>
                <c:pt idx="2362">
                  <c:v>45224</c:v>
                </c:pt>
                <c:pt idx="2363">
                  <c:v>45225</c:v>
                </c:pt>
                <c:pt idx="2364">
                  <c:v>45226</c:v>
                </c:pt>
                <c:pt idx="2365">
                  <c:v>45229</c:v>
                </c:pt>
                <c:pt idx="2366">
                  <c:v>45230</c:v>
                </c:pt>
                <c:pt idx="2367">
                  <c:v>45231</c:v>
                </c:pt>
                <c:pt idx="2368">
                  <c:v>45232</c:v>
                </c:pt>
                <c:pt idx="2369">
                  <c:v>45233</c:v>
                </c:pt>
                <c:pt idx="2370">
                  <c:v>45236</c:v>
                </c:pt>
                <c:pt idx="2371">
                  <c:v>45237</c:v>
                </c:pt>
                <c:pt idx="2372">
                  <c:v>45238</c:v>
                </c:pt>
                <c:pt idx="2373">
                  <c:v>45239</c:v>
                </c:pt>
                <c:pt idx="2374">
                  <c:v>45240</c:v>
                </c:pt>
                <c:pt idx="2375">
                  <c:v>45243</c:v>
                </c:pt>
                <c:pt idx="2376">
                  <c:v>45244</c:v>
                </c:pt>
                <c:pt idx="2377">
                  <c:v>45245</c:v>
                </c:pt>
                <c:pt idx="2378">
                  <c:v>45246</c:v>
                </c:pt>
                <c:pt idx="2379">
                  <c:v>45247</c:v>
                </c:pt>
                <c:pt idx="2380">
                  <c:v>45250</c:v>
                </c:pt>
                <c:pt idx="2381">
                  <c:v>45251</c:v>
                </c:pt>
                <c:pt idx="2382">
                  <c:v>45252</c:v>
                </c:pt>
                <c:pt idx="2383">
                  <c:v>45253</c:v>
                </c:pt>
                <c:pt idx="2384">
                  <c:v>45254</c:v>
                </c:pt>
                <c:pt idx="2385">
                  <c:v>45257</c:v>
                </c:pt>
                <c:pt idx="2386">
                  <c:v>45258</c:v>
                </c:pt>
                <c:pt idx="2387">
                  <c:v>45259</c:v>
                </c:pt>
                <c:pt idx="2388">
                  <c:v>45260</c:v>
                </c:pt>
                <c:pt idx="2389">
                  <c:v>45261</c:v>
                </c:pt>
                <c:pt idx="2390">
                  <c:v>45264</c:v>
                </c:pt>
                <c:pt idx="2391">
                  <c:v>45265</c:v>
                </c:pt>
                <c:pt idx="2392">
                  <c:v>45266</c:v>
                </c:pt>
                <c:pt idx="2393">
                  <c:v>45267</c:v>
                </c:pt>
                <c:pt idx="2394">
                  <c:v>45268</c:v>
                </c:pt>
                <c:pt idx="2395">
                  <c:v>45271</c:v>
                </c:pt>
                <c:pt idx="2396">
                  <c:v>45272</c:v>
                </c:pt>
                <c:pt idx="2397">
                  <c:v>45273</c:v>
                </c:pt>
                <c:pt idx="2398">
                  <c:v>45274</c:v>
                </c:pt>
                <c:pt idx="2399">
                  <c:v>45275</c:v>
                </c:pt>
                <c:pt idx="2400">
                  <c:v>45278</c:v>
                </c:pt>
                <c:pt idx="2401">
                  <c:v>45279</c:v>
                </c:pt>
                <c:pt idx="2402">
                  <c:v>45280</c:v>
                </c:pt>
                <c:pt idx="2403">
                  <c:v>45281</c:v>
                </c:pt>
                <c:pt idx="2404">
                  <c:v>45282</c:v>
                </c:pt>
                <c:pt idx="2405">
                  <c:v>45285</c:v>
                </c:pt>
                <c:pt idx="2406">
                  <c:v>45286</c:v>
                </c:pt>
                <c:pt idx="2407">
                  <c:v>45287</c:v>
                </c:pt>
                <c:pt idx="2408">
                  <c:v>45288</c:v>
                </c:pt>
                <c:pt idx="2409">
                  <c:v>45289</c:v>
                </c:pt>
                <c:pt idx="2410">
                  <c:v>45292</c:v>
                </c:pt>
                <c:pt idx="2411">
                  <c:v>45293</c:v>
                </c:pt>
                <c:pt idx="2412">
                  <c:v>45294</c:v>
                </c:pt>
                <c:pt idx="2413">
                  <c:v>45295</c:v>
                </c:pt>
                <c:pt idx="2414">
                  <c:v>45296</c:v>
                </c:pt>
                <c:pt idx="2415">
                  <c:v>45299</c:v>
                </c:pt>
                <c:pt idx="2416">
                  <c:v>45300</c:v>
                </c:pt>
                <c:pt idx="2417">
                  <c:v>45301</c:v>
                </c:pt>
                <c:pt idx="2418">
                  <c:v>45302</c:v>
                </c:pt>
                <c:pt idx="2419">
                  <c:v>45303</c:v>
                </c:pt>
                <c:pt idx="2420">
                  <c:v>45306</c:v>
                </c:pt>
                <c:pt idx="2421">
                  <c:v>45307</c:v>
                </c:pt>
                <c:pt idx="2422">
                  <c:v>45308</c:v>
                </c:pt>
                <c:pt idx="2423">
                  <c:v>45309</c:v>
                </c:pt>
                <c:pt idx="2424">
                  <c:v>45310</c:v>
                </c:pt>
                <c:pt idx="2425">
                  <c:v>45313</c:v>
                </c:pt>
                <c:pt idx="2426">
                  <c:v>45314</c:v>
                </c:pt>
                <c:pt idx="2427">
                  <c:v>45315</c:v>
                </c:pt>
                <c:pt idx="2428">
                  <c:v>45316</c:v>
                </c:pt>
                <c:pt idx="2429">
                  <c:v>45317</c:v>
                </c:pt>
                <c:pt idx="2430">
                  <c:v>45320</c:v>
                </c:pt>
                <c:pt idx="2431">
                  <c:v>45321</c:v>
                </c:pt>
                <c:pt idx="2432">
                  <c:v>45322</c:v>
                </c:pt>
                <c:pt idx="2433">
                  <c:v>45323</c:v>
                </c:pt>
                <c:pt idx="2434">
                  <c:v>45324</c:v>
                </c:pt>
                <c:pt idx="2435">
                  <c:v>45327</c:v>
                </c:pt>
                <c:pt idx="2436">
                  <c:v>45328</c:v>
                </c:pt>
                <c:pt idx="2437">
                  <c:v>45329</c:v>
                </c:pt>
                <c:pt idx="2438">
                  <c:v>45330</c:v>
                </c:pt>
                <c:pt idx="2439">
                  <c:v>45331</c:v>
                </c:pt>
                <c:pt idx="2440">
                  <c:v>45334</c:v>
                </c:pt>
                <c:pt idx="2441">
                  <c:v>45335</c:v>
                </c:pt>
                <c:pt idx="2442">
                  <c:v>45336</c:v>
                </c:pt>
                <c:pt idx="2443">
                  <c:v>45337</c:v>
                </c:pt>
                <c:pt idx="2444">
                  <c:v>45338</c:v>
                </c:pt>
                <c:pt idx="2445">
                  <c:v>45341</c:v>
                </c:pt>
                <c:pt idx="2446">
                  <c:v>45342</c:v>
                </c:pt>
                <c:pt idx="2447">
                  <c:v>45343</c:v>
                </c:pt>
                <c:pt idx="2448">
                  <c:v>45344</c:v>
                </c:pt>
                <c:pt idx="2449">
                  <c:v>45345</c:v>
                </c:pt>
                <c:pt idx="2450">
                  <c:v>45348</c:v>
                </c:pt>
                <c:pt idx="2451">
                  <c:v>45349</c:v>
                </c:pt>
                <c:pt idx="2452">
                  <c:v>45350</c:v>
                </c:pt>
                <c:pt idx="2453">
                  <c:v>45351</c:v>
                </c:pt>
                <c:pt idx="2454">
                  <c:v>45352</c:v>
                </c:pt>
                <c:pt idx="2455">
                  <c:v>45355</c:v>
                </c:pt>
                <c:pt idx="2456">
                  <c:v>45356</c:v>
                </c:pt>
                <c:pt idx="2457">
                  <c:v>45357</c:v>
                </c:pt>
                <c:pt idx="2458">
                  <c:v>45358</c:v>
                </c:pt>
                <c:pt idx="2459">
                  <c:v>45359</c:v>
                </c:pt>
                <c:pt idx="2460">
                  <c:v>45362</c:v>
                </c:pt>
                <c:pt idx="2461">
                  <c:v>45363</c:v>
                </c:pt>
                <c:pt idx="2462">
                  <c:v>45364</c:v>
                </c:pt>
                <c:pt idx="2463">
                  <c:v>45365</c:v>
                </c:pt>
                <c:pt idx="2464">
                  <c:v>45366</c:v>
                </c:pt>
                <c:pt idx="2465">
                  <c:v>45369</c:v>
                </c:pt>
                <c:pt idx="2466">
                  <c:v>45370</c:v>
                </c:pt>
                <c:pt idx="2467">
                  <c:v>45371</c:v>
                </c:pt>
                <c:pt idx="2468">
                  <c:v>45372</c:v>
                </c:pt>
                <c:pt idx="2469">
                  <c:v>45373</c:v>
                </c:pt>
                <c:pt idx="2470">
                  <c:v>45376</c:v>
                </c:pt>
                <c:pt idx="2471">
                  <c:v>45377</c:v>
                </c:pt>
                <c:pt idx="2472">
                  <c:v>45378</c:v>
                </c:pt>
                <c:pt idx="2473">
                  <c:v>45379</c:v>
                </c:pt>
                <c:pt idx="2474">
                  <c:v>45380</c:v>
                </c:pt>
                <c:pt idx="2475">
                  <c:v>45383</c:v>
                </c:pt>
                <c:pt idx="2476">
                  <c:v>45384</c:v>
                </c:pt>
                <c:pt idx="2477">
                  <c:v>45385</c:v>
                </c:pt>
                <c:pt idx="2478">
                  <c:v>45386</c:v>
                </c:pt>
                <c:pt idx="2479">
                  <c:v>45387</c:v>
                </c:pt>
                <c:pt idx="2480">
                  <c:v>45390</c:v>
                </c:pt>
                <c:pt idx="2481">
                  <c:v>45391</c:v>
                </c:pt>
                <c:pt idx="2482">
                  <c:v>45392</c:v>
                </c:pt>
                <c:pt idx="2483">
                  <c:v>45393</c:v>
                </c:pt>
                <c:pt idx="2484">
                  <c:v>45394</c:v>
                </c:pt>
                <c:pt idx="2485">
                  <c:v>45397</c:v>
                </c:pt>
                <c:pt idx="2486">
                  <c:v>45398</c:v>
                </c:pt>
                <c:pt idx="2487">
                  <c:v>45399</c:v>
                </c:pt>
                <c:pt idx="2488">
                  <c:v>45400</c:v>
                </c:pt>
                <c:pt idx="2489">
                  <c:v>45401</c:v>
                </c:pt>
                <c:pt idx="2490">
                  <c:v>45404</c:v>
                </c:pt>
                <c:pt idx="2491">
                  <c:v>45405</c:v>
                </c:pt>
                <c:pt idx="2492">
                  <c:v>45406</c:v>
                </c:pt>
                <c:pt idx="2493">
                  <c:v>45407</c:v>
                </c:pt>
                <c:pt idx="2494">
                  <c:v>45408</c:v>
                </c:pt>
                <c:pt idx="2495">
                  <c:v>45411</c:v>
                </c:pt>
                <c:pt idx="2496">
                  <c:v>45412</c:v>
                </c:pt>
                <c:pt idx="2497">
                  <c:v>45413</c:v>
                </c:pt>
                <c:pt idx="2498">
                  <c:v>45414</c:v>
                </c:pt>
                <c:pt idx="2499">
                  <c:v>45415</c:v>
                </c:pt>
                <c:pt idx="2500">
                  <c:v>45418</c:v>
                </c:pt>
                <c:pt idx="2501">
                  <c:v>45419</c:v>
                </c:pt>
                <c:pt idx="2502">
                  <c:v>45420</c:v>
                </c:pt>
                <c:pt idx="2503">
                  <c:v>45421</c:v>
                </c:pt>
                <c:pt idx="2504">
                  <c:v>45422</c:v>
                </c:pt>
                <c:pt idx="2505">
                  <c:v>45425</c:v>
                </c:pt>
                <c:pt idx="2506">
                  <c:v>45426</c:v>
                </c:pt>
                <c:pt idx="2507">
                  <c:v>45427</c:v>
                </c:pt>
                <c:pt idx="2508">
                  <c:v>45428</c:v>
                </c:pt>
                <c:pt idx="2509">
                  <c:v>45429</c:v>
                </c:pt>
                <c:pt idx="2510">
                  <c:v>45432</c:v>
                </c:pt>
                <c:pt idx="2511">
                  <c:v>45433</c:v>
                </c:pt>
                <c:pt idx="2512">
                  <c:v>45434</c:v>
                </c:pt>
                <c:pt idx="2513">
                  <c:v>45435</c:v>
                </c:pt>
                <c:pt idx="2514">
                  <c:v>45436</c:v>
                </c:pt>
                <c:pt idx="2515">
                  <c:v>45439</c:v>
                </c:pt>
                <c:pt idx="2516">
                  <c:v>45440</c:v>
                </c:pt>
                <c:pt idx="2517">
                  <c:v>45441</c:v>
                </c:pt>
                <c:pt idx="2518">
                  <c:v>45442</c:v>
                </c:pt>
                <c:pt idx="2519">
                  <c:v>45443</c:v>
                </c:pt>
                <c:pt idx="2520">
                  <c:v>45446</c:v>
                </c:pt>
                <c:pt idx="2521">
                  <c:v>45447</c:v>
                </c:pt>
                <c:pt idx="2522">
                  <c:v>45448</c:v>
                </c:pt>
                <c:pt idx="2523">
                  <c:v>45449</c:v>
                </c:pt>
                <c:pt idx="2524">
                  <c:v>45450</c:v>
                </c:pt>
                <c:pt idx="2525">
                  <c:v>45453</c:v>
                </c:pt>
                <c:pt idx="2526">
                  <c:v>45454</c:v>
                </c:pt>
                <c:pt idx="2527">
                  <c:v>45455</c:v>
                </c:pt>
                <c:pt idx="2528">
                  <c:v>45456</c:v>
                </c:pt>
                <c:pt idx="2529">
                  <c:v>45457</c:v>
                </c:pt>
                <c:pt idx="2530">
                  <c:v>45460</c:v>
                </c:pt>
                <c:pt idx="2531">
                  <c:v>45461</c:v>
                </c:pt>
                <c:pt idx="2532">
                  <c:v>45462</c:v>
                </c:pt>
                <c:pt idx="2533">
                  <c:v>45463</c:v>
                </c:pt>
                <c:pt idx="2534">
                  <c:v>45464</c:v>
                </c:pt>
                <c:pt idx="2535">
                  <c:v>45467</c:v>
                </c:pt>
                <c:pt idx="2536">
                  <c:v>45468</c:v>
                </c:pt>
                <c:pt idx="2537">
                  <c:v>45469</c:v>
                </c:pt>
                <c:pt idx="2538">
                  <c:v>45470</c:v>
                </c:pt>
                <c:pt idx="2539">
                  <c:v>45471</c:v>
                </c:pt>
                <c:pt idx="2540">
                  <c:v>45474</c:v>
                </c:pt>
                <c:pt idx="2541">
                  <c:v>45475</c:v>
                </c:pt>
                <c:pt idx="2542">
                  <c:v>45476</c:v>
                </c:pt>
                <c:pt idx="2543">
                  <c:v>45477</c:v>
                </c:pt>
                <c:pt idx="2544">
                  <c:v>45478</c:v>
                </c:pt>
                <c:pt idx="2545">
                  <c:v>45481</c:v>
                </c:pt>
                <c:pt idx="2546">
                  <c:v>45482</c:v>
                </c:pt>
                <c:pt idx="2547">
                  <c:v>45483</c:v>
                </c:pt>
                <c:pt idx="2548">
                  <c:v>45484</c:v>
                </c:pt>
                <c:pt idx="2549">
                  <c:v>45485</c:v>
                </c:pt>
                <c:pt idx="2550">
                  <c:v>45488</c:v>
                </c:pt>
                <c:pt idx="2551">
                  <c:v>45489</c:v>
                </c:pt>
                <c:pt idx="2552">
                  <c:v>45490</c:v>
                </c:pt>
                <c:pt idx="2553">
                  <c:v>45491</c:v>
                </c:pt>
                <c:pt idx="2554">
                  <c:v>45492</c:v>
                </c:pt>
                <c:pt idx="2555">
                  <c:v>45495</c:v>
                </c:pt>
                <c:pt idx="2556">
                  <c:v>45496</c:v>
                </c:pt>
                <c:pt idx="2557">
                  <c:v>45497</c:v>
                </c:pt>
                <c:pt idx="2558">
                  <c:v>45498</c:v>
                </c:pt>
                <c:pt idx="2559">
                  <c:v>45499</c:v>
                </c:pt>
                <c:pt idx="2560">
                  <c:v>45502</c:v>
                </c:pt>
                <c:pt idx="2561">
                  <c:v>45503</c:v>
                </c:pt>
                <c:pt idx="2562">
                  <c:v>45504</c:v>
                </c:pt>
                <c:pt idx="2563">
                  <c:v>45505</c:v>
                </c:pt>
                <c:pt idx="2564">
                  <c:v>45506</c:v>
                </c:pt>
                <c:pt idx="2565">
                  <c:v>45509</c:v>
                </c:pt>
                <c:pt idx="2566">
                  <c:v>45510</c:v>
                </c:pt>
                <c:pt idx="2567">
                  <c:v>45511</c:v>
                </c:pt>
                <c:pt idx="2568">
                  <c:v>45512</c:v>
                </c:pt>
                <c:pt idx="2569">
                  <c:v>45513</c:v>
                </c:pt>
                <c:pt idx="2570">
                  <c:v>45516</c:v>
                </c:pt>
                <c:pt idx="2571">
                  <c:v>45517</c:v>
                </c:pt>
                <c:pt idx="2572">
                  <c:v>45518</c:v>
                </c:pt>
                <c:pt idx="2573">
                  <c:v>45519</c:v>
                </c:pt>
                <c:pt idx="2574">
                  <c:v>45520</c:v>
                </c:pt>
                <c:pt idx="2575">
                  <c:v>45523</c:v>
                </c:pt>
                <c:pt idx="2576">
                  <c:v>45524</c:v>
                </c:pt>
                <c:pt idx="2577">
                  <c:v>45525</c:v>
                </c:pt>
                <c:pt idx="2578">
                  <c:v>45526</c:v>
                </c:pt>
                <c:pt idx="2579">
                  <c:v>45527</c:v>
                </c:pt>
                <c:pt idx="2580">
                  <c:v>45530</c:v>
                </c:pt>
                <c:pt idx="2581">
                  <c:v>45531</c:v>
                </c:pt>
                <c:pt idx="2582">
                  <c:v>45532</c:v>
                </c:pt>
                <c:pt idx="2583">
                  <c:v>45533</c:v>
                </c:pt>
                <c:pt idx="2584">
                  <c:v>45534</c:v>
                </c:pt>
                <c:pt idx="2585">
                  <c:v>45537</c:v>
                </c:pt>
                <c:pt idx="2586">
                  <c:v>45538</c:v>
                </c:pt>
                <c:pt idx="2587">
                  <c:v>45539</c:v>
                </c:pt>
                <c:pt idx="2588">
                  <c:v>45540</c:v>
                </c:pt>
                <c:pt idx="2589">
                  <c:v>45541</c:v>
                </c:pt>
                <c:pt idx="2590">
                  <c:v>45544</c:v>
                </c:pt>
                <c:pt idx="2591">
                  <c:v>45545</c:v>
                </c:pt>
                <c:pt idx="2592">
                  <c:v>45546</c:v>
                </c:pt>
                <c:pt idx="2593">
                  <c:v>45547</c:v>
                </c:pt>
                <c:pt idx="2594">
                  <c:v>45548</c:v>
                </c:pt>
                <c:pt idx="2595">
                  <c:v>45551</c:v>
                </c:pt>
                <c:pt idx="2596">
                  <c:v>45552</c:v>
                </c:pt>
                <c:pt idx="2597">
                  <c:v>45553</c:v>
                </c:pt>
                <c:pt idx="2598">
                  <c:v>45554</c:v>
                </c:pt>
                <c:pt idx="2599">
                  <c:v>45555</c:v>
                </c:pt>
                <c:pt idx="2600">
                  <c:v>45558</c:v>
                </c:pt>
                <c:pt idx="2601">
                  <c:v>45559</c:v>
                </c:pt>
                <c:pt idx="2602">
                  <c:v>45560</c:v>
                </c:pt>
                <c:pt idx="2603">
                  <c:v>45561</c:v>
                </c:pt>
                <c:pt idx="2604">
                  <c:v>45562</c:v>
                </c:pt>
                <c:pt idx="2605">
                  <c:v>45565</c:v>
                </c:pt>
                <c:pt idx="2606">
                  <c:v>45566</c:v>
                </c:pt>
                <c:pt idx="2607">
                  <c:v>45567</c:v>
                </c:pt>
                <c:pt idx="2608">
                  <c:v>45568</c:v>
                </c:pt>
              </c:numCache>
            </c:numRef>
          </c:cat>
          <c:val>
            <c:numRef>
              <c:f>'FRED Graph (2)'!$D$13:$D$2621</c:f>
              <c:numCache>
                <c:formatCode>0.00</c:formatCode>
                <c:ptCount val="2609"/>
                <c:pt idx="0">
                  <c:v>-1.0000000000000002E-2</c:v>
                </c:pt>
                <c:pt idx="1">
                  <c:v>0</c:v>
                </c:pt>
                <c:pt idx="2">
                  <c:v>-1.0000000000000002E-2</c:v>
                </c:pt>
                <c:pt idx="3">
                  <c:v>0</c:v>
                </c:pt>
                <c:pt idx="4">
                  <c:v>9.999999999999995E-3</c:v>
                </c:pt>
                <c:pt idx="5">
                  <c:v>#N/A</c:v>
                </c:pt>
                <c:pt idx="6">
                  <c:v>9.999999999999995E-3</c:v>
                </c:pt>
                <c:pt idx="7">
                  <c:v>3.9999999999999994E-2</c:v>
                </c:pt>
                <c:pt idx="8">
                  <c:v>0.05</c:v>
                </c:pt>
                <c:pt idx="9">
                  <c:v>6.9999999999999993E-2</c:v>
                </c:pt>
                <c:pt idx="10">
                  <c:v>0.03</c:v>
                </c:pt>
                <c:pt idx="11">
                  <c:v>0.03</c:v>
                </c:pt>
                <c:pt idx="12">
                  <c:v>2.0000000000000004E-2</c:v>
                </c:pt>
                <c:pt idx="13">
                  <c:v>2.0000000000000004E-2</c:v>
                </c:pt>
                <c:pt idx="14">
                  <c:v>0.03</c:v>
                </c:pt>
                <c:pt idx="15">
                  <c:v>3.9999999999999994E-2</c:v>
                </c:pt>
                <c:pt idx="16">
                  <c:v>2.0000000000000004E-2</c:v>
                </c:pt>
                <c:pt idx="17">
                  <c:v>2.0000000000000004E-2</c:v>
                </c:pt>
                <c:pt idx="18">
                  <c:v>3.9999999999999994E-2</c:v>
                </c:pt>
                <c:pt idx="19">
                  <c:v>0.08</c:v>
                </c:pt>
                <c:pt idx="20">
                  <c:v>7.0000000000000007E-2</c:v>
                </c:pt>
                <c:pt idx="21">
                  <c:v>0.05</c:v>
                </c:pt>
                <c:pt idx="22">
                  <c:v>4.0000000000000008E-2</c:v>
                </c:pt>
                <c:pt idx="23">
                  <c:v>4.0000000000000008E-2</c:v>
                </c:pt>
                <c:pt idx="24">
                  <c:v>0.03</c:v>
                </c:pt>
                <c:pt idx="25">
                  <c:v>0.03</c:v>
                </c:pt>
                <c:pt idx="26">
                  <c:v>#N/A</c:v>
                </c:pt>
                <c:pt idx="27">
                  <c:v>4.0000000000000008E-2</c:v>
                </c:pt>
                <c:pt idx="28">
                  <c:v>0.05</c:v>
                </c:pt>
                <c:pt idx="29">
                  <c:v>0.06</c:v>
                </c:pt>
                <c:pt idx="30">
                  <c:v>0.03</c:v>
                </c:pt>
                <c:pt idx="31">
                  <c:v>9.999999999999995E-3</c:v>
                </c:pt>
                <c:pt idx="32">
                  <c:v>0</c:v>
                </c:pt>
                <c:pt idx="33">
                  <c:v>9.999999999999995E-3</c:v>
                </c:pt>
                <c:pt idx="34">
                  <c:v>9.999999999999995E-3</c:v>
                </c:pt>
                <c:pt idx="35">
                  <c:v>9.999999999999995E-3</c:v>
                </c:pt>
                <c:pt idx="36">
                  <c:v>9.999999999999995E-3</c:v>
                </c:pt>
                <c:pt idx="37">
                  <c:v>9.999999999999995E-3</c:v>
                </c:pt>
                <c:pt idx="38">
                  <c:v>#N/A</c:v>
                </c:pt>
                <c:pt idx="39">
                  <c:v>3.9999999999999994E-2</c:v>
                </c:pt>
                <c:pt idx="40">
                  <c:v>0.03</c:v>
                </c:pt>
                <c:pt idx="41">
                  <c:v>0.03</c:v>
                </c:pt>
                <c:pt idx="42">
                  <c:v>1.999999999999999E-2</c:v>
                </c:pt>
                <c:pt idx="43">
                  <c:v>1.999999999999999E-2</c:v>
                </c:pt>
                <c:pt idx="44">
                  <c:v>4.0000000000000008E-2</c:v>
                </c:pt>
                <c:pt idx="45">
                  <c:v>1.999999999999999E-2</c:v>
                </c:pt>
                <c:pt idx="46">
                  <c:v>9.999999999999995E-3</c:v>
                </c:pt>
                <c:pt idx="47">
                  <c:v>0</c:v>
                </c:pt>
                <c:pt idx="48">
                  <c:v>1.999999999999999E-2</c:v>
                </c:pt>
                <c:pt idx="49">
                  <c:v>1.999999999999999E-2</c:v>
                </c:pt>
                <c:pt idx="50">
                  <c:v>6.9999999999999993E-2</c:v>
                </c:pt>
                <c:pt idx="51">
                  <c:v>0.08</c:v>
                </c:pt>
                <c:pt idx="52">
                  <c:v>0.06</c:v>
                </c:pt>
                <c:pt idx="53">
                  <c:v>6.9999999999999993E-2</c:v>
                </c:pt>
                <c:pt idx="54">
                  <c:v>6.9999999999999993E-2</c:v>
                </c:pt>
                <c:pt idx="55">
                  <c:v>0.05</c:v>
                </c:pt>
                <c:pt idx="56">
                  <c:v>0.03</c:v>
                </c:pt>
                <c:pt idx="57">
                  <c:v>0.03</c:v>
                </c:pt>
                <c:pt idx="58">
                  <c:v>#N/A</c:v>
                </c:pt>
                <c:pt idx="59">
                  <c:v>#N/A</c:v>
                </c:pt>
                <c:pt idx="60">
                  <c:v>0.03</c:v>
                </c:pt>
                <c:pt idx="61">
                  <c:v>0.03</c:v>
                </c:pt>
                <c:pt idx="62">
                  <c:v>0.03</c:v>
                </c:pt>
                <c:pt idx="63">
                  <c:v>#N/A</c:v>
                </c:pt>
                <c:pt idx="64">
                  <c:v>0.05</c:v>
                </c:pt>
                <c:pt idx="65">
                  <c:v>0.03</c:v>
                </c:pt>
                <c:pt idx="66">
                  <c:v>2.0000000000000004E-2</c:v>
                </c:pt>
                <c:pt idx="67">
                  <c:v>2.0000000000000004E-2</c:v>
                </c:pt>
                <c:pt idx="68">
                  <c:v>2.0000000000000004E-2</c:v>
                </c:pt>
                <c:pt idx="69">
                  <c:v>0.03</c:v>
                </c:pt>
                <c:pt idx="70">
                  <c:v>0.03</c:v>
                </c:pt>
                <c:pt idx="71">
                  <c:v>0.03</c:v>
                </c:pt>
                <c:pt idx="72">
                  <c:v>0.03</c:v>
                </c:pt>
                <c:pt idx="73">
                  <c:v>0.05</c:v>
                </c:pt>
                <c:pt idx="74">
                  <c:v>0.05</c:v>
                </c:pt>
                <c:pt idx="75">
                  <c:v>#N/A</c:v>
                </c:pt>
                <c:pt idx="76">
                  <c:v>3.9999999999999994E-2</c:v>
                </c:pt>
                <c:pt idx="77">
                  <c:v>2.0000000000000004E-2</c:v>
                </c:pt>
                <c:pt idx="78">
                  <c:v>9.999999999999995E-3</c:v>
                </c:pt>
                <c:pt idx="79">
                  <c:v>2.0000000000000004E-2</c:v>
                </c:pt>
                <c:pt idx="80">
                  <c:v>2.0000000000000004E-2</c:v>
                </c:pt>
                <c:pt idx="81">
                  <c:v>9.999999999999995E-3</c:v>
                </c:pt>
                <c:pt idx="82">
                  <c:v>0</c:v>
                </c:pt>
                <c:pt idx="83">
                  <c:v>0</c:v>
                </c:pt>
                <c:pt idx="84">
                  <c:v>0.03</c:v>
                </c:pt>
                <c:pt idx="85">
                  <c:v>3.9999999999999994E-2</c:v>
                </c:pt>
                <c:pt idx="86">
                  <c:v>3.9999999999999994E-2</c:v>
                </c:pt>
                <c:pt idx="87">
                  <c:v>0.03</c:v>
                </c:pt>
                <c:pt idx="88">
                  <c:v>0.05</c:v>
                </c:pt>
                <c:pt idx="89">
                  <c:v>6.9999999999999993E-2</c:v>
                </c:pt>
                <c:pt idx="90">
                  <c:v>0.05</c:v>
                </c:pt>
                <c:pt idx="91">
                  <c:v>3.9999999999999994E-2</c:v>
                </c:pt>
                <c:pt idx="92">
                  <c:v>0.03</c:v>
                </c:pt>
                <c:pt idx="93">
                  <c:v>0.06</c:v>
                </c:pt>
                <c:pt idx="94">
                  <c:v>0.05</c:v>
                </c:pt>
                <c:pt idx="95">
                  <c:v>#N/A</c:v>
                </c:pt>
                <c:pt idx="96">
                  <c:v>0.03</c:v>
                </c:pt>
                <c:pt idx="97">
                  <c:v>2.0000000000000004E-2</c:v>
                </c:pt>
                <c:pt idx="98">
                  <c:v>9.999999999999995E-3</c:v>
                </c:pt>
                <c:pt idx="99">
                  <c:v>0</c:v>
                </c:pt>
                <c:pt idx="100">
                  <c:v>0</c:v>
                </c:pt>
                <c:pt idx="101">
                  <c:v>-1.0000000000000002E-2</c:v>
                </c:pt>
                <c:pt idx="102">
                  <c:v>-1.0000000000000002E-2</c:v>
                </c:pt>
                <c:pt idx="103">
                  <c:v>0</c:v>
                </c:pt>
                <c:pt idx="104">
                  <c:v>0.03</c:v>
                </c:pt>
                <c:pt idx="105">
                  <c:v>3.9999999999999994E-2</c:v>
                </c:pt>
                <c:pt idx="106">
                  <c:v>2.0000000000000004E-2</c:v>
                </c:pt>
                <c:pt idx="107">
                  <c:v>0.03</c:v>
                </c:pt>
                <c:pt idx="108">
                  <c:v>0.05</c:v>
                </c:pt>
                <c:pt idx="109">
                  <c:v>0.05</c:v>
                </c:pt>
                <c:pt idx="110">
                  <c:v>0.03</c:v>
                </c:pt>
                <c:pt idx="111">
                  <c:v>0.03</c:v>
                </c:pt>
                <c:pt idx="112">
                  <c:v>2.0000000000000004E-2</c:v>
                </c:pt>
                <c:pt idx="113">
                  <c:v>0.03</c:v>
                </c:pt>
                <c:pt idx="114">
                  <c:v>0.05</c:v>
                </c:pt>
                <c:pt idx="115">
                  <c:v>0.08</c:v>
                </c:pt>
                <c:pt idx="116">
                  <c:v>9.9999999999999992E-2</c:v>
                </c:pt>
                <c:pt idx="117">
                  <c:v>6.9999999999999993E-2</c:v>
                </c:pt>
                <c:pt idx="118">
                  <c:v>0.05</c:v>
                </c:pt>
                <c:pt idx="119">
                  <c:v>0.03</c:v>
                </c:pt>
                <c:pt idx="120">
                  <c:v>0.03</c:v>
                </c:pt>
                <c:pt idx="121">
                  <c:v>0.03</c:v>
                </c:pt>
                <c:pt idx="122">
                  <c:v>6.9999999999999993E-2</c:v>
                </c:pt>
                <c:pt idx="123">
                  <c:v>6.9999999999999993E-2</c:v>
                </c:pt>
                <c:pt idx="124">
                  <c:v>0.06</c:v>
                </c:pt>
                <c:pt idx="125">
                  <c:v>6.9999999999999993E-2</c:v>
                </c:pt>
                <c:pt idx="126">
                  <c:v>0.15000000000000002</c:v>
                </c:pt>
                <c:pt idx="127">
                  <c:v>0.11</c:v>
                </c:pt>
                <c:pt idx="128">
                  <c:v>#N/A</c:v>
                </c:pt>
                <c:pt idx="129">
                  <c:v>#N/A</c:v>
                </c:pt>
                <c:pt idx="130">
                  <c:v>6.9999999999999993E-2</c:v>
                </c:pt>
                <c:pt idx="131">
                  <c:v>6.9999999999999993E-2</c:v>
                </c:pt>
                <c:pt idx="132">
                  <c:v>6.9999999999999993E-2</c:v>
                </c:pt>
                <c:pt idx="133">
                  <c:v>0.08</c:v>
                </c:pt>
                <c:pt idx="134">
                  <c:v>9.9999999999999992E-2</c:v>
                </c:pt>
                <c:pt idx="135">
                  <c:v>9.0000000000000011E-2</c:v>
                </c:pt>
                <c:pt idx="136">
                  <c:v>9.0000000000000011E-2</c:v>
                </c:pt>
                <c:pt idx="137">
                  <c:v>0.13</c:v>
                </c:pt>
                <c:pt idx="138">
                  <c:v>0.12000000000000001</c:v>
                </c:pt>
                <c:pt idx="139">
                  <c:v>0.11</c:v>
                </c:pt>
                <c:pt idx="140">
                  <c:v>0.06</c:v>
                </c:pt>
                <c:pt idx="141">
                  <c:v>0.03</c:v>
                </c:pt>
                <c:pt idx="142">
                  <c:v>2.0000000000000004E-2</c:v>
                </c:pt>
                <c:pt idx="143">
                  <c:v>9.999999999999995E-3</c:v>
                </c:pt>
                <c:pt idx="144">
                  <c:v>3.9999999999999994E-2</c:v>
                </c:pt>
                <c:pt idx="145">
                  <c:v>3.9999999999999994E-2</c:v>
                </c:pt>
                <c:pt idx="146">
                  <c:v>0.03</c:v>
                </c:pt>
                <c:pt idx="147">
                  <c:v>0.03</c:v>
                </c:pt>
                <c:pt idx="148">
                  <c:v>0.13</c:v>
                </c:pt>
                <c:pt idx="149">
                  <c:v>9.0000000000000011E-2</c:v>
                </c:pt>
                <c:pt idx="150">
                  <c:v>0.05</c:v>
                </c:pt>
                <c:pt idx="151">
                  <c:v>0.05</c:v>
                </c:pt>
                <c:pt idx="152">
                  <c:v>0.03</c:v>
                </c:pt>
                <c:pt idx="153">
                  <c:v>2.0000000000000004E-2</c:v>
                </c:pt>
                <c:pt idx="154">
                  <c:v>2.0000000000000004E-2</c:v>
                </c:pt>
                <c:pt idx="155">
                  <c:v>0.03</c:v>
                </c:pt>
                <c:pt idx="156">
                  <c:v>3.9999999999999994E-2</c:v>
                </c:pt>
                <c:pt idx="157">
                  <c:v>0.05</c:v>
                </c:pt>
                <c:pt idx="158">
                  <c:v>0.05</c:v>
                </c:pt>
                <c:pt idx="159">
                  <c:v>0.06</c:v>
                </c:pt>
                <c:pt idx="160">
                  <c:v>2.0000000000000004E-2</c:v>
                </c:pt>
                <c:pt idx="161">
                  <c:v>0</c:v>
                </c:pt>
                <c:pt idx="162">
                  <c:v>0</c:v>
                </c:pt>
                <c:pt idx="163">
                  <c:v>9.999999999999995E-3</c:v>
                </c:pt>
                <c:pt idx="164">
                  <c:v>0.03</c:v>
                </c:pt>
                <c:pt idx="165">
                  <c:v>#N/A</c:v>
                </c:pt>
                <c:pt idx="166">
                  <c:v>0.03</c:v>
                </c:pt>
                <c:pt idx="167">
                  <c:v>9.999999999999995E-3</c:v>
                </c:pt>
                <c:pt idx="168">
                  <c:v>2.0000000000000004E-2</c:v>
                </c:pt>
                <c:pt idx="169">
                  <c:v>0.08</c:v>
                </c:pt>
                <c:pt idx="170">
                  <c:v>0.08</c:v>
                </c:pt>
                <c:pt idx="171">
                  <c:v>6.9999999999999993E-2</c:v>
                </c:pt>
                <c:pt idx="172">
                  <c:v>0.08</c:v>
                </c:pt>
                <c:pt idx="173">
                  <c:v>0.06</c:v>
                </c:pt>
                <c:pt idx="174">
                  <c:v>0.05</c:v>
                </c:pt>
                <c:pt idx="175">
                  <c:v>0.05</c:v>
                </c:pt>
                <c:pt idx="176">
                  <c:v>3.9999999999999994E-2</c:v>
                </c:pt>
                <c:pt idx="177">
                  <c:v>3.9999999999999994E-2</c:v>
                </c:pt>
                <c:pt idx="178">
                  <c:v>0.06</c:v>
                </c:pt>
                <c:pt idx="179">
                  <c:v>6.9999999999999993E-2</c:v>
                </c:pt>
                <c:pt idx="180">
                  <c:v>0.08</c:v>
                </c:pt>
                <c:pt idx="181">
                  <c:v>6.9999999999999993E-2</c:v>
                </c:pt>
                <c:pt idx="182">
                  <c:v>0.06</c:v>
                </c:pt>
                <c:pt idx="183">
                  <c:v>3.9999999999999994E-2</c:v>
                </c:pt>
                <c:pt idx="184">
                  <c:v>0.03</c:v>
                </c:pt>
                <c:pt idx="185">
                  <c:v>0</c:v>
                </c:pt>
                <c:pt idx="186">
                  <c:v>0</c:v>
                </c:pt>
                <c:pt idx="187">
                  <c:v>0.03</c:v>
                </c:pt>
                <c:pt idx="188">
                  <c:v>0.05</c:v>
                </c:pt>
                <c:pt idx="189">
                  <c:v>0.06</c:v>
                </c:pt>
                <c:pt idx="190">
                  <c:v>0.05</c:v>
                </c:pt>
                <c:pt idx="191">
                  <c:v>0.12000000000000001</c:v>
                </c:pt>
                <c:pt idx="192">
                  <c:v>6.9999999999999993E-2</c:v>
                </c:pt>
                <c:pt idx="193">
                  <c:v>0.06</c:v>
                </c:pt>
                <c:pt idx="194">
                  <c:v>#N/A</c:v>
                </c:pt>
                <c:pt idx="195">
                  <c:v>0.05</c:v>
                </c:pt>
                <c:pt idx="196">
                  <c:v>0.05</c:v>
                </c:pt>
                <c:pt idx="197">
                  <c:v>0.05</c:v>
                </c:pt>
                <c:pt idx="198">
                  <c:v>6.9999999999999993E-2</c:v>
                </c:pt>
                <c:pt idx="199">
                  <c:v>9.0000000000000011E-2</c:v>
                </c:pt>
                <c:pt idx="200">
                  <c:v>0.08</c:v>
                </c:pt>
                <c:pt idx="201">
                  <c:v>9.0000000000000011E-2</c:v>
                </c:pt>
                <c:pt idx="202">
                  <c:v>0.12000000000000001</c:v>
                </c:pt>
                <c:pt idx="203">
                  <c:v>0.11</c:v>
                </c:pt>
                <c:pt idx="204">
                  <c:v>0.08</c:v>
                </c:pt>
                <c:pt idx="205">
                  <c:v>0.05</c:v>
                </c:pt>
                <c:pt idx="206">
                  <c:v>3.9999999999999994E-2</c:v>
                </c:pt>
                <c:pt idx="207">
                  <c:v>2.0000000000000004E-2</c:v>
                </c:pt>
                <c:pt idx="208">
                  <c:v>3.9999999999999994E-2</c:v>
                </c:pt>
                <c:pt idx="209">
                  <c:v>9.9999999999999992E-2</c:v>
                </c:pt>
                <c:pt idx="210">
                  <c:v>0.11</c:v>
                </c:pt>
                <c:pt idx="211">
                  <c:v>9.9999999999999992E-2</c:v>
                </c:pt>
                <c:pt idx="212">
                  <c:v>0.11</c:v>
                </c:pt>
                <c:pt idx="213">
                  <c:v>0.15000000000000002</c:v>
                </c:pt>
                <c:pt idx="214">
                  <c:v>0.2</c:v>
                </c:pt>
                <c:pt idx="215">
                  <c:v>0.14000000000000001</c:v>
                </c:pt>
                <c:pt idx="216">
                  <c:v>0.14000000000000001</c:v>
                </c:pt>
                <c:pt idx="217">
                  <c:v>0.14000000000000001</c:v>
                </c:pt>
                <c:pt idx="218">
                  <c:v>0.14000000000000001</c:v>
                </c:pt>
                <c:pt idx="219">
                  <c:v>0.15000000000000002</c:v>
                </c:pt>
                <c:pt idx="220">
                  <c:v>0.13</c:v>
                </c:pt>
                <c:pt idx="221">
                  <c:v>0.13</c:v>
                </c:pt>
                <c:pt idx="222">
                  <c:v>0.15000000000000002</c:v>
                </c:pt>
                <c:pt idx="223">
                  <c:v>0.15000000000000002</c:v>
                </c:pt>
                <c:pt idx="224">
                  <c:v>0.15000000000000002</c:v>
                </c:pt>
                <c:pt idx="225">
                  <c:v>0.15000000000000002</c:v>
                </c:pt>
                <c:pt idx="226">
                  <c:v>0.14000000000000001</c:v>
                </c:pt>
                <c:pt idx="227">
                  <c:v>0.12000000000000001</c:v>
                </c:pt>
                <c:pt idx="228">
                  <c:v>9.9999999999999992E-2</c:v>
                </c:pt>
                <c:pt idx="229">
                  <c:v>9.0000000000000011E-2</c:v>
                </c:pt>
                <c:pt idx="230">
                  <c:v>0.11</c:v>
                </c:pt>
                <c:pt idx="231">
                  <c:v>9.9999999999999992E-2</c:v>
                </c:pt>
                <c:pt idx="232">
                  <c:v>9.9999999999999992E-2</c:v>
                </c:pt>
                <c:pt idx="233">
                  <c:v>0.08</c:v>
                </c:pt>
                <c:pt idx="234">
                  <c:v>9.9999999999999992E-2</c:v>
                </c:pt>
                <c:pt idx="235">
                  <c:v>0.16999999999999998</c:v>
                </c:pt>
                <c:pt idx="236">
                  <c:v>0.15999999999999998</c:v>
                </c:pt>
                <c:pt idx="237">
                  <c:v>0.13</c:v>
                </c:pt>
                <c:pt idx="238">
                  <c:v>9.0000000000000011E-2</c:v>
                </c:pt>
                <c:pt idx="239">
                  <c:v>6.9999999999999993E-2</c:v>
                </c:pt>
                <c:pt idx="240">
                  <c:v>#N/A</c:v>
                </c:pt>
                <c:pt idx="241">
                  <c:v>0.06</c:v>
                </c:pt>
                <c:pt idx="242">
                  <c:v>0.05</c:v>
                </c:pt>
                <c:pt idx="243">
                  <c:v>9.0000000000000011E-2</c:v>
                </c:pt>
                <c:pt idx="244">
                  <c:v>9.0000000000000011E-2</c:v>
                </c:pt>
                <c:pt idx="245">
                  <c:v>9.0000000000000011E-2</c:v>
                </c:pt>
                <c:pt idx="246">
                  <c:v>9.9999999999999992E-2</c:v>
                </c:pt>
                <c:pt idx="247">
                  <c:v>0.08</c:v>
                </c:pt>
                <c:pt idx="248">
                  <c:v>0.08</c:v>
                </c:pt>
                <c:pt idx="249">
                  <c:v>0.05</c:v>
                </c:pt>
                <c:pt idx="250">
                  <c:v>0.05</c:v>
                </c:pt>
                <c:pt idx="251">
                  <c:v>0.05</c:v>
                </c:pt>
                <c:pt idx="252">
                  <c:v>3.9999999999999994E-2</c:v>
                </c:pt>
                <c:pt idx="253">
                  <c:v>6.9999999999999993E-2</c:v>
                </c:pt>
                <c:pt idx="254">
                  <c:v>0.06</c:v>
                </c:pt>
                <c:pt idx="255">
                  <c:v>0.05</c:v>
                </c:pt>
                <c:pt idx="256">
                  <c:v>0.05</c:v>
                </c:pt>
                <c:pt idx="257">
                  <c:v>0.18</c:v>
                </c:pt>
                <c:pt idx="258">
                  <c:v>6.9999999999999993E-2</c:v>
                </c:pt>
                <c:pt idx="259">
                  <c:v>0.05</c:v>
                </c:pt>
                <c:pt idx="260">
                  <c:v>0.05</c:v>
                </c:pt>
                <c:pt idx="261">
                  <c:v>3.9999999999999994E-2</c:v>
                </c:pt>
                <c:pt idx="262">
                  <c:v>0.05</c:v>
                </c:pt>
                <c:pt idx="263">
                  <c:v>0.05</c:v>
                </c:pt>
                <c:pt idx="264">
                  <c:v>6.9999999999999993E-2</c:v>
                </c:pt>
                <c:pt idx="265">
                  <c:v>#N/A</c:v>
                </c:pt>
                <c:pt idx="266">
                  <c:v>0.06</c:v>
                </c:pt>
                <c:pt idx="267">
                  <c:v>9.0000000000000011E-2</c:v>
                </c:pt>
                <c:pt idx="268">
                  <c:v>0.11</c:v>
                </c:pt>
                <c:pt idx="269">
                  <c:v>0.12000000000000001</c:v>
                </c:pt>
                <c:pt idx="270">
                  <c:v>9.0000000000000011E-2</c:v>
                </c:pt>
                <c:pt idx="271">
                  <c:v>0.06</c:v>
                </c:pt>
                <c:pt idx="272">
                  <c:v>3.9999999999999994E-2</c:v>
                </c:pt>
                <c:pt idx="273">
                  <c:v>2.0000000000000004E-2</c:v>
                </c:pt>
                <c:pt idx="274">
                  <c:v>0.05</c:v>
                </c:pt>
                <c:pt idx="275">
                  <c:v>0.05</c:v>
                </c:pt>
                <c:pt idx="276">
                  <c:v>2.0000000000000004E-2</c:v>
                </c:pt>
                <c:pt idx="277">
                  <c:v>9.999999999999995E-3</c:v>
                </c:pt>
                <c:pt idx="278">
                  <c:v>2.0000000000000004E-2</c:v>
                </c:pt>
                <c:pt idx="279">
                  <c:v>0.05</c:v>
                </c:pt>
                <c:pt idx="280">
                  <c:v>2.0000000000000004E-2</c:v>
                </c:pt>
                <c:pt idx="281">
                  <c:v>3.9999999999999994E-2</c:v>
                </c:pt>
                <c:pt idx="282">
                  <c:v>3.9999999999999994E-2</c:v>
                </c:pt>
                <c:pt idx="283">
                  <c:v>9.0000000000000011E-2</c:v>
                </c:pt>
                <c:pt idx="284">
                  <c:v>0.05</c:v>
                </c:pt>
                <c:pt idx="285">
                  <c:v>3.9999999999999994E-2</c:v>
                </c:pt>
                <c:pt idx="286">
                  <c:v>2.0000000000000004E-2</c:v>
                </c:pt>
                <c:pt idx="287">
                  <c:v>#N/A</c:v>
                </c:pt>
                <c:pt idx="288">
                  <c:v>0.05</c:v>
                </c:pt>
                <c:pt idx="289">
                  <c:v>0.05</c:v>
                </c:pt>
                <c:pt idx="290">
                  <c:v>0.06</c:v>
                </c:pt>
                <c:pt idx="291">
                  <c:v>3.9999999999999994E-2</c:v>
                </c:pt>
                <c:pt idx="292">
                  <c:v>2.0000000000000004E-2</c:v>
                </c:pt>
                <c:pt idx="293">
                  <c:v>2.0000000000000004E-2</c:v>
                </c:pt>
                <c:pt idx="294">
                  <c:v>0</c:v>
                </c:pt>
                <c:pt idx="295">
                  <c:v>0</c:v>
                </c:pt>
                <c:pt idx="296">
                  <c:v>2.0000000000000004E-2</c:v>
                </c:pt>
                <c:pt idx="297">
                  <c:v>3.9999999999999994E-2</c:v>
                </c:pt>
                <c:pt idx="298">
                  <c:v>#N/A</c:v>
                </c:pt>
                <c:pt idx="299">
                  <c:v>6.9999999999999993E-2</c:v>
                </c:pt>
                <c:pt idx="300">
                  <c:v>0.12000000000000001</c:v>
                </c:pt>
                <c:pt idx="301">
                  <c:v>6.9999999999999993E-2</c:v>
                </c:pt>
                <c:pt idx="302">
                  <c:v>0.06</c:v>
                </c:pt>
                <c:pt idx="303">
                  <c:v>9.0000000000000011E-2</c:v>
                </c:pt>
                <c:pt idx="304">
                  <c:v>9.0000000000000011E-2</c:v>
                </c:pt>
                <c:pt idx="305">
                  <c:v>9.0000000000000011E-2</c:v>
                </c:pt>
                <c:pt idx="306">
                  <c:v>0.12000000000000001</c:v>
                </c:pt>
                <c:pt idx="307">
                  <c:v>0.14000000000000001</c:v>
                </c:pt>
                <c:pt idx="308">
                  <c:v>0.13</c:v>
                </c:pt>
                <c:pt idx="309">
                  <c:v>9.9999999999999992E-2</c:v>
                </c:pt>
                <c:pt idx="310">
                  <c:v>9.9999999999999992E-2</c:v>
                </c:pt>
                <c:pt idx="311">
                  <c:v>0.15999999999999998</c:v>
                </c:pt>
                <c:pt idx="312">
                  <c:v>0.2</c:v>
                </c:pt>
                <c:pt idx="313">
                  <c:v>8.0000000000000016E-2</c:v>
                </c:pt>
                <c:pt idx="314">
                  <c:v>9.0000000000000024E-2</c:v>
                </c:pt>
                <c:pt idx="315">
                  <c:v>4.9999999999999989E-2</c:v>
                </c:pt>
                <c:pt idx="316">
                  <c:v>2.0000000000000018E-2</c:v>
                </c:pt>
                <c:pt idx="317">
                  <c:v>3.0000000000000027E-2</c:v>
                </c:pt>
                <c:pt idx="318">
                  <c:v>9.0000000000000024E-2</c:v>
                </c:pt>
                <c:pt idx="319">
                  <c:v>#N/A</c:v>
                </c:pt>
                <c:pt idx="320">
                  <c:v>0.13</c:v>
                </c:pt>
                <c:pt idx="321">
                  <c:v>0.15000000000000002</c:v>
                </c:pt>
                <c:pt idx="322">
                  <c:v>9.9999999999999978E-2</c:v>
                </c:pt>
                <c:pt idx="323">
                  <c:v>0.2</c:v>
                </c:pt>
                <c:pt idx="324">
                  <c:v>#N/A</c:v>
                </c:pt>
                <c:pt idx="325">
                  <c:v>0.10999999999999999</c:v>
                </c:pt>
                <c:pt idx="326">
                  <c:v>9.9999999999999978E-2</c:v>
                </c:pt>
                <c:pt idx="327">
                  <c:v>0.13</c:v>
                </c:pt>
                <c:pt idx="328">
                  <c:v>0.10999999999999999</c:v>
                </c:pt>
                <c:pt idx="329">
                  <c:v>0.10999999999999999</c:v>
                </c:pt>
                <c:pt idx="330">
                  <c:v>0.12</c:v>
                </c:pt>
                <c:pt idx="331">
                  <c:v>0.10999999999999999</c:v>
                </c:pt>
                <c:pt idx="332">
                  <c:v>0.10999999999999999</c:v>
                </c:pt>
                <c:pt idx="333">
                  <c:v>0.10999999999999999</c:v>
                </c:pt>
                <c:pt idx="334">
                  <c:v>0.13</c:v>
                </c:pt>
                <c:pt idx="335">
                  <c:v>#N/A</c:v>
                </c:pt>
                <c:pt idx="336">
                  <c:v>0.12</c:v>
                </c:pt>
                <c:pt idx="337">
                  <c:v>0.14000000000000001</c:v>
                </c:pt>
                <c:pt idx="338">
                  <c:v>0.15999999999999998</c:v>
                </c:pt>
                <c:pt idx="339">
                  <c:v>0.22999999999999998</c:v>
                </c:pt>
                <c:pt idx="340">
                  <c:v>0.15000000000000002</c:v>
                </c:pt>
                <c:pt idx="341">
                  <c:v>0.14000000000000001</c:v>
                </c:pt>
                <c:pt idx="342">
                  <c:v>0.14000000000000001</c:v>
                </c:pt>
                <c:pt idx="343">
                  <c:v>0.15999999999999998</c:v>
                </c:pt>
                <c:pt idx="344">
                  <c:v>0.19</c:v>
                </c:pt>
                <c:pt idx="345">
                  <c:v>0.15000000000000002</c:v>
                </c:pt>
                <c:pt idx="346">
                  <c:v>0.15000000000000002</c:v>
                </c:pt>
                <c:pt idx="347">
                  <c:v>0.15000000000000002</c:v>
                </c:pt>
                <c:pt idx="348">
                  <c:v>0.15000000000000002</c:v>
                </c:pt>
                <c:pt idx="349">
                  <c:v>0.15000000000000002</c:v>
                </c:pt>
                <c:pt idx="350">
                  <c:v>0.13</c:v>
                </c:pt>
                <c:pt idx="351">
                  <c:v>0.13</c:v>
                </c:pt>
                <c:pt idx="352">
                  <c:v>0.15000000000000002</c:v>
                </c:pt>
                <c:pt idx="353">
                  <c:v>0.15000000000000002</c:v>
                </c:pt>
                <c:pt idx="354">
                  <c:v>0.15000000000000002</c:v>
                </c:pt>
                <c:pt idx="355">
                  <c:v>#N/A</c:v>
                </c:pt>
                <c:pt idx="356">
                  <c:v>0.15999999999999998</c:v>
                </c:pt>
                <c:pt idx="357">
                  <c:v>0.15000000000000002</c:v>
                </c:pt>
                <c:pt idx="358">
                  <c:v>0.15000000000000002</c:v>
                </c:pt>
                <c:pt idx="359">
                  <c:v>0.14000000000000001</c:v>
                </c:pt>
                <c:pt idx="360">
                  <c:v>0.10999999999999999</c:v>
                </c:pt>
                <c:pt idx="361">
                  <c:v>8.0000000000000016E-2</c:v>
                </c:pt>
                <c:pt idx="362">
                  <c:v>0.10999999999999999</c:v>
                </c:pt>
                <c:pt idx="363">
                  <c:v>0.12</c:v>
                </c:pt>
                <c:pt idx="364">
                  <c:v>8.0000000000000016E-2</c:v>
                </c:pt>
                <c:pt idx="365">
                  <c:v>0.15000000000000002</c:v>
                </c:pt>
                <c:pt idx="366">
                  <c:v>9.9999999999999978E-2</c:v>
                </c:pt>
                <c:pt idx="367">
                  <c:v>9.9999999999999978E-2</c:v>
                </c:pt>
                <c:pt idx="368">
                  <c:v>0.12</c:v>
                </c:pt>
                <c:pt idx="369">
                  <c:v>9.9999999999999978E-2</c:v>
                </c:pt>
                <c:pt idx="370">
                  <c:v>9.0000000000000024E-2</c:v>
                </c:pt>
                <c:pt idx="371">
                  <c:v>9.0000000000000024E-2</c:v>
                </c:pt>
                <c:pt idx="372">
                  <c:v>7.0000000000000007E-2</c:v>
                </c:pt>
                <c:pt idx="373">
                  <c:v>9.9999999999999978E-2</c:v>
                </c:pt>
                <c:pt idx="374">
                  <c:v>0.10999999999999999</c:v>
                </c:pt>
                <c:pt idx="375">
                  <c:v>0.10999999999999999</c:v>
                </c:pt>
                <c:pt idx="376">
                  <c:v>0.15000000000000002</c:v>
                </c:pt>
                <c:pt idx="377">
                  <c:v>0.12</c:v>
                </c:pt>
                <c:pt idx="378">
                  <c:v>0.12</c:v>
                </c:pt>
                <c:pt idx="379">
                  <c:v>9.0000000000000024E-2</c:v>
                </c:pt>
                <c:pt idx="380">
                  <c:v>4.9999999999999989E-2</c:v>
                </c:pt>
                <c:pt idx="381">
                  <c:v>2.0000000000000018E-2</c:v>
                </c:pt>
                <c:pt idx="382">
                  <c:v>3.999999999999998E-2</c:v>
                </c:pt>
                <c:pt idx="383">
                  <c:v>#N/A</c:v>
                </c:pt>
                <c:pt idx="384">
                  <c:v>#N/A</c:v>
                </c:pt>
                <c:pt idx="385">
                  <c:v>0.13</c:v>
                </c:pt>
                <c:pt idx="386">
                  <c:v>0.13</c:v>
                </c:pt>
                <c:pt idx="387">
                  <c:v>9.9999999999999978E-2</c:v>
                </c:pt>
                <c:pt idx="388">
                  <c:v>0.16999999999999998</c:v>
                </c:pt>
                <c:pt idx="389">
                  <c:v>0.15000000000000002</c:v>
                </c:pt>
                <c:pt idx="390">
                  <c:v>0.12</c:v>
                </c:pt>
                <c:pt idx="391">
                  <c:v>9.9999999999999978E-2</c:v>
                </c:pt>
                <c:pt idx="392">
                  <c:v>9.0000000000000024E-2</c:v>
                </c:pt>
                <c:pt idx="393">
                  <c:v>9.9999999999999978E-2</c:v>
                </c:pt>
                <c:pt idx="394">
                  <c:v>9.9999999999999978E-2</c:v>
                </c:pt>
                <c:pt idx="395">
                  <c:v>0.10999999999999999</c:v>
                </c:pt>
                <c:pt idx="396">
                  <c:v>9.9999999999999978E-2</c:v>
                </c:pt>
                <c:pt idx="397">
                  <c:v>0.10999999999999999</c:v>
                </c:pt>
                <c:pt idx="398">
                  <c:v>9.9999999999999978E-2</c:v>
                </c:pt>
                <c:pt idx="399">
                  <c:v>0.14000000000000001</c:v>
                </c:pt>
                <c:pt idx="400">
                  <c:v>0.12</c:v>
                </c:pt>
                <c:pt idx="401">
                  <c:v>0.06</c:v>
                </c:pt>
                <c:pt idx="402">
                  <c:v>4.9999999999999989E-2</c:v>
                </c:pt>
                <c:pt idx="403">
                  <c:v>3.999999999999998E-2</c:v>
                </c:pt>
                <c:pt idx="404">
                  <c:v>0.10999999999999999</c:v>
                </c:pt>
                <c:pt idx="405">
                  <c:v>7.0000000000000007E-2</c:v>
                </c:pt>
                <c:pt idx="406">
                  <c:v>4.9999999999999989E-2</c:v>
                </c:pt>
                <c:pt idx="407">
                  <c:v>3.999999999999998E-2</c:v>
                </c:pt>
                <c:pt idx="408">
                  <c:v>3.0000000000000027E-2</c:v>
                </c:pt>
                <c:pt idx="409">
                  <c:v>0.06</c:v>
                </c:pt>
                <c:pt idx="410">
                  <c:v>4.9999999999999989E-2</c:v>
                </c:pt>
                <c:pt idx="411">
                  <c:v>0.06</c:v>
                </c:pt>
                <c:pt idx="412">
                  <c:v>0.06</c:v>
                </c:pt>
                <c:pt idx="413">
                  <c:v>8.0000000000000016E-2</c:v>
                </c:pt>
                <c:pt idx="414">
                  <c:v>9.9999999999999978E-2</c:v>
                </c:pt>
                <c:pt idx="415">
                  <c:v>9.9999999999999978E-2</c:v>
                </c:pt>
                <c:pt idx="416">
                  <c:v>9.9999999999999978E-2</c:v>
                </c:pt>
                <c:pt idx="417">
                  <c:v>9.9999999999999978E-2</c:v>
                </c:pt>
                <c:pt idx="418">
                  <c:v>9.9999999999999978E-2</c:v>
                </c:pt>
                <c:pt idx="419">
                  <c:v>9.9999999999999978E-2</c:v>
                </c:pt>
                <c:pt idx="420">
                  <c:v>0.13</c:v>
                </c:pt>
                <c:pt idx="421">
                  <c:v>0.12</c:v>
                </c:pt>
                <c:pt idx="422">
                  <c:v>9.0000000000000024E-2</c:v>
                </c:pt>
                <c:pt idx="423">
                  <c:v>4.9999999999999989E-2</c:v>
                </c:pt>
                <c:pt idx="424">
                  <c:v>3.0000000000000027E-2</c:v>
                </c:pt>
                <c:pt idx="425">
                  <c:v>1.0000000000000009E-2</c:v>
                </c:pt>
                <c:pt idx="426">
                  <c:v>7.0000000000000007E-2</c:v>
                </c:pt>
                <c:pt idx="427">
                  <c:v>3.0000000000000027E-2</c:v>
                </c:pt>
                <c:pt idx="428">
                  <c:v>1.0000000000000009E-2</c:v>
                </c:pt>
                <c:pt idx="429">
                  <c:v>1.0000000000000009E-2</c:v>
                </c:pt>
                <c:pt idx="430">
                  <c:v>#N/A</c:v>
                </c:pt>
                <c:pt idx="431">
                  <c:v>9.9999999999999978E-2</c:v>
                </c:pt>
                <c:pt idx="432">
                  <c:v>9.0000000000000024E-2</c:v>
                </c:pt>
                <c:pt idx="433">
                  <c:v>9.0000000000000024E-2</c:v>
                </c:pt>
                <c:pt idx="434">
                  <c:v>9.0000000000000024E-2</c:v>
                </c:pt>
                <c:pt idx="435">
                  <c:v>9.9999999999999978E-2</c:v>
                </c:pt>
                <c:pt idx="436">
                  <c:v>0.10999999999999999</c:v>
                </c:pt>
                <c:pt idx="437">
                  <c:v>0.13</c:v>
                </c:pt>
                <c:pt idx="438">
                  <c:v>0.12</c:v>
                </c:pt>
                <c:pt idx="439">
                  <c:v>0.15000000000000002</c:v>
                </c:pt>
                <c:pt idx="440">
                  <c:v>0.15000000000000002</c:v>
                </c:pt>
                <c:pt idx="441">
                  <c:v>0.13</c:v>
                </c:pt>
                <c:pt idx="442">
                  <c:v>0.16999999999999998</c:v>
                </c:pt>
                <c:pt idx="443">
                  <c:v>0.18</c:v>
                </c:pt>
                <c:pt idx="444">
                  <c:v>0.15999999999999998</c:v>
                </c:pt>
                <c:pt idx="445">
                  <c:v>0.14000000000000001</c:v>
                </c:pt>
                <c:pt idx="446">
                  <c:v>0.15000000000000002</c:v>
                </c:pt>
                <c:pt idx="447">
                  <c:v>0.16999999999999998</c:v>
                </c:pt>
                <c:pt idx="448">
                  <c:v>0.24</c:v>
                </c:pt>
                <c:pt idx="449">
                  <c:v>0.30000000000000004</c:v>
                </c:pt>
                <c:pt idx="450">
                  <c:v>0.32999999999999996</c:v>
                </c:pt>
                <c:pt idx="451">
                  <c:v>0.30000000000000004</c:v>
                </c:pt>
                <c:pt idx="452">
                  <c:v>0.24</c:v>
                </c:pt>
                <c:pt idx="453">
                  <c:v>0.38</c:v>
                </c:pt>
                <c:pt idx="454">
                  <c:v>0.21999999999999997</c:v>
                </c:pt>
                <c:pt idx="455">
                  <c:v>#N/A</c:v>
                </c:pt>
                <c:pt idx="456">
                  <c:v>0.15000000000000002</c:v>
                </c:pt>
                <c:pt idx="457">
                  <c:v>0.10999999999999999</c:v>
                </c:pt>
                <c:pt idx="458">
                  <c:v>0.14000000000000001</c:v>
                </c:pt>
                <c:pt idx="459">
                  <c:v>0.18</c:v>
                </c:pt>
                <c:pt idx="460">
                  <c:v>0.15999999999999998</c:v>
                </c:pt>
                <c:pt idx="461">
                  <c:v>0.14000000000000001</c:v>
                </c:pt>
                <c:pt idx="462">
                  <c:v>0.13</c:v>
                </c:pt>
                <c:pt idx="463">
                  <c:v>0.14000000000000001</c:v>
                </c:pt>
                <c:pt idx="464">
                  <c:v>0.15999999999999998</c:v>
                </c:pt>
                <c:pt idx="465">
                  <c:v>0.12</c:v>
                </c:pt>
                <c:pt idx="466">
                  <c:v>9.0000000000000024E-2</c:v>
                </c:pt>
                <c:pt idx="467">
                  <c:v>7.0000000000000007E-2</c:v>
                </c:pt>
                <c:pt idx="468">
                  <c:v>9.9999999999999978E-2</c:v>
                </c:pt>
                <c:pt idx="469">
                  <c:v>0.12</c:v>
                </c:pt>
                <c:pt idx="470">
                  <c:v>9.9999999999999978E-2</c:v>
                </c:pt>
                <c:pt idx="471">
                  <c:v>9.0000000000000024E-2</c:v>
                </c:pt>
                <c:pt idx="472">
                  <c:v>9.9999999999999978E-2</c:v>
                </c:pt>
                <c:pt idx="473">
                  <c:v>9.9999999999999978E-2</c:v>
                </c:pt>
                <c:pt idx="474">
                  <c:v>0.16999999999999998</c:v>
                </c:pt>
                <c:pt idx="475">
                  <c:v>0.15999999999999998</c:v>
                </c:pt>
                <c:pt idx="476">
                  <c:v>0.15000000000000002</c:v>
                </c:pt>
                <c:pt idx="477">
                  <c:v>0.15000000000000002</c:v>
                </c:pt>
                <c:pt idx="478">
                  <c:v>0.15999999999999998</c:v>
                </c:pt>
                <c:pt idx="479">
                  <c:v>0.15999999999999998</c:v>
                </c:pt>
                <c:pt idx="480">
                  <c:v>0.12</c:v>
                </c:pt>
                <c:pt idx="481">
                  <c:v>9.9999999999999978E-2</c:v>
                </c:pt>
                <c:pt idx="482">
                  <c:v>9.9999999999999978E-2</c:v>
                </c:pt>
                <c:pt idx="483">
                  <c:v>0.13</c:v>
                </c:pt>
                <c:pt idx="484">
                  <c:v>0.15000000000000002</c:v>
                </c:pt>
                <c:pt idx="485">
                  <c:v>0.15999999999999998</c:v>
                </c:pt>
                <c:pt idx="486">
                  <c:v>0.15000000000000002</c:v>
                </c:pt>
                <c:pt idx="487">
                  <c:v>0.14000000000000001</c:v>
                </c:pt>
                <c:pt idx="488">
                  <c:v>0.15000000000000002</c:v>
                </c:pt>
                <c:pt idx="489">
                  <c:v>0.15000000000000002</c:v>
                </c:pt>
                <c:pt idx="490">
                  <c:v>9.0000000000000024E-2</c:v>
                </c:pt>
                <c:pt idx="491">
                  <c:v>4.9999999999999989E-2</c:v>
                </c:pt>
                <c:pt idx="492">
                  <c:v>9.9999999999999978E-2</c:v>
                </c:pt>
                <c:pt idx="493">
                  <c:v>9.0000000000000024E-2</c:v>
                </c:pt>
                <c:pt idx="494">
                  <c:v>0.14000000000000001</c:v>
                </c:pt>
                <c:pt idx="495">
                  <c:v>0.13</c:v>
                </c:pt>
                <c:pt idx="496">
                  <c:v>0.14000000000000001</c:v>
                </c:pt>
                <c:pt idx="497">
                  <c:v>0.21000000000000002</c:v>
                </c:pt>
                <c:pt idx="498">
                  <c:v>0.18</c:v>
                </c:pt>
                <c:pt idx="499">
                  <c:v>0.15999999999999998</c:v>
                </c:pt>
                <c:pt idx="500">
                  <c:v>#N/A</c:v>
                </c:pt>
                <c:pt idx="501">
                  <c:v>0.15000000000000002</c:v>
                </c:pt>
                <c:pt idx="502">
                  <c:v>9.9999999999999978E-2</c:v>
                </c:pt>
                <c:pt idx="503">
                  <c:v>0.13</c:v>
                </c:pt>
                <c:pt idx="504">
                  <c:v>0.16999999999999998</c:v>
                </c:pt>
                <c:pt idx="505">
                  <c:v>0.15000000000000002</c:v>
                </c:pt>
                <c:pt idx="506">
                  <c:v>0.15000000000000002</c:v>
                </c:pt>
                <c:pt idx="507">
                  <c:v>0.15000000000000002</c:v>
                </c:pt>
                <c:pt idx="508">
                  <c:v>0.16999999999999998</c:v>
                </c:pt>
                <c:pt idx="509">
                  <c:v>0.12</c:v>
                </c:pt>
                <c:pt idx="510">
                  <c:v>9.9999999999999978E-2</c:v>
                </c:pt>
                <c:pt idx="511">
                  <c:v>9.0000000000000024E-2</c:v>
                </c:pt>
                <c:pt idx="512">
                  <c:v>9.0000000000000024E-2</c:v>
                </c:pt>
                <c:pt idx="513">
                  <c:v>9.9999999999999978E-2</c:v>
                </c:pt>
                <c:pt idx="514">
                  <c:v>0.18</c:v>
                </c:pt>
                <c:pt idx="515">
                  <c:v>0.18</c:v>
                </c:pt>
                <c:pt idx="516">
                  <c:v>0.29000000000000004</c:v>
                </c:pt>
                <c:pt idx="517">
                  <c:v>0.39</c:v>
                </c:pt>
                <c:pt idx="518">
                  <c:v>0.44999999999999996</c:v>
                </c:pt>
                <c:pt idx="519">
                  <c:v>0.64</c:v>
                </c:pt>
                <c:pt idx="520">
                  <c:v>0.2</c:v>
                </c:pt>
                <c:pt idx="521">
                  <c:v>0.30000000000000004</c:v>
                </c:pt>
                <c:pt idx="522">
                  <c:v>0.25</c:v>
                </c:pt>
                <c:pt idx="523">
                  <c:v>0.19</c:v>
                </c:pt>
                <c:pt idx="524">
                  <c:v>0.15000000000000002</c:v>
                </c:pt>
                <c:pt idx="525">
                  <c:v>#N/A</c:v>
                </c:pt>
                <c:pt idx="526">
                  <c:v>0.10999999999999999</c:v>
                </c:pt>
                <c:pt idx="527">
                  <c:v>0.12</c:v>
                </c:pt>
                <c:pt idx="528">
                  <c:v>0.15000000000000002</c:v>
                </c:pt>
                <c:pt idx="529">
                  <c:v>0.13</c:v>
                </c:pt>
                <c:pt idx="530">
                  <c:v>0.15000000000000002</c:v>
                </c:pt>
                <c:pt idx="531">
                  <c:v>9.9999999999999978E-2</c:v>
                </c:pt>
                <c:pt idx="532">
                  <c:v>4.9999999999999989E-2</c:v>
                </c:pt>
                <c:pt idx="533">
                  <c:v>7.0000000000000007E-2</c:v>
                </c:pt>
                <c:pt idx="534">
                  <c:v>3.999999999999998E-2</c:v>
                </c:pt>
                <c:pt idx="535">
                  <c:v>9.9999999999999978E-2</c:v>
                </c:pt>
                <c:pt idx="536">
                  <c:v>9.0000000000000024E-2</c:v>
                </c:pt>
                <c:pt idx="537">
                  <c:v>0.13</c:v>
                </c:pt>
                <c:pt idx="538">
                  <c:v>0.15000000000000002</c:v>
                </c:pt>
                <c:pt idx="539">
                  <c:v>0.10999999999999999</c:v>
                </c:pt>
                <c:pt idx="540">
                  <c:v>0.18</c:v>
                </c:pt>
                <c:pt idx="541">
                  <c:v>9.9999999999999978E-2</c:v>
                </c:pt>
                <c:pt idx="542">
                  <c:v>9.0000000000000024E-2</c:v>
                </c:pt>
                <c:pt idx="543">
                  <c:v>0.15000000000000002</c:v>
                </c:pt>
                <c:pt idx="544">
                  <c:v>0.13</c:v>
                </c:pt>
                <c:pt idx="545">
                  <c:v>9.9999999999999978E-2</c:v>
                </c:pt>
                <c:pt idx="546">
                  <c:v>9.0000000000000024E-2</c:v>
                </c:pt>
                <c:pt idx="547">
                  <c:v>0.10999999999999999</c:v>
                </c:pt>
                <c:pt idx="548">
                  <c:v>0.14000000000000001</c:v>
                </c:pt>
                <c:pt idx="549">
                  <c:v>#N/A</c:v>
                </c:pt>
                <c:pt idx="550">
                  <c:v>9.9999999999999978E-2</c:v>
                </c:pt>
                <c:pt idx="551">
                  <c:v>9.0000000000000024E-2</c:v>
                </c:pt>
                <c:pt idx="552">
                  <c:v>0.06</c:v>
                </c:pt>
                <c:pt idx="553">
                  <c:v>3.0000000000000027E-2</c:v>
                </c:pt>
                <c:pt idx="554">
                  <c:v>2.0000000000000018E-2</c:v>
                </c:pt>
                <c:pt idx="555">
                  <c:v>1.0000000000000009E-2</c:v>
                </c:pt>
                <c:pt idx="556">
                  <c:v>0</c:v>
                </c:pt>
                <c:pt idx="557">
                  <c:v>1.0000000000000009E-2</c:v>
                </c:pt>
                <c:pt idx="558">
                  <c:v>#N/A</c:v>
                </c:pt>
                <c:pt idx="559">
                  <c:v>2.0000000000000018E-2</c:v>
                </c:pt>
                <c:pt idx="560">
                  <c:v>1.0000000000000009E-2</c:v>
                </c:pt>
                <c:pt idx="561">
                  <c:v>1.0000000000000009E-2</c:v>
                </c:pt>
                <c:pt idx="562">
                  <c:v>2.0000000000000018E-2</c:v>
                </c:pt>
                <c:pt idx="563">
                  <c:v>1.0000000000000009E-2</c:v>
                </c:pt>
                <c:pt idx="564">
                  <c:v>1.0000000000000009E-2</c:v>
                </c:pt>
                <c:pt idx="565">
                  <c:v>1.0000000000000009E-2</c:v>
                </c:pt>
                <c:pt idx="566">
                  <c:v>1.0000000000000009E-2</c:v>
                </c:pt>
                <c:pt idx="567">
                  <c:v>1.0000000000000009E-2</c:v>
                </c:pt>
                <c:pt idx="568">
                  <c:v>1.0000000000000009E-2</c:v>
                </c:pt>
                <c:pt idx="569">
                  <c:v>4.9999999999999989E-2</c:v>
                </c:pt>
                <c:pt idx="570">
                  <c:v>4.9999999999999989E-2</c:v>
                </c:pt>
                <c:pt idx="571">
                  <c:v>3.0000000000000027E-2</c:v>
                </c:pt>
                <c:pt idx="572">
                  <c:v>1.0000000000000009E-2</c:v>
                </c:pt>
                <c:pt idx="573">
                  <c:v>0</c:v>
                </c:pt>
                <c:pt idx="574">
                  <c:v>1.0000000000000009E-2</c:v>
                </c:pt>
                <c:pt idx="575">
                  <c:v>0</c:v>
                </c:pt>
                <c:pt idx="576">
                  <c:v>-2.0000000000000018E-2</c:v>
                </c:pt>
                <c:pt idx="577">
                  <c:v>-3.999999999999998E-2</c:v>
                </c:pt>
                <c:pt idx="578">
                  <c:v>-3.999999999999998E-2</c:v>
                </c:pt>
                <c:pt idx="579">
                  <c:v>0</c:v>
                </c:pt>
                <c:pt idx="580">
                  <c:v>#N/A</c:v>
                </c:pt>
                <c:pt idx="581">
                  <c:v>2.0000000000000018E-2</c:v>
                </c:pt>
                <c:pt idx="582">
                  <c:v>4.0000000000000036E-2</c:v>
                </c:pt>
                <c:pt idx="583">
                  <c:v>1.0000000000000009E-2</c:v>
                </c:pt>
                <c:pt idx="584">
                  <c:v>-2.0000000000000018E-2</c:v>
                </c:pt>
                <c:pt idx="585">
                  <c:v>#N/A</c:v>
                </c:pt>
                <c:pt idx="586">
                  <c:v>0</c:v>
                </c:pt>
                <c:pt idx="587">
                  <c:v>5.0000000000000044E-2</c:v>
                </c:pt>
                <c:pt idx="588">
                  <c:v>3.0000000000000027E-2</c:v>
                </c:pt>
                <c:pt idx="589">
                  <c:v>3.0000000000000027E-2</c:v>
                </c:pt>
                <c:pt idx="590">
                  <c:v>2.0000000000000018E-2</c:v>
                </c:pt>
                <c:pt idx="591">
                  <c:v>0</c:v>
                </c:pt>
                <c:pt idx="592">
                  <c:v>1.0000000000000009E-2</c:v>
                </c:pt>
                <c:pt idx="593">
                  <c:v>2.0000000000000018E-2</c:v>
                </c:pt>
                <c:pt idx="594">
                  <c:v>5.0000000000000044E-2</c:v>
                </c:pt>
                <c:pt idx="595">
                  <c:v>#N/A</c:v>
                </c:pt>
                <c:pt idx="596">
                  <c:v>8.9999999999999969E-2</c:v>
                </c:pt>
                <c:pt idx="597">
                  <c:v>0.12</c:v>
                </c:pt>
                <c:pt idx="598">
                  <c:v>2.0000000000000018E-2</c:v>
                </c:pt>
                <c:pt idx="599">
                  <c:v>1.0000000000000009E-2</c:v>
                </c:pt>
                <c:pt idx="600">
                  <c:v>0</c:v>
                </c:pt>
                <c:pt idx="601">
                  <c:v>3.0000000000000027E-2</c:v>
                </c:pt>
                <c:pt idx="602">
                  <c:v>3.0000000000000027E-2</c:v>
                </c:pt>
                <c:pt idx="603">
                  <c:v>3.0000000000000027E-2</c:v>
                </c:pt>
                <c:pt idx="604">
                  <c:v>4.0000000000000036E-2</c:v>
                </c:pt>
                <c:pt idx="605">
                  <c:v>3.0000000000000027E-2</c:v>
                </c:pt>
                <c:pt idx="606">
                  <c:v>9.9999999999999978E-2</c:v>
                </c:pt>
                <c:pt idx="607">
                  <c:v>6.0000000000000053E-2</c:v>
                </c:pt>
                <c:pt idx="608">
                  <c:v>4.0000000000000036E-2</c:v>
                </c:pt>
                <c:pt idx="609">
                  <c:v>4.0000000000000036E-2</c:v>
                </c:pt>
                <c:pt idx="610">
                  <c:v>3.0000000000000027E-2</c:v>
                </c:pt>
                <c:pt idx="611">
                  <c:v>1.0000000000000009E-2</c:v>
                </c:pt>
                <c:pt idx="612">
                  <c:v>1.0000000000000009E-2</c:v>
                </c:pt>
                <c:pt idx="613">
                  <c:v>5.0000000000000044E-2</c:v>
                </c:pt>
                <c:pt idx="614">
                  <c:v>4.0000000000000036E-2</c:v>
                </c:pt>
                <c:pt idx="615">
                  <c:v>3.0000000000000027E-2</c:v>
                </c:pt>
                <c:pt idx="616">
                  <c:v>2.0000000000000018E-2</c:v>
                </c:pt>
                <c:pt idx="617">
                  <c:v>5.0000000000000044E-2</c:v>
                </c:pt>
                <c:pt idx="618">
                  <c:v>2.0000000000000018E-2</c:v>
                </c:pt>
                <c:pt idx="619">
                  <c:v>1.0000000000000009E-2</c:v>
                </c:pt>
                <c:pt idx="620">
                  <c:v>#N/A</c:v>
                </c:pt>
                <c:pt idx="621">
                  <c:v>0</c:v>
                </c:pt>
                <c:pt idx="622">
                  <c:v>0</c:v>
                </c:pt>
                <c:pt idx="623">
                  <c:v>0</c:v>
                </c:pt>
                <c:pt idx="624">
                  <c:v>1.0000000000000009E-2</c:v>
                </c:pt>
                <c:pt idx="625">
                  <c:v>1.0000000000000009E-2</c:v>
                </c:pt>
                <c:pt idx="626">
                  <c:v>3.0000000000000027E-2</c:v>
                </c:pt>
                <c:pt idx="627">
                  <c:v>0</c:v>
                </c:pt>
                <c:pt idx="628">
                  <c:v>0</c:v>
                </c:pt>
                <c:pt idx="629">
                  <c:v>1.0000000000000009E-2</c:v>
                </c:pt>
                <c:pt idx="630">
                  <c:v>1.0000000000000009E-2</c:v>
                </c:pt>
                <c:pt idx="631">
                  <c:v>0</c:v>
                </c:pt>
                <c:pt idx="632">
                  <c:v>0</c:v>
                </c:pt>
                <c:pt idx="633">
                  <c:v>0</c:v>
                </c:pt>
                <c:pt idx="634">
                  <c:v>0</c:v>
                </c:pt>
                <c:pt idx="635">
                  <c:v>0</c:v>
                </c:pt>
                <c:pt idx="636">
                  <c:v>2.0000000000000018E-2</c:v>
                </c:pt>
                <c:pt idx="637">
                  <c:v>3.0000000000000027E-2</c:v>
                </c:pt>
                <c:pt idx="638">
                  <c:v>2.0000000000000018E-2</c:v>
                </c:pt>
                <c:pt idx="639">
                  <c:v>0</c:v>
                </c:pt>
                <c:pt idx="640">
                  <c:v>0</c:v>
                </c:pt>
                <c:pt idx="641">
                  <c:v>0</c:v>
                </c:pt>
                <c:pt idx="642">
                  <c:v>0</c:v>
                </c:pt>
                <c:pt idx="643">
                  <c:v>1.0000000000000009E-2</c:v>
                </c:pt>
                <c:pt idx="644">
                  <c:v>2.0000000000000018E-2</c:v>
                </c:pt>
                <c:pt idx="645">
                  <c:v>1.0000000000000009E-2</c:v>
                </c:pt>
                <c:pt idx="646">
                  <c:v>1.0000000000000009E-2</c:v>
                </c:pt>
                <c:pt idx="647">
                  <c:v>1.0000000000000009E-2</c:v>
                </c:pt>
                <c:pt idx="648">
                  <c:v>3.0000000000000027E-2</c:v>
                </c:pt>
                <c:pt idx="649">
                  <c:v>9.9999999999999978E-2</c:v>
                </c:pt>
                <c:pt idx="650">
                  <c:v>3.0000000000000027E-2</c:v>
                </c:pt>
                <c:pt idx="651">
                  <c:v>2.0000000000000018E-2</c:v>
                </c:pt>
                <c:pt idx="652">
                  <c:v>3.0000000000000027E-2</c:v>
                </c:pt>
                <c:pt idx="653">
                  <c:v>6.0000000000000053E-2</c:v>
                </c:pt>
                <c:pt idx="654">
                  <c:v>6.9999999999999951E-2</c:v>
                </c:pt>
                <c:pt idx="655">
                  <c:v>5.0000000000000044E-2</c:v>
                </c:pt>
                <c:pt idx="656">
                  <c:v>4.0000000000000036E-2</c:v>
                </c:pt>
                <c:pt idx="657">
                  <c:v>5.0000000000000044E-2</c:v>
                </c:pt>
                <c:pt idx="658">
                  <c:v>#N/A</c:v>
                </c:pt>
                <c:pt idx="659">
                  <c:v>#N/A</c:v>
                </c:pt>
                <c:pt idx="660">
                  <c:v>0.13</c:v>
                </c:pt>
                <c:pt idx="661">
                  <c:v>0.10999999999999999</c:v>
                </c:pt>
                <c:pt idx="662">
                  <c:v>5.0000000000000044E-2</c:v>
                </c:pt>
                <c:pt idx="663">
                  <c:v>1.0000000000000009E-2</c:v>
                </c:pt>
                <c:pt idx="664">
                  <c:v>1.0000000000000009E-2</c:v>
                </c:pt>
                <c:pt idx="665">
                  <c:v>5.0000000000000044E-2</c:v>
                </c:pt>
                <c:pt idx="666">
                  <c:v>5.0000000000000044E-2</c:v>
                </c:pt>
                <c:pt idx="667">
                  <c:v>5.0000000000000044E-2</c:v>
                </c:pt>
                <c:pt idx="668">
                  <c:v>7.999999999999996E-2</c:v>
                </c:pt>
                <c:pt idx="669">
                  <c:v>0.15000000000000002</c:v>
                </c:pt>
                <c:pt idx="670">
                  <c:v>7.999999999999996E-2</c:v>
                </c:pt>
                <c:pt idx="671">
                  <c:v>4.0000000000000036E-2</c:v>
                </c:pt>
                <c:pt idx="672">
                  <c:v>3.0000000000000027E-2</c:v>
                </c:pt>
                <c:pt idx="673">
                  <c:v>4.0000000000000036E-2</c:v>
                </c:pt>
                <c:pt idx="674">
                  <c:v>5.0000000000000044E-2</c:v>
                </c:pt>
                <c:pt idx="675">
                  <c:v>3.0000000000000027E-2</c:v>
                </c:pt>
                <c:pt idx="676">
                  <c:v>2.0000000000000018E-2</c:v>
                </c:pt>
                <c:pt idx="677">
                  <c:v>1.0000000000000009E-2</c:v>
                </c:pt>
                <c:pt idx="678">
                  <c:v>2.0000000000000018E-2</c:v>
                </c:pt>
                <c:pt idx="679">
                  <c:v>1.0000000000000009E-2</c:v>
                </c:pt>
                <c:pt idx="680">
                  <c:v>5.0000000000000044E-2</c:v>
                </c:pt>
                <c:pt idx="681">
                  <c:v>3.0000000000000027E-2</c:v>
                </c:pt>
                <c:pt idx="682">
                  <c:v>4.0000000000000036E-2</c:v>
                </c:pt>
                <c:pt idx="683">
                  <c:v>3.0000000000000027E-2</c:v>
                </c:pt>
                <c:pt idx="684">
                  <c:v>2.0000000000000018E-2</c:v>
                </c:pt>
                <c:pt idx="685">
                  <c:v>1.0000000000000009E-2</c:v>
                </c:pt>
                <c:pt idx="686">
                  <c:v>1.0000000000000009E-2</c:v>
                </c:pt>
                <c:pt idx="687">
                  <c:v>4.0000000000000036E-2</c:v>
                </c:pt>
                <c:pt idx="688">
                  <c:v>6.9999999999999951E-2</c:v>
                </c:pt>
                <c:pt idx="689">
                  <c:v>9.9999999999999978E-2</c:v>
                </c:pt>
                <c:pt idx="690">
                  <c:v>#N/A</c:v>
                </c:pt>
                <c:pt idx="691">
                  <c:v>6.9999999999999951E-2</c:v>
                </c:pt>
                <c:pt idx="692">
                  <c:v>0.15000000000000002</c:v>
                </c:pt>
                <c:pt idx="693">
                  <c:v>0.12</c:v>
                </c:pt>
                <c:pt idx="694">
                  <c:v>9.9999999999999978E-2</c:v>
                </c:pt>
                <c:pt idx="695">
                  <c:v>9.9999999999999978E-2</c:v>
                </c:pt>
                <c:pt idx="696">
                  <c:v>8.9999999999999969E-2</c:v>
                </c:pt>
                <c:pt idx="697">
                  <c:v>9.9999999999999978E-2</c:v>
                </c:pt>
                <c:pt idx="698">
                  <c:v>0.13</c:v>
                </c:pt>
                <c:pt idx="699">
                  <c:v>0.14000000000000001</c:v>
                </c:pt>
                <c:pt idx="700">
                  <c:v>0.14000000000000001</c:v>
                </c:pt>
                <c:pt idx="701">
                  <c:v>0.15000000000000002</c:v>
                </c:pt>
                <c:pt idx="702">
                  <c:v>0.18000000000000005</c:v>
                </c:pt>
                <c:pt idx="703">
                  <c:v>0.16999999999999993</c:v>
                </c:pt>
                <c:pt idx="704">
                  <c:v>0.16999999999999993</c:v>
                </c:pt>
                <c:pt idx="705">
                  <c:v>0.12000000000000011</c:v>
                </c:pt>
                <c:pt idx="706">
                  <c:v>5.0000000000000044E-2</c:v>
                </c:pt>
                <c:pt idx="707">
                  <c:v>2.0000000000000018E-2</c:v>
                </c:pt>
                <c:pt idx="708">
                  <c:v>2.0000000000000018E-2</c:v>
                </c:pt>
                <c:pt idx="709">
                  <c:v>6.0000000000000053E-2</c:v>
                </c:pt>
                <c:pt idx="710">
                  <c:v>5.0000000000000044E-2</c:v>
                </c:pt>
                <c:pt idx="711">
                  <c:v>3.0000000000000027E-2</c:v>
                </c:pt>
                <c:pt idx="712">
                  <c:v>4.0000000000000036E-2</c:v>
                </c:pt>
                <c:pt idx="713">
                  <c:v>7.0000000000000062E-2</c:v>
                </c:pt>
                <c:pt idx="714">
                  <c:v>0.19999999999999996</c:v>
                </c:pt>
                <c:pt idx="715">
                  <c:v>0.10000000000000009</c:v>
                </c:pt>
                <c:pt idx="716">
                  <c:v>#N/A</c:v>
                </c:pt>
                <c:pt idx="717">
                  <c:v>5.0000000000000044E-2</c:v>
                </c:pt>
                <c:pt idx="718">
                  <c:v>3.0000000000000027E-2</c:v>
                </c:pt>
                <c:pt idx="719">
                  <c:v>1.0000000000000009E-2</c:v>
                </c:pt>
                <c:pt idx="720">
                  <c:v>1.0000000000000009E-2</c:v>
                </c:pt>
                <c:pt idx="721">
                  <c:v>1.0000000000000009E-2</c:v>
                </c:pt>
                <c:pt idx="722">
                  <c:v>1.0000000000000009E-2</c:v>
                </c:pt>
                <c:pt idx="723">
                  <c:v>2.0000000000000018E-2</c:v>
                </c:pt>
                <c:pt idx="724">
                  <c:v>2.0000000000000018E-2</c:v>
                </c:pt>
                <c:pt idx="725">
                  <c:v>4.0000000000000036E-2</c:v>
                </c:pt>
                <c:pt idx="726">
                  <c:v>2.0000000000000018E-2</c:v>
                </c:pt>
                <c:pt idx="727">
                  <c:v>1.0000000000000009E-2</c:v>
                </c:pt>
                <c:pt idx="728">
                  <c:v>2.0000000000000018E-2</c:v>
                </c:pt>
                <c:pt idx="729">
                  <c:v>1.0000000000000009E-2</c:v>
                </c:pt>
                <c:pt idx="730">
                  <c:v>5.0000000000000044E-2</c:v>
                </c:pt>
                <c:pt idx="731">
                  <c:v>4.0000000000000036E-2</c:v>
                </c:pt>
                <c:pt idx="732">
                  <c:v>4.0000000000000036E-2</c:v>
                </c:pt>
                <c:pt idx="733">
                  <c:v>4.0000000000000036E-2</c:v>
                </c:pt>
                <c:pt idx="734">
                  <c:v>3.0000000000000027E-2</c:v>
                </c:pt>
                <c:pt idx="735">
                  <c:v>8.0000000000000071E-2</c:v>
                </c:pt>
                <c:pt idx="736">
                  <c:v>3.0000000000000027E-2</c:v>
                </c:pt>
                <c:pt idx="737">
                  <c:v>1.0000000000000009E-2</c:v>
                </c:pt>
                <c:pt idx="738">
                  <c:v>1.0000000000000009E-2</c:v>
                </c:pt>
                <c:pt idx="739">
                  <c:v>1.0000000000000009E-2</c:v>
                </c:pt>
                <c:pt idx="740">
                  <c:v>1.0000000000000009E-2</c:v>
                </c:pt>
                <c:pt idx="741">
                  <c:v>1.0000000000000009E-2</c:v>
                </c:pt>
                <c:pt idx="742">
                  <c:v>1.0000000000000009E-2</c:v>
                </c:pt>
                <c:pt idx="743">
                  <c:v>3.0000000000000027E-2</c:v>
                </c:pt>
                <c:pt idx="744">
                  <c:v>5.0000000000000044E-2</c:v>
                </c:pt>
                <c:pt idx="745">
                  <c:v>8.0000000000000071E-2</c:v>
                </c:pt>
                <c:pt idx="746">
                  <c:v>0.1100000000000001</c:v>
                </c:pt>
                <c:pt idx="747">
                  <c:v>9.000000000000008E-2</c:v>
                </c:pt>
                <c:pt idx="748">
                  <c:v>9.000000000000008E-2</c:v>
                </c:pt>
                <c:pt idx="749">
                  <c:v>6.0000000000000053E-2</c:v>
                </c:pt>
                <c:pt idx="750">
                  <c:v>4.0000000000000036E-2</c:v>
                </c:pt>
                <c:pt idx="751">
                  <c:v>2.0000000000000018E-2</c:v>
                </c:pt>
                <c:pt idx="752">
                  <c:v>2.0000000000000018E-2</c:v>
                </c:pt>
                <c:pt idx="753">
                  <c:v>8.0000000000000071E-2</c:v>
                </c:pt>
                <c:pt idx="754">
                  <c:v>5.0000000000000044E-2</c:v>
                </c:pt>
                <c:pt idx="755">
                  <c:v>5.0000000000000044E-2</c:v>
                </c:pt>
                <c:pt idx="756">
                  <c:v>3.0000000000000027E-2</c:v>
                </c:pt>
                <c:pt idx="757">
                  <c:v>3.0000000000000027E-2</c:v>
                </c:pt>
                <c:pt idx="758">
                  <c:v>0.1399999999999999</c:v>
                </c:pt>
                <c:pt idx="759">
                  <c:v>9.000000000000008E-2</c:v>
                </c:pt>
                <c:pt idx="760">
                  <c:v>#N/A</c:v>
                </c:pt>
                <c:pt idx="761">
                  <c:v>5.0000000000000044E-2</c:v>
                </c:pt>
                <c:pt idx="762">
                  <c:v>3.0000000000000027E-2</c:v>
                </c:pt>
                <c:pt idx="763">
                  <c:v>4.0000000000000036E-2</c:v>
                </c:pt>
                <c:pt idx="764">
                  <c:v>4.0000000000000036E-2</c:v>
                </c:pt>
                <c:pt idx="765">
                  <c:v>4.0000000000000036E-2</c:v>
                </c:pt>
                <c:pt idx="766">
                  <c:v>5.0000000000000044E-2</c:v>
                </c:pt>
                <c:pt idx="767">
                  <c:v>5.0000000000000044E-2</c:v>
                </c:pt>
                <c:pt idx="768">
                  <c:v>9.000000000000008E-2</c:v>
                </c:pt>
                <c:pt idx="769">
                  <c:v>0.10000000000000009</c:v>
                </c:pt>
                <c:pt idx="770">
                  <c:v>4.0000000000000036E-2</c:v>
                </c:pt>
                <c:pt idx="771">
                  <c:v>1.0000000000000009E-2</c:v>
                </c:pt>
                <c:pt idx="772">
                  <c:v>1.0000000000000009E-2</c:v>
                </c:pt>
                <c:pt idx="773">
                  <c:v>1.0000000000000009E-2</c:v>
                </c:pt>
                <c:pt idx="774">
                  <c:v>2.0000000000000018E-2</c:v>
                </c:pt>
                <c:pt idx="775">
                  <c:v>1.0000000000000009E-2</c:v>
                </c:pt>
                <c:pt idx="776">
                  <c:v>1.0000000000000009E-2</c:v>
                </c:pt>
                <c:pt idx="777">
                  <c:v>1.0000000000000009E-2</c:v>
                </c:pt>
                <c:pt idx="778">
                  <c:v>1.0000000000000009E-2</c:v>
                </c:pt>
                <c:pt idx="779">
                  <c:v>0.10000000000000009</c:v>
                </c:pt>
                <c:pt idx="780">
                  <c:v>3.0000000000000027E-2</c:v>
                </c:pt>
                <c:pt idx="781">
                  <c:v>2.0000000000000018E-2</c:v>
                </c:pt>
                <c:pt idx="782">
                  <c:v>2.0000000000000018E-2</c:v>
                </c:pt>
                <c:pt idx="783">
                  <c:v>3.0000000000000027E-2</c:v>
                </c:pt>
                <c:pt idx="784">
                  <c:v>3.0000000000000027E-2</c:v>
                </c:pt>
                <c:pt idx="785">
                  <c:v>#N/A</c:v>
                </c:pt>
                <c:pt idx="786">
                  <c:v>3.0000000000000027E-2</c:v>
                </c:pt>
                <c:pt idx="787">
                  <c:v>3.0000000000000027E-2</c:v>
                </c:pt>
                <c:pt idx="788">
                  <c:v>3.0000000000000027E-2</c:v>
                </c:pt>
                <c:pt idx="789">
                  <c:v>2.0000000000000018E-2</c:v>
                </c:pt>
                <c:pt idx="790">
                  <c:v>6.0000000000000053E-2</c:v>
                </c:pt>
                <c:pt idx="791">
                  <c:v>5.0000000000000044E-2</c:v>
                </c:pt>
                <c:pt idx="792">
                  <c:v>5.0000000000000044E-2</c:v>
                </c:pt>
                <c:pt idx="793">
                  <c:v>5.0000000000000044E-2</c:v>
                </c:pt>
                <c:pt idx="794">
                  <c:v>8.0000000000000071E-2</c:v>
                </c:pt>
                <c:pt idx="795">
                  <c:v>8.0000000000000071E-2</c:v>
                </c:pt>
                <c:pt idx="796">
                  <c:v>7.0000000000000062E-2</c:v>
                </c:pt>
                <c:pt idx="797">
                  <c:v>5.0000000000000044E-2</c:v>
                </c:pt>
                <c:pt idx="798">
                  <c:v>7.0000000000000062E-2</c:v>
                </c:pt>
                <c:pt idx="799">
                  <c:v>5.0000000000000044E-2</c:v>
                </c:pt>
                <c:pt idx="800">
                  <c:v>5.0000000000000044E-2</c:v>
                </c:pt>
                <c:pt idx="801">
                  <c:v>0.10000000000000009</c:v>
                </c:pt>
                <c:pt idx="802">
                  <c:v>8.0000000000000071E-2</c:v>
                </c:pt>
                <c:pt idx="803">
                  <c:v>0.10000000000000009</c:v>
                </c:pt>
                <c:pt idx="804">
                  <c:v>0.10000000000000009</c:v>
                </c:pt>
                <c:pt idx="805">
                  <c:v>0.10000000000000009</c:v>
                </c:pt>
                <c:pt idx="806">
                  <c:v>6.0000000000000053E-2</c:v>
                </c:pt>
                <c:pt idx="807">
                  <c:v>8.0000000000000071E-2</c:v>
                </c:pt>
                <c:pt idx="808">
                  <c:v>0.10000000000000009</c:v>
                </c:pt>
                <c:pt idx="809">
                  <c:v>9.000000000000008E-2</c:v>
                </c:pt>
                <c:pt idx="810">
                  <c:v>0.10000000000000009</c:v>
                </c:pt>
                <c:pt idx="811">
                  <c:v>0.10000000000000009</c:v>
                </c:pt>
                <c:pt idx="812">
                  <c:v>0.15999999999999992</c:v>
                </c:pt>
                <c:pt idx="813">
                  <c:v>0.16999999999999993</c:v>
                </c:pt>
                <c:pt idx="814">
                  <c:v>0.1399999999999999</c:v>
                </c:pt>
                <c:pt idx="815">
                  <c:v>0.1100000000000001</c:v>
                </c:pt>
                <c:pt idx="816">
                  <c:v>7.0000000000000062E-2</c:v>
                </c:pt>
                <c:pt idx="817">
                  <c:v>4.0000000000000036E-2</c:v>
                </c:pt>
                <c:pt idx="818">
                  <c:v>#N/A</c:v>
                </c:pt>
                <c:pt idx="819">
                  <c:v>8.0000000000000071E-2</c:v>
                </c:pt>
                <c:pt idx="820">
                  <c:v>8.0000000000000071E-2</c:v>
                </c:pt>
                <c:pt idx="821">
                  <c:v>5.0000000000000044E-2</c:v>
                </c:pt>
                <c:pt idx="822">
                  <c:v>1.0000000000000009E-2</c:v>
                </c:pt>
                <c:pt idx="823">
                  <c:v>8.0000000000000071E-2</c:v>
                </c:pt>
                <c:pt idx="824">
                  <c:v>4.0000000000000036E-2</c:v>
                </c:pt>
                <c:pt idx="825">
                  <c:v>3.0000000000000027E-2</c:v>
                </c:pt>
                <c:pt idx="826">
                  <c:v>7.0000000000000062E-2</c:v>
                </c:pt>
                <c:pt idx="827">
                  <c:v>7.0000000000000062E-2</c:v>
                </c:pt>
                <c:pt idx="828">
                  <c:v>7.0000000000000062E-2</c:v>
                </c:pt>
                <c:pt idx="829">
                  <c:v>5.0000000000000044E-2</c:v>
                </c:pt>
                <c:pt idx="830">
                  <c:v>4.0000000000000036E-2</c:v>
                </c:pt>
                <c:pt idx="831">
                  <c:v>4.0000000000000036E-2</c:v>
                </c:pt>
                <c:pt idx="832">
                  <c:v>5.0000000000000044E-2</c:v>
                </c:pt>
                <c:pt idx="833">
                  <c:v>6.0000000000000053E-2</c:v>
                </c:pt>
                <c:pt idx="834">
                  <c:v>0.10000000000000009</c:v>
                </c:pt>
                <c:pt idx="835">
                  <c:v>9.000000000000008E-2</c:v>
                </c:pt>
                <c:pt idx="836">
                  <c:v>0.10000000000000009</c:v>
                </c:pt>
                <c:pt idx="837">
                  <c:v>9.000000000000008E-2</c:v>
                </c:pt>
                <c:pt idx="838">
                  <c:v>0.10000000000000009</c:v>
                </c:pt>
                <c:pt idx="839">
                  <c:v>0.12000000000000011</c:v>
                </c:pt>
                <c:pt idx="840">
                  <c:v>#N/A</c:v>
                </c:pt>
                <c:pt idx="841">
                  <c:v>0.12000000000000011</c:v>
                </c:pt>
                <c:pt idx="842">
                  <c:v>0.12000000000000011</c:v>
                </c:pt>
                <c:pt idx="843">
                  <c:v>0.12000000000000011</c:v>
                </c:pt>
                <c:pt idx="844">
                  <c:v>0.21999999999999997</c:v>
                </c:pt>
                <c:pt idx="845">
                  <c:v>#N/A</c:v>
                </c:pt>
                <c:pt idx="846">
                  <c:v>0.14999999999999991</c:v>
                </c:pt>
                <c:pt idx="847">
                  <c:v>0.14999999999999991</c:v>
                </c:pt>
                <c:pt idx="848">
                  <c:v>0.15999999999999992</c:v>
                </c:pt>
                <c:pt idx="849">
                  <c:v>9.000000000000008E-2</c:v>
                </c:pt>
                <c:pt idx="850">
                  <c:v>8.0000000000000071E-2</c:v>
                </c:pt>
                <c:pt idx="851">
                  <c:v>5.0000000000000044E-2</c:v>
                </c:pt>
                <c:pt idx="852">
                  <c:v>3.0000000000000027E-2</c:v>
                </c:pt>
                <c:pt idx="853">
                  <c:v>8.0000000000000071E-2</c:v>
                </c:pt>
                <c:pt idx="854">
                  <c:v>0.1100000000000001</c:v>
                </c:pt>
                <c:pt idx="855">
                  <c:v>#N/A</c:v>
                </c:pt>
                <c:pt idx="856">
                  <c:v>0.15999999999999992</c:v>
                </c:pt>
                <c:pt idx="857">
                  <c:v>0.12999999999999989</c:v>
                </c:pt>
                <c:pt idx="858">
                  <c:v>0.10000000000000009</c:v>
                </c:pt>
                <c:pt idx="859">
                  <c:v>6.0000000000000053E-2</c:v>
                </c:pt>
                <c:pt idx="860">
                  <c:v>5.0000000000000044E-2</c:v>
                </c:pt>
                <c:pt idx="861">
                  <c:v>5.0000000000000044E-2</c:v>
                </c:pt>
                <c:pt idx="862">
                  <c:v>0.10000000000000009</c:v>
                </c:pt>
                <c:pt idx="863">
                  <c:v>0.10000000000000009</c:v>
                </c:pt>
                <c:pt idx="864">
                  <c:v>0.10000000000000009</c:v>
                </c:pt>
                <c:pt idx="865">
                  <c:v>8.0000000000000071E-2</c:v>
                </c:pt>
                <c:pt idx="866">
                  <c:v>7.0000000000000062E-2</c:v>
                </c:pt>
                <c:pt idx="867">
                  <c:v>0.12999999999999989</c:v>
                </c:pt>
                <c:pt idx="868">
                  <c:v>7.0000000000000062E-2</c:v>
                </c:pt>
                <c:pt idx="869">
                  <c:v>6.0000000000000053E-2</c:v>
                </c:pt>
                <c:pt idx="870">
                  <c:v>6.0000000000000053E-2</c:v>
                </c:pt>
                <c:pt idx="871">
                  <c:v>3.0000000000000027E-2</c:v>
                </c:pt>
                <c:pt idx="872">
                  <c:v>3.0000000000000027E-2</c:v>
                </c:pt>
                <c:pt idx="873">
                  <c:v>7.0000000000000062E-2</c:v>
                </c:pt>
                <c:pt idx="874">
                  <c:v>7.0000000000000062E-2</c:v>
                </c:pt>
                <c:pt idx="875">
                  <c:v>6.0000000000000053E-2</c:v>
                </c:pt>
                <c:pt idx="876">
                  <c:v>6.0000000000000053E-2</c:v>
                </c:pt>
                <c:pt idx="877">
                  <c:v>5.0000000000000044E-2</c:v>
                </c:pt>
                <c:pt idx="878">
                  <c:v>0.12000000000000011</c:v>
                </c:pt>
                <c:pt idx="879">
                  <c:v>0.12000000000000011</c:v>
                </c:pt>
                <c:pt idx="880">
                  <c:v>#N/A</c:v>
                </c:pt>
                <c:pt idx="881">
                  <c:v>9.000000000000008E-2</c:v>
                </c:pt>
                <c:pt idx="882">
                  <c:v>7.0000000000000062E-2</c:v>
                </c:pt>
                <c:pt idx="883">
                  <c:v>8.0000000000000071E-2</c:v>
                </c:pt>
                <c:pt idx="884">
                  <c:v>0.10000000000000009</c:v>
                </c:pt>
                <c:pt idx="885">
                  <c:v>9.000000000000008E-2</c:v>
                </c:pt>
                <c:pt idx="886">
                  <c:v>0.10000000000000009</c:v>
                </c:pt>
                <c:pt idx="887">
                  <c:v>0.1399999999999999</c:v>
                </c:pt>
                <c:pt idx="888">
                  <c:v>0.16999999999999993</c:v>
                </c:pt>
                <c:pt idx="889">
                  <c:v>0.18999999999999995</c:v>
                </c:pt>
                <c:pt idx="890">
                  <c:v>0.16999999999999993</c:v>
                </c:pt>
                <c:pt idx="891">
                  <c:v>0.15999999999999992</c:v>
                </c:pt>
                <c:pt idx="892">
                  <c:v>0.14999999999999991</c:v>
                </c:pt>
                <c:pt idx="893">
                  <c:v>0.19999999999999996</c:v>
                </c:pt>
                <c:pt idx="894">
                  <c:v>0.18999999999999995</c:v>
                </c:pt>
                <c:pt idx="895">
                  <c:v>0.17999999999999994</c:v>
                </c:pt>
                <c:pt idx="896">
                  <c:v>0.16999999999999993</c:v>
                </c:pt>
                <c:pt idx="897">
                  <c:v>0.17999999999999994</c:v>
                </c:pt>
                <c:pt idx="898">
                  <c:v>0.28000000000000003</c:v>
                </c:pt>
                <c:pt idx="899">
                  <c:v>0.24</c:v>
                </c:pt>
                <c:pt idx="900">
                  <c:v>0.22999999999999998</c:v>
                </c:pt>
                <c:pt idx="901">
                  <c:v>0.22999999999999998</c:v>
                </c:pt>
                <c:pt idx="902">
                  <c:v>0.21999999999999997</c:v>
                </c:pt>
                <c:pt idx="903">
                  <c:v>0.16999999999999993</c:v>
                </c:pt>
                <c:pt idx="904">
                  <c:v>0.19999999999999996</c:v>
                </c:pt>
                <c:pt idx="905">
                  <c:v>0.20999999999999996</c:v>
                </c:pt>
                <c:pt idx="906">
                  <c:v>0.21999999999999997</c:v>
                </c:pt>
                <c:pt idx="907">
                  <c:v>0.21999999999999997</c:v>
                </c:pt>
                <c:pt idx="908">
                  <c:v>#N/A</c:v>
                </c:pt>
                <c:pt idx="909">
                  <c:v>#N/A</c:v>
                </c:pt>
                <c:pt idx="910">
                  <c:v>#N/A</c:v>
                </c:pt>
                <c:pt idx="911">
                  <c:v>0.33000000000000007</c:v>
                </c:pt>
                <c:pt idx="912">
                  <c:v>0.24</c:v>
                </c:pt>
                <c:pt idx="913">
                  <c:v>0.25</c:v>
                </c:pt>
                <c:pt idx="914">
                  <c:v>0.25</c:v>
                </c:pt>
                <c:pt idx="915">
                  <c:v>0.25</c:v>
                </c:pt>
                <c:pt idx="916">
                  <c:v>0.25</c:v>
                </c:pt>
                <c:pt idx="917">
                  <c:v>0.26</c:v>
                </c:pt>
                <c:pt idx="918">
                  <c:v>0.22999999999999998</c:v>
                </c:pt>
                <c:pt idx="919">
                  <c:v>0.21999999999999997</c:v>
                </c:pt>
                <c:pt idx="920">
                  <c:v>0.27</c:v>
                </c:pt>
                <c:pt idx="921">
                  <c:v>0.26</c:v>
                </c:pt>
                <c:pt idx="922">
                  <c:v>0.25</c:v>
                </c:pt>
                <c:pt idx="923">
                  <c:v>0.22999999999999998</c:v>
                </c:pt>
                <c:pt idx="924">
                  <c:v>0.21999999999999997</c:v>
                </c:pt>
                <c:pt idx="925">
                  <c:v>0.19999999999999996</c:v>
                </c:pt>
                <c:pt idx="926">
                  <c:v>0.20999999999999996</c:v>
                </c:pt>
                <c:pt idx="927">
                  <c:v>0.20999999999999996</c:v>
                </c:pt>
                <c:pt idx="928">
                  <c:v>0.21999999999999997</c:v>
                </c:pt>
                <c:pt idx="929">
                  <c:v>0.21999999999999997</c:v>
                </c:pt>
                <c:pt idx="930">
                  <c:v>0.27</c:v>
                </c:pt>
                <c:pt idx="931">
                  <c:v>0.26</c:v>
                </c:pt>
                <c:pt idx="932">
                  <c:v>0.25</c:v>
                </c:pt>
                <c:pt idx="933">
                  <c:v>0.24</c:v>
                </c:pt>
                <c:pt idx="934">
                  <c:v>0.21999999999999997</c:v>
                </c:pt>
                <c:pt idx="935">
                  <c:v>0.20999999999999996</c:v>
                </c:pt>
                <c:pt idx="936">
                  <c:v>0.21999999999999997</c:v>
                </c:pt>
                <c:pt idx="937">
                  <c:v>0.21999999999999997</c:v>
                </c:pt>
                <c:pt idx="938">
                  <c:v>0.22999999999999998</c:v>
                </c:pt>
                <c:pt idx="939">
                  <c:v>0.22999999999999998</c:v>
                </c:pt>
                <c:pt idx="940">
                  <c:v>0.25</c:v>
                </c:pt>
                <c:pt idx="941">
                  <c:v>0.29000000000000004</c:v>
                </c:pt>
                <c:pt idx="942">
                  <c:v>0.25</c:v>
                </c:pt>
                <c:pt idx="943">
                  <c:v>0.24</c:v>
                </c:pt>
                <c:pt idx="944">
                  <c:v>0.22999999999999998</c:v>
                </c:pt>
                <c:pt idx="945">
                  <c:v>0.18999999999999995</c:v>
                </c:pt>
                <c:pt idx="946">
                  <c:v>0.14999999999999991</c:v>
                </c:pt>
                <c:pt idx="947">
                  <c:v>0.16999999999999993</c:v>
                </c:pt>
                <c:pt idx="948">
                  <c:v>0.24</c:v>
                </c:pt>
                <c:pt idx="949">
                  <c:v>0.22999999999999998</c:v>
                </c:pt>
                <c:pt idx="950">
                  <c:v>#N/A</c:v>
                </c:pt>
                <c:pt idx="951">
                  <c:v>0.21999999999999997</c:v>
                </c:pt>
                <c:pt idx="952">
                  <c:v>0.21999999999999997</c:v>
                </c:pt>
                <c:pt idx="953">
                  <c:v>0.31000000000000005</c:v>
                </c:pt>
                <c:pt idx="954">
                  <c:v>0.31000000000000005</c:v>
                </c:pt>
                <c:pt idx="955">
                  <c:v>0.30000000000000004</c:v>
                </c:pt>
                <c:pt idx="956">
                  <c:v>0.25</c:v>
                </c:pt>
                <c:pt idx="957">
                  <c:v>0.22999999999999998</c:v>
                </c:pt>
                <c:pt idx="958">
                  <c:v>0.20999999999999996</c:v>
                </c:pt>
                <c:pt idx="959">
                  <c:v>0.18999999999999995</c:v>
                </c:pt>
                <c:pt idx="960">
                  <c:v>0.18999999999999995</c:v>
                </c:pt>
                <c:pt idx="961">
                  <c:v>0.16999999999999993</c:v>
                </c:pt>
                <c:pt idx="962">
                  <c:v>0.20999999999999996</c:v>
                </c:pt>
                <c:pt idx="963">
                  <c:v>0.14999999999999991</c:v>
                </c:pt>
                <c:pt idx="964">
                  <c:v>0.15999999999999992</c:v>
                </c:pt>
                <c:pt idx="965">
                  <c:v>0.14999999999999991</c:v>
                </c:pt>
                <c:pt idx="966">
                  <c:v>0.12999999999999989</c:v>
                </c:pt>
                <c:pt idx="967">
                  <c:v>0.12000000000000011</c:v>
                </c:pt>
                <c:pt idx="968">
                  <c:v>0.12000000000000011</c:v>
                </c:pt>
                <c:pt idx="969">
                  <c:v>0.16999999999999993</c:v>
                </c:pt>
                <c:pt idx="970">
                  <c:v>0.15999999999999992</c:v>
                </c:pt>
                <c:pt idx="971">
                  <c:v>0.14999999999999991</c:v>
                </c:pt>
                <c:pt idx="972">
                  <c:v>0.14999999999999991</c:v>
                </c:pt>
                <c:pt idx="973">
                  <c:v>0.17999999999999994</c:v>
                </c:pt>
                <c:pt idx="974">
                  <c:v>0.37000000000000011</c:v>
                </c:pt>
                <c:pt idx="975">
                  <c:v>0.29000000000000004</c:v>
                </c:pt>
                <c:pt idx="976">
                  <c:v>0.25</c:v>
                </c:pt>
                <c:pt idx="977">
                  <c:v>#N/A</c:v>
                </c:pt>
                <c:pt idx="978">
                  <c:v>0.21999999999999997</c:v>
                </c:pt>
                <c:pt idx="979">
                  <c:v>0.17999999999999994</c:v>
                </c:pt>
                <c:pt idx="980">
                  <c:v>0.1399999999999999</c:v>
                </c:pt>
                <c:pt idx="981">
                  <c:v>0.1399999999999999</c:v>
                </c:pt>
                <c:pt idx="982">
                  <c:v>0.1399999999999999</c:v>
                </c:pt>
                <c:pt idx="983">
                  <c:v>0.14999999999999991</c:v>
                </c:pt>
                <c:pt idx="984">
                  <c:v>0.14999999999999991</c:v>
                </c:pt>
                <c:pt idx="985">
                  <c:v>0.19999999999999996</c:v>
                </c:pt>
                <c:pt idx="986">
                  <c:v>0.16999999999999993</c:v>
                </c:pt>
                <c:pt idx="987">
                  <c:v>0.14999999999999991</c:v>
                </c:pt>
                <c:pt idx="988">
                  <c:v>0.14999999999999991</c:v>
                </c:pt>
                <c:pt idx="989">
                  <c:v>0.12999999999999989</c:v>
                </c:pt>
                <c:pt idx="990">
                  <c:v>0.12000000000000011</c:v>
                </c:pt>
                <c:pt idx="991">
                  <c:v>0.14999999999999991</c:v>
                </c:pt>
                <c:pt idx="992">
                  <c:v>0.12000000000000011</c:v>
                </c:pt>
                <c:pt idx="993">
                  <c:v>0.14999999999999991</c:v>
                </c:pt>
                <c:pt idx="994">
                  <c:v>0.12999999999999989</c:v>
                </c:pt>
                <c:pt idx="995">
                  <c:v>0.12999999999999989</c:v>
                </c:pt>
                <c:pt idx="996">
                  <c:v>0.17999999999999994</c:v>
                </c:pt>
                <c:pt idx="997">
                  <c:v>0.12999999999999989</c:v>
                </c:pt>
                <c:pt idx="998">
                  <c:v>0.15999999999999992</c:v>
                </c:pt>
                <c:pt idx="999">
                  <c:v>0.1100000000000001</c:v>
                </c:pt>
                <c:pt idx="1000">
                  <c:v>0.1100000000000001</c:v>
                </c:pt>
                <c:pt idx="1001">
                  <c:v>0.12000000000000011</c:v>
                </c:pt>
                <c:pt idx="1002">
                  <c:v>0.12999999999999989</c:v>
                </c:pt>
                <c:pt idx="1003">
                  <c:v>0.15999999999999992</c:v>
                </c:pt>
                <c:pt idx="1004">
                  <c:v>0.14999999999999991</c:v>
                </c:pt>
                <c:pt idx="1005">
                  <c:v>0.15999999999999992</c:v>
                </c:pt>
                <c:pt idx="1006">
                  <c:v>0.17999999999999994</c:v>
                </c:pt>
                <c:pt idx="1007">
                  <c:v>0.22999999999999998</c:v>
                </c:pt>
                <c:pt idx="1008">
                  <c:v>0.24</c:v>
                </c:pt>
                <c:pt idx="1009">
                  <c:v>0.14999999999999991</c:v>
                </c:pt>
                <c:pt idx="1010">
                  <c:v>0.14999999999999991</c:v>
                </c:pt>
                <c:pt idx="1011">
                  <c:v>0.14999999999999991</c:v>
                </c:pt>
                <c:pt idx="1012">
                  <c:v>0.14999999999999991</c:v>
                </c:pt>
                <c:pt idx="1013">
                  <c:v>0.18999999999999995</c:v>
                </c:pt>
                <c:pt idx="1014">
                  <c:v>0.19999999999999996</c:v>
                </c:pt>
                <c:pt idx="1015">
                  <c:v>0.19999999999999996</c:v>
                </c:pt>
                <c:pt idx="1016">
                  <c:v>0.19999999999999996</c:v>
                </c:pt>
                <c:pt idx="1017">
                  <c:v>0.17999999999999994</c:v>
                </c:pt>
                <c:pt idx="1018">
                  <c:v>0.17999999999999994</c:v>
                </c:pt>
                <c:pt idx="1019">
                  <c:v>0.21999999999999997</c:v>
                </c:pt>
                <c:pt idx="1020">
                  <c:v>#N/A</c:v>
                </c:pt>
                <c:pt idx="1021">
                  <c:v>0.19999999999999996</c:v>
                </c:pt>
                <c:pt idx="1022">
                  <c:v>0.19999999999999996</c:v>
                </c:pt>
                <c:pt idx="1023">
                  <c:v>0.18999999999999995</c:v>
                </c:pt>
                <c:pt idx="1024">
                  <c:v>0.18999999999999995</c:v>
                </c:pt>
                <c:pt idx="1025">
                  <c:v>0.18999999999999995</c:v>
                </c:pt>
                <c:pt idx="1026">
                  <c:v>0.18999999999999995</c:v>
                </c:pt>
                <c:pt idx="1027">
                  <c:v>0.18999999999999995</c:v>
                </c:pt>
                <c:pt idx="1028">
                  <c:v>0.18999999999999995</c:v>
                </c:pt>
                <c:pt idx="1029">
                  <c:v>0.19999999999999996</c:v>
                </c:pt>
                <c:pt idx="1030">
                  <c:v>0.25</c:v>
                </c:pt>
                <c:pt idx="1031">
                  <c:v>0.18999999999999995</c:v>
                </c:pt>
                <c:pt idx="1032">
                  <c:v>0.16999999999999993</c:v>
                </c:pt>
                <c:pt idx="1033">
                  <c:v>0.16999999999999993</c:v>
                </c:pt>
                <c:pt idx="1034">
                  <c:v>0.16999999999999993</c:v>
                </c:pt>
                <c:pt idx="1035">
                  <c:v>0.19999999999999996</c:v>
                </c:pt>
                <c:pt idx="1036">
                  <c:v>0.17999999999999994</c:v>
                </c:pt>
                <c:pt idx="1037">
                  <c:v>0.16999999999999993</c:v>
                </c:pt>
                <c:pt idx="1038">
                  <c:v>0.16000000000000014</c:v>
                </c:pt>
                <c:pt idx="1039">
                  <c:v>0.25</c:v>
                </c:pt>
                <c:pt idx="1040">
                  <c:v>0.2200000000000002</c:v>
                </c:pt>
                <c:pt idx="1041">
                  <c:v>0.20000000000000018</c:v>
                </c:pt>
                <c:pt idx="1042">
                  <c:v>0.20000000000000018</c:v>
                </c:pt>
                <c:pt idx="1043">
                  <c:v>0.18000000000000016</c:v>
                </c:pt>
                <c:pt idx="1044">
                  <c:v>0.16000000000000014</c:v>
                </c:pt>
                <c:pt idx="1045">
                  <c:v>#N/A</c:v>
                </c:pt>
                <c:pt idx="1046">
                  <c:v>0.14999999999999991</c:v>
                </c:pt>
                <c:pt idx="1047">
                  <c:v>0.14999999999999991</c:v>
                </c:pt>
                <c:pt idx="1048">
                  <c:v>0.16999999999999993</c:v>
                </c:pt>
                <c:pt idx="1049">
                  <c:v>0.18000000000000016</c:v>
                </c:pt>
                <c:pt idx="1050">
                  <c:v>0.20999999999999996</c:v>
                </c:pt>
                <c:pt idx="1051">
                  <c:v>0.18000000000000016</c:v>
                </c:pt>
                <c:pt idx="1052">
                  <c:v>0.18000000000000016</c:v>
                </c:pt>
                <c:pt idx="1053">
                  <c:v>0.18999999999999995</c:v>
                </c:pt>
                <c:pt idx="1054">
                  <c:v>0.18999999999999995</c:v>
                </c:pt>
                <c:pt idx="1055">
                  <c:v>0.18000000000000016</c:v>
                </c:pt>
                <c:pt idx="1056">
                  <c:v>0.16999999999999993</c:v>
                </c:pt>
                <c:pt idx="1057">
                  <c:v>0.18000000000000016</c:v>
                </c:pt>
                <c:pt idx="1058">
                  <c:v>0.18999999999999995</c:v>
                </c:pt>
                <c:pt idx="1059">
                  <c:v>0.18999999999999995</c:v>
                </c:pt>
                <c:pt idx="1060">
                  <c:v>0.18000000000000016</c:v>
                </c:pt>
                <c:pt idx="1061">
                  <c:v>0.18000000000000016</c:v>
                </c:pt>
                <c:pt idx="1062">
                  <c:v>0.2200000000000002</c:v>
                </c:pt>
                <c:pt idx="1063">
                  <c:v>0.2200000000000002</c:v>
                </c:pt>
                <c:pt idx="1064">
                  <c:v>0.25</c:v>
                </c:pt>
                <c:pt idx="1065">
                  <c:v>0.24000000000000021</c:v>
                </c:pt>
                <c:pt idx="1066">
                  <c:v>0.2200000000000002</c:v>
                </c:pt>
                <c:pt idx="1067">
                  <c:v>0.18000000000000016</c:v>
                </c:pt>
                <c:pt idx="1068">
                  <c:v>0.20999999999999996</c:v>
                </c:pt>
                <c:pt idx="1069">
                  <c:v>0.20000000000000018</c:v>
                </c:pt>
                <c:pt idx="1070">
                  <c:v>#N/A</c:v>
                </c:pt>
                <c:pt idx="1071">
                  <c:v>0.20000000000000018</c:v>
                </c:pt>
                <c:pt idx="1072">
                  <c:v>0.20000000000000018</c:v>
                </c:pt>
                <c:pt idx="1073">
                  <c:v>0.2799999999999998</c:v>
                </c:pt>
                <c:pt idx="1074">
                  <c:v>0.25999999999999979</c:v>
                </c:pt>
                <c:pt idx="1075">
                  <c:v>0.24000000000000021</c:v>
                </c:pt>
                <c:pt idx="1076">
                  <c:v>0.20000000000000018</c:v>
                </c:pt>
                <c:pt idx="1077">
                  <c:v>0.18000000000000016</c:v>
                </c:pt>
                <c:pt idx="1078">
                  <c:v>#N/A</c:v>
                </c:pt>
                <c:pt idx="1079">
                  <c:v>0.22999999999999998</c:v>
                </c:pt>
                <c:pt idx="1080">
                  <c:v>0.20000000000000018</c:v>
                </c:pt>
                <c:pt idx="1081">
                  <c:v>0.18999999999999995</c:v>
                </c:pt>
                <c:pt idx="1082">
                  <c:v>0.18999999999999995</c:v>
                </c:pt>
                <c:pt idx="1083">
                  <c:v>0.24000000000000021</c:v>
                </c:pt>
                <c:pt idx="1084">
                  <c:v>0.2799999999999998</c:v>
                </c:pt>
                <c:pt idx="1085">
                  <c:v>0.22999999999999998</c:v>
                </c:pt>
                <c:pt idx="1086">
                  <c:v>#N/A</c:v>
                </c:pt>
                <c:pt idx="1087">
                  <c:v>#N/A</c:v>
                </c:pt>
                <c:pt idx="1088">
                  <c:v>0.33999999999999986</c:v>
                </c:pt>
                <c:pt idx="1089">
                  <c:v>0.29999999999999982</c:v>
                </c:pt>
                <c:pt idx="1090">
                  <c:v>0.2200000000000002</c:v>
                </c:pt>
                <c:pt idx="1091">
                  <c:v>0.18999999999999995</c:v>
                </c:pt>
                <c:pt idx="1092">
                  <c:v>0.20000000000000018</c:v>
                </c:pt>
                <c:pt idx="1093">
                  <c:v>0.20999999999999996</c:v>
                </c:pt>
                <c:pt idx="1094">
                  <c:v>0.20999999999999996</c:v>
                </c:pt>
                <c:pt idx="1095">
                  <c:v>0.31000000000000005</c:v>
                </c:pt>
                <c:pt idx="1096">
                  <c:v>0.31999999999999984</c:v>
                </c:pt>
                <c:pt idx="1097">
                  <c:v>0.29999999999999982</c:v>
                </c:pt>
                <c:pt idx="1098">
                  <c:v>0.16000000000000014</c:v>
                </c:pt>
                <c:pt idx="1099">
                  <c:v>0.14999999999999991</c:v>
                </c:pt>
                <c:pt idx="1100">
                  <c:v>0.16000000000000014</c:v>
                </c:pt>
                <c:pt idx="1101">
                  <c:v>#N/A</c:v>
                </c:pt>
                <c:pt idx="1102">
                  <c:v>0.18999999999999995</c:v>
                </c:pt>
                <c:pt idx="1103">
                  <c:v>0.18999999999999995</c:v>
                </c:pt>
                <c:pt idx="1104">
                  <c:v>0.20999999999999996</c:v>
                </c:pt>
                <c:pt idx="1105">
                  <c:v>0.75</c:v>
                </c:pt>
                <c:pt idx="1106">
                  <c:v>#N/A</c:v>
                </c:pt>
                <c:pt idx="1107">
                  <c:v>0.89999999999999991</c:v>
                </c:pt>
                <c:pt idx="1108">
                  <c:v>0.45000000000000018</c:v>
                </c:pt>
                <c:pt idx="1109">
                  <c:v>0.20000000000000018</c:v>
                </c:pt>
                <c:pt idx="1110">
                  <c:v>0.16000000000000014</c:v>
                </c:pt>
                <c:pt idx="1111">
                  <c:v>0.16999999999999993</c:v>
                </c:pt>
                <c:pt idx="1112">
                  <c:v>0.20000000000000018</c:v>
                </c:pt>
                <c:pt idx="1113">
                  <c:v>0.18000000000000016</c:v>
                </c:pt>
                <c:pt idx="1114">
                  <c:v>0.16000000000000014</c:v>
                </c:pt>
                <c:pt idx="1115">
                  <c:v>0.14999999999999991</c:v>
                </c:pt>
                <c:pt idx="1116">
                  <c:v>0.20999999999999996</c:v>
                </c:pt>
                <c:pt idx="1117">
                  <c:v>0.18000000000000016</c:v>
                </c:pt>
                <c:pt idx="1118">
                  <c:v>0.16000000000000014</c:v>
                </c:pt>
                <c:pt idx="1119">
                  <c:v>0.16999999999999993</c:v>
                </c:pt>
                <c:pt idx="1120">
                  <c:v>#N/A</c:v>
                </c:pt>
                <c:pt idx="1121">
                  <c:v>0.16000000000000014</c:v>
                </c:pt>
                <c:pt idx="1122">
                  <c:v>0.14999999999999991</c:v>
                </c:pt>
                <c:pt idx="1123">
                  <c:v>0.16000000000000014</c:v>
                </c:pt>
                <c:pt idx="1124">
                  <c:v>0.14999999999999991</c:v>
                </c:pt>
                <c:pt idx="1125">
                  <c:v>0.14000000000000012</c:v>
                </c:pt>
                <c:pt idx="1126">
                  <c:v>0.14999999999999991</c:v>
                </c:pt>
                <c:pt idx="1127">
                  <c:v>0.14000000000000012</c:v>
                </c:pt>
                <c:pt idx="1128">
                  <c:v>0.33000000000000007</c:v>
                </c:pt>
                <c:pt idx="1129">
                  <c:v>0.2200000000000002</c:v>
                </c:pt>
                <c:pt idx="1130">
                  <c:v>0.14999999999999991</c:v>
                </c:pt>
                <c:pt idx="1131">
                  <c:v>0.14999999999999991</c:v>
                </c:pt>
                <c:pt idx="1132">
                  <c:v>0.12999999999999989</c:v>
                </c:pt>
                <c:pt idx="1133">
                  <c:v>0.12999999999999989</c:v>
                </c:pt>
                <c:pt idx="1134">
                  <c:v>0.12000000000000011</c:v>
                </c:pt>
                <c:pt idx="1135">
                  <c:v>0.14999999999999991</c:v>
                </c:pt>
                <c:pt idx="1136">
                  <c:v>0.14000000000000012</c:v>
                </c:pt>
                <c:pt idx="1137">
                  <c:v>0.12999999999999989</c:v>
                </c:pt>
                <c:pt idx="1138">
                  <c:v>0.14000000000000012</c:v>
                </c:pt>
                <c:pt idx="1139">
                  <c:v>0.18000000000000016</c:v>
                </c:pt>
                <c:pt idx="1140">
                  <c:v>#N/A</c:v>
                </c:pt>
                <c:pt idx="1141">
                  <c:v>0.14999999999999991</c:v>
                </c:pt>
                <c:pt idx="1142">
                  <c:v>0.14000000000000012</c:v>
                </c:pt>
                <c:pt idx="1143">
                  <c:v>0.14000000000000012</c:v>
                </c:pt>
                <c:pt idx="1144">
                  <c:v>0.14999999999999991</c:v>
                </c:pt>
                <c:pt idx="1145">
                  <c:v>0.12999999999999989</c:v>
                </c:pt>
                <c:pt idx="1146">
                  <c:v>0.12999999999999989</c:v>
                </c:pt>
                <c:pt idx="1147">
                  <c:v>0.12000000000000011</c:v>
                </c:pt>
                <c:pt idx="1148">
                  <c:v>0.33000000000000007</c:v>
                </c:pt>
                <c:pt idx="1149">
                  <c:v>0.12999999999999989</c:v>
                </c:pt>
                <c:pt idx="1150">
                  <c:v>0.12999999999999989</c:v>
                </c:pt>
                <c:pt idx="1151">
                  <c:v>0.12999999999999989</c:v>
                </c:pt>
                <c:pt idx="1152">
                  <c:v>0.12999999999999989</c:v>
                </c:pt>
                <c:pt idx="1153">
                  <c:v>0.12999999999999989</c:v>
                </c:pt>
                <c:pt idx="1154">
                  <c:v>0.14000000000000012</c:v>
                </c:pt>
                <c:pt idx="1155">
                  <c:v>0.12999999999999989</c:v>
                </c:pt>
                <c:pt idx="1156">
                  <c:v>0.14000000000000012</c:v>
                </c:pt>
                <c:pt idx="1157">
                  <c:v>0.14999999999999991</c:v>
                </c:pt>
                <c:pt idx="1158">
                  <c:v>0.16999999999999993</c:v>
                </c:pt>
                <c:pt idx="1159">
                  <c:v>0.20999999999999996</c:v>
                </c:pt>
                <c:pt idx="1160">
                  <c:v>0.16000000000000014</c:v>
                </c:pt>
                <c:pt idx="1161">
                  <c:v>0.16999999999999993</c:v>
                </c:pt>
                <c:pt idx="1162">
                  <c:v>0.2200000000000002</c:v>
                </c:pt>
                <c:pt idx="1163">
                  <c:v>0.18999999999999995</c:v>
                </c:pt>
                <c:pt idx="1164">
                  <c:v>0.14999999999999991</c:v>
                </c:pt>
                <c:pt idx="1165">
                  <c:v>0.14999999999999991</c:v>
                </c:pt>
                <c:pt idx="1166">
                  <c:v>0.14999999999999991</c:v>
                </c:pt>
                <c:pt idx="1167">
                  <c:v>0.14999999999999991</c:v>
                </c:pt>
                <c:pt idx="1168">
                  <c:v>0.18000000000000016</c:v>
                </c:pt>
                <c:pt idx="1169">
                  <c:v>0.39999999999999991</c:v>
                </c:pt>
                <c:pt idx="1170">
                  <c:v>0.20999999999999996</c:v>
                </c:pt>
                <c:pt idx="1171">
                  <c:v>0.20999999999999996</c:v>
                </c:pt>
                <c:pt idx="1172">
                  <c:v>0.2200000000000002</c:v>
                </c:pt>
                <c:pt idx="1173">
                  <c:v>0.20999999999999996</c:v>
                </c:pt>
                <c:pt idx="1174">
                  <c:v>0.20999999999999996</c:v>
                </c:pt>
                <c:pt idx="1175">
                  <c:v>0.20999999999999996</c:v>
                </c:pt>
                <c:pt idx="1176">
                  <c:v>0.20000000000000018</c:v>
                </c:pt>
                <c:pt idx="1177">
                  <c:v>0.20000000000000018</c:v>
                </c:pt>
                <c:pt idx="1178">
                  <c:v>0.18999999999999995</c:v>
                </c:pt>
                <c:pt idx="1179">
                  <c:v>0.18999999999999995</c:v>
                </c:pt>
                <c:pt idx="1180">
                  <c:v>0.2200000000000002</c:v>
                </c:pt>
                <c:pt idx="1181">
                  <c:v>0.2200000000000002</c:v>
                </c:pt>
                <c:pt idx="1182">
                  <c:v>0.25</c:v>
                </c:pt>
                <c:pt idx="1183">
                  <c:v>#N/A</c:v>
                </c:pt>
                <c:pt idx="1184">
                  <c:v>#N/A</c:v>
                </c:pt>
                <c:pt idx="1185">
                  <c:v>0.20999999999999996</c:v>
                </c:pt>
                <c:pt idx="1186">
                  <c:v>0.20999999999999996</c:v>
                </c:pt>
                <c:pt idx="1187">
                  <c:v>0.18999999999999995</c:v>
                </c:pt>
                <c:pt idx="1188">
                  <c:v>0.20000000000000018</c:v>
                </c:pt>
                <c:pt idx="1189">
                  <c:v>0.20999999999999996</c:v>
                </c:pt>
                <c:pt idx="1190">
                  <c:v>0.22999999999999998</c:v>
                </c:pt>
                <c:pt idx="1191">
                  <c:v>0.50999999999999979</c:v>
                </c:pt>
                <c:pt idx="1192">
                  <c:v>0.29000000000000004</c:v>
                </c:pt>
                <c:pt idx="1193">
                  <c:v>0.25</c:v>
                </c:pt>
                <c:pt idx="1194">
                  <c:v>0.18000000000000016</c:v>
                </c:pt>
                <c:pt idx="1195">
                  <c:v>0.16999999999999993</c:v>
                </c:pt>
                <c:pt idx="1196">
                  <c:v>0.18999999999999995</c:v>
                </c:pt>
                <c:pt idx="1197">
                  <c:v>0.18000000000000016</c:v>
                </c:pt>
                <c:pt idx="1198">
                  <c:v>0.16000000000000014</c:v>
                </c:pt>
                <c:pt idx="1199">
                  <c:v>0.14999999999999991</c:v>
                </c:pt>
                <c:pt idx="1200">
                  <c:v>0.12999999999999989</c:v>
                </c:pt>
                <c:pt idx="1201">
                  <c:v>0.14000000000000012</c:v>
                </c:pt>
                <c:pt idx="1202">
                  <c:v>0.22999999999999998</c:v>
                </c:pt>
                <c:pt idx="1203">
                  <c:v>0.18000000000000016</c:v>
                </c:pt>
                <c:pt idx="1204">
                  <c:v>0.16999999999999993</c:v>
                </c:pt>
                <c:pt idx="1205">
                  <c:v>0.14000000000000012</c:v>
                </c:pt>
                <c:pt idx="1206">
                  <c:v>0.12999999999999989</c:v>
                </c:pt>
                <c:pt idx="1207">
                  <c:v>0.12000000000000011</c:v>
                </c:pt>
                <c:pt idx="1208">
                  <c:v>0.12000000000000011</c:v>
                </c:pt>
                <c:pt idx="1209">
                  <c:v>0.12000000000000011</c:v>
                </c:pt>
                <c:pt idx="1210">
                  <c:v>#N/A</c:v>
                </c:pt>
                <c:pt idx="1211">
                  <c:v>0.16000000000000014</c:v>
                </c:pt>
                <c:pt idx="1212">
                  <c:v>0.14999999999999991</c:v>
                </c:pt>
                <c:pt idx="1213">
                  <c:v>0.14999999999999991</c:v>
                </c:pt>
                <c:pt idx="1214">
                  <c:v>0.24000000000000021</c:v>
                </c:pt>
                <c:pt idx="1215">
                  <c:v>0.14999999999999991</c:v>
                </c:pt>
                <c:pt idx="1216">
                  <c:v>0.14000000000000012</c:v>
                </c:pt>
                <c:pt idx="1217">
                  <c:v>0.14999999999999991</c:v>
                </c:pt>
                <c:pt idx="1218">
                  <c:v>0.14999999999999991</c:v>
                </c:pt>
                <c:pt idx="1219">
                  <c:v>0.14000000000000012</c:v>
                </c:pt>
                <c:pt idx="1220">
                  <c:v>0.14000000000000012</c:v>
                </c:pt>
                <c:pt idx="1221">
                  <c:v>0.12999999999999989</c:v>
                </c:pt>
                <c:pt idx="1222">
                  <c:v>0.12000000000000011</c:v>
                </c:pt>
                <c:pt idx="1223">
                  <c:v>0.10000000000000009</c:v>
                </c:pt>
                <c:pt idx="1224">
                  <c:v>0.10000000000000009</c:v>
                </c:pt>
                <c:pt idx="1225">
                  <c:v>0.16000000000000014</c:v>
                </c:pt>
                <c:pt idx="1226">
                  <c:v>0.14000000000000012</c:v>
                </c:pt>
                <c:pt idx="1227">
                  <c:v>0.10999999999999988</c:v>
                </c:pt>
                <c:pt idx="1228">
                  <c:v>0.10999999999999988</c:v>
                </c:pt>
                <c:pt idx="1229">
                  <c:v>0.12000000000000011</c:v>
                </c:pt>
                <c:pt idx="1230">
                  <c:v>0.14000000000000012</c:v>
                </c:pt>
                <c:pt idx="1231">
                  <c:v>0.16000000000000014</c:v>
                </c:pt>
                <c:pt idx="1232">
                  <c:v>0.18000000000000016</c:v>
                </c:pt>
                <c:pt idx="1233">
                  <c:v>0.16999999999999993</c:v>
                </c:pt>
                <c:pt idx="1234">
                  <c:v>0.25</c:v>
                </c:pt>
                <c:pt idx="1235">
                  <c:v>0.16999999999999993</c:v>
                </c:pt>
                <c:pt idx="1236">
                  <c:v>0.25999999999999979</c:v>
                </c:pt>
                <c:pt idx="1237">
                  <c:v>0.31000000000000005</c:v>
                </c:pt>
                <c:pt idx="1238">
                  <c:v>#N/A</c:v>
                </c:pt>
                <c:pt idx="1239">
                  <c:v>0.33999999999999986</c:v>
                </c:pt>
                <c:pt idx="1240">
                  <c:v>0.22999999999999998</c:v>
                </c:pt>
                <c:pt idx="1241">
                  <c:v>0.20000000000000018</c:v>
                </c:pt>
                <c:pt idx="1242">
                  <c:v>0.20999999999999996</c:v>
                </c:pt>
                <c:pt idx="1243">
                  <c:v>0.16000000000000014</c:v>
                </c:pt>
                <c:pt idx="1244">
                  <c:v>0.10999999999999988</c:v>
                </c:pt>
                <c:pt idx="1245">
                  <c:v>0.20999999999999996</c:v>
                </c:pt>
                <c:pt idx="1246">
                  <c:v>0.2200000000000002</c:v>
                </c:pt>
                <c:pt idx="1247">
                  <c:v>0.2200000000000002</c:v>
                </c:pt>
                <c:pt idx="1248">
                  <c:v>0.20999999999999996</c:v>
                </c:pt>
                <c:pt idx="1249">
                  <c:v>0.16000000000000014</c:v>
                </c:pt>
                <c:pt idx="1250">
                  <c:v>0.14999999999999991</c:v>
                </c:pt>
                <c:pt idx="1251">
                  <c:v>0.14999999999999991</c:v>
                </c:pt>
                <c:pt idx="1252">
                  <c:v>0.16000000000000014</c:v>
                </c:pt>
                <c:pt idx="1253">
                  <c:v>0.16999999999999993</c:v>
                </c:pt>
                <c:pt idx="1254">
                  <c:v>0.16000000000000014</c:v>
                </c:pt>
                <c:pt idx="1255">
                  <c:v>0.14999999999999991</c:v>
                </c:pt>
                <c:pt idx="1256">
                  <c:v>0.14000000000000012</c:v>
                </c:pt>
                <c:pt idx="1257">
                  <c:v>0.29999999999999982</c:v>
                </c:pt>
                <c:pt idx="1258">
                  <c:v>0.18999999999999995</c:v>
                </c:pt>
                <c:pt idx="1259">
                  <c:v>0.18999999999999995</c:v>
                </c:pt>
                <c:pt idx="1260">
                  <c:v>0.12999999999999989</c:v>
                </c:pt>
                <c:pt idx="1261">
                  <c:v>0.10999999999999988</c:v>
                </c:pt>
                <c:pt idx="1262">
                  <c:v>0.10000000000000009</c:v>
                </c:pt>
                <c:pt idx="1263">
                  <c:v>8.9999999999999858E-2</c:v>
                </c:pt>
                <c:pt idx="1264">
                  <c:v>0.10999999999999988</c:v>
                </c:pt>
                <c:pt idx="1265">
                  <c:v>0.12000000000000011</c:v>
                </c:pt>
                <c:pt idx="1266">
                  <c:v>0.16000000000000014</c:v>
                </c:pt>
                <c:pt idx="1267">
                  <c:v>0.12999999999999989</c:v>
                </c:pt>
                <c:pt idx="1268">
                  <c:v>0.18000000000000016</c:v>
                </c:pt>
                <c:pt idx="1269">
                  <c:v>0.12999999999999989</c:v>
                </c:pt>
                <c:pt idx="1270">
                  <c:v>0.10999999999999988</c:v>
                </c:pt>
                <c:pt idx="1271">
                  <c:v>0.12999999999999989</c:v>
                </c:pt>
                <c:pt idx="1272">
                  <c:v>0.10000000000000009</c:v>
                </c:pt>
                <c:pt idx="1273">
                  <c:v>8.9999999999999858E-2</c:v>
                </c:pt>
                <c:pt idx="1274">
                  <c:v>0.10000000000000009</c:v>
                </c:pt>
                <c:pt idx="1275">
                  <c:v>0.10000000000000009</c:v>
                </c:pt>
                <c:pt idx="1276">
                  <c:v>0.14999999999999991</c:v>
                </c:pt>
                <c:pt idx="1277">
                  <c:v>0.12000000000000011</c:v>
                </c:pt>
                <c:pt idx="1278">
                  <c:v>0.12000000000000011</c:v>
                </c:pt>
                <c:pt idx="1279">
                  <c:v>0.16000000000000014</c:v>
                </c:pt>
                <c:pt idx="1280">
                  <c:v>#N/A</c:v>
                </c:pt>
                <c:pt idx="1281">
                  <c:v>0.16999999999999993</c:v>
                </c:pt>
                <c:pt idx="1282">
                  <c:v>0.20999999999999996</c:v>
                </c:pt>
                <c:pt idx="1283">
                  <c:v>0.20999999999999996</c:v>
                </c:pt>
                <c:pt idx="1284">
                  <c:v>0.14999999999999991</c:v>
                </c:pt>
                <c:pt idx="1285">
                  <c:v>0.12000000000000011</c:v>
                </c:pt>
                <c:pt idx="1286">
                  <c:v>0.14000000000000012</c:v>
                </c:pt>
                <c:pt idx="1287">
                  <c:v>0.14999999999999991</c:v>
                </c:pt>
                <c:pt idx="1288">
                  <c:v>0.20000000000000018</c:v>
                </c:pt>
                <c:pt idx="1289">
                  <c:v>0.20000000000000018</c:v>
                </c:pt>
                <c:pt idx="1290">
                  <c:v>0.43000000000000016</c:v>
                </c:pt>
                <c:pt idx="1291">
                  <c:v>3.25</c:v>
                </c:pt>
                <c:pt idx="1292">
                  <c:v>0.54999999999999982</c:v>
                </c:pt>
                <c:pt idx="1293">
                  <c:v>0.25</c:v>
                </c:pt>
                <c:pt idx="1294">
                  <c:v>0.16000000000000014</c:v>
                </c:pt>
                <c:pt idx="1295">
                  <c:v>0.15000000000000013</c:v>
                </c:pt>
                <c:pt idx="1296">
                  <c:v>0.26</c:v>
                </c:pt>
                <c:pt idx="1297">
                  <c:v>0.30999999999999983</c:v>
                </c:pt>
                <c:pt idx="1298">
                  <c:v>0.15000000000000013</c:v>
                </c:pt>
                <c:pt idx="1299">
                  <c:v>0.12000000000000011</c:v>
                </c:pt>
                <c:pt idx="1300">
                  <c:v>0.65000000000000013</c:v>
                </c:pt>
                <c:pt idx="1301">
                  <c:v>0.17999999999999994</c:v>
                </c:pt>
                <c:pt idx="1302">
                  <c:v>0.15000000000000013</c:v>
                </c:pt>
                <c:pt idx="1303">
                  <c:v>0.14000000000000012</c:v>
                </c:pt>
                <c:pt idx="1304">
                  <c:v>0.12000000000000011</c:v>
                </c:pt>
                <c:pt idx="1305">
                  <c:v>0.13000000000000012</c:v>
                </c:pt>
                <c:pt idx="1306">
                  <c:v>0.15000000000000013</c:v>
                </c:pt>
                <c:pt idx="1307">
                  <c:v>0.15000000000000013</c:v>
                </c:pt>
                <c:pt idx="1308">
                  <c:v>0.15000000000000013</c:v>
                </c:pt>
                <c:pt idx="1309">
                  <c:v>0.15000000000000013</c:v>
                </c:pt>
                <c:pt idx="1310">
                  <c:v>#N/A</c:v>
                </c:pt>
                <c:pt idx="1311">
                  <c:v>0.30000000000000004</c:v>
                </c:pt>
                <c:pt idx="1312">
                  <c:v>0.34999999999999987</c:v>
                </c:pt>
                <c:pt idx="1313">
                  <c:v>0.25</c:v>
                </c:pt>
                <c:pt idx="1314">
                  <c:v>0.17999999999999994</c:v>
                </c:pt>
                <c:pt idx="1315">
                  <c:v>0.16000000000000014</c:v>
                </c:pt>
                <c:pt idx="1316">
                  <c:v>0.17000000000000015</c:v>
                </c:pt>
                <c:pt idx="1317">
                  <c:v>0.17000000000000015</c:v>
                </c:pt>
                <c:pt idx="1318">
                  <c:v>0.16000000000000014</c:v>
                </c:pt>
                <c:pt idx="1319">
                  <c:v>0.14000000000000012</c:v>
                </c:pt>
                <c:pt idx="1320">
                  <c:v>0.12000000000000011</c:v>
                </c:pt>
                <c:pt idx="1321">
                  <c:v>0.1100000000000001</c:v>
                </c:pt>
                <c:pt idx="1322">
                  <c:v>0.12000000000000011</c:v>
                </c:pt>
                <c:pt idx="1323">
                  <c:v>0.31000000000000005</c:v>
                </c:pt>
                <c:pt idx="1324">
                  <c:v>0.13000000000000012</c:v>
                </c:pt>
                <c:pt idx="1325">
                  <c:v>0.1100000000000001</c:v>
                </c:pt>
                <c:pt idx="1326">
                  <c:v>0.13000000000000012</c:v>
                </c:pt>
                <c:pt idx="1327">
                  <c:v>0.12000000000000011</c:v>
                </c:pt>
                <c:pt idx="1328">
                  <c:v>0.1100000000000001</c:v>
                </c:pt>
                <c:pt idx="1329">
                  <c:v>0.1100000000000001</c:v>
                </c:pt>
                <c:pt idx="1330">
                  <c:v>#N/A</c:v>
                </c:pt>
                <c:pt idx="1331">
                  <c:v>0.12000000000000011</c:v>
                </c:pt>
                <c:pt idx="1332">
                  <c:v>0.12000000000000011</c:v>
                </c:pt>
                <c:pt idx="1333">
                  <c:v>0.13000000000000012</c:v>
                </c:pt>
                <c:pt idx="1334">
                  <c:v>0.14000000000000012</c:v>
                </c:pt>
                <c:pt idx="1335">
                  <c:v>0.1100000000000001</c:v>
                </c:pt>
                <c:pt idx="1336">
                  <c:v>0.12000000000000011</c:v>
                </c:pt>
                <c:pt idx="1337">
                  <c:v>0.12000000000000011</c:v>
                </c:pt>
                <c:pt idx="1338">
                  <c:v>0.13000000000000012</c:v>
                </c:pt>
                <c:pt idx="1339">
                  <c:v>0.13000000000000012</c:v>
                </c:pt>
                <c:pt idx="1340">
                  <c:v>#N/A</c:v>
                </c:pt>
                <c:pt idx="1341">
                  <c:v>9.000000000000008E-2</c:v>
                </c:pt>
                <c:pt idx="1342">
                  <c:v>0.10000000000000009</c:v>
                </c:pt>
                <c:pt idx="1343">
                  <c:v>#N/A</c:v>
                </c:pt>
                <c:pt idx="1344">
                  <c:v>0.19999999999999996</c:v>
                </c:pt>
                <c:pt idx="1345">
                  <c:v>0.17999999999999994</c:v>
                </c:pt>
                <c:pt idx="1346">
                  <c:v>0.10000000000000009</c:v>
                </c:pt>
                <c:pt idx="1347">
                  <c:v>#N/A</c:v>
                </c:pt>
                <c:pt idx="1348">
                  <c:v>0.10000000000000009</c:v>
                </c:pt>
                <c:pt idx="1349">
                  <c:v>0.10000000000000009</c:v>
                </c:pt>
                <c:pt idx="1350">
                  <c:v>0.1100000000000001</c:v>
                </c:pt>
                <c:pt idx="1351">
                  <c:v>0.10000000000000009</c:v>
                </c:pt>
                <c:pt idx="1352">
                  <c:v>9.000000000000008E-2</c:v>
                </c:pt>
                <c:pt idx="1353">
                  <c:v>8.0000000000000071E-2</c:v>
                </c:pt>
                <c:pt idx="1354">
                  <c:v>#N/A</c:v>
                </c:pt>
                <c:pt idx="1355">
                  <c:v>0.17000000000000015</c:v>
                </c:pt>
                <c:pt idx="1356">
                  <c:v>9.000000000000008E-2</c:v>
                </c:pt>
                <c:pt idx="1357">
                  <c:v>8.0000000000000071E-2</c:v>
                </c:pt>
                <c:pt idx="1358">
                  <c:v>8.0000000000000071E-2</c:v>
                </c:pt>
                <c:pt idx="1359">
                  <c:v>8.0000000000000071E-2</c:v>
                </c:pt>
                <c:pt idx="1360">
                  <c:v>7.0000000000000062E-2</c:v>
                </c:pt>
                <c:pt idx="1361">
                  <c:v>7.0000000000000062E-2</c:v>
                </c:pt>
                <c:pt idx="1362">
                  <c:v>#N/A</c:v>
                </c:pt>
                <c:pt idx="1363">
                  <c:v>7.0000000000000062E-2</c:v>
                </c:pt>
                <c:pt idx="1364">
                  <c:v>8.0000000000000071E-2</c:v>
                </c:pt>
                <c:pt idx="1365">
                  <c:v>9.000000000000008E-2</c:v>
                </c:pt>
                <c:pt idx="1366">
                  <c:v>0.10000000000000009</c:v>
                </c:pt>
                <c:pt idx="1367">
                  <c:v>#N/A</c:v>
                </c:pt>
                <c:pt idx="1368">
                  <c:v>9.000000000000008E-2</c:v>
                </c:pt>
                <c:pt idx="1369">
                  <c:v>0.10000000000000009</c:v>
                </c:pt>
                <c:pt idx="1370">
                  <c:v>0.10000000000000009</c:v>
                </c:pt>
                <c:pt idx="1371">
                  <c:v>0.1100000000000001</c:v>
                </c:pt>
                <c:pt idx="1372">
                  <c:v>0.10000000000000009</c:v>
                </c:pt>
                <c:pt idx="1373">
                  <c:v>0.10000000000000009</c:v>
                </c:pt>
                <c:pt idx="1374">
                  <c:v>0.10000000000000009</c:v>
                </c:pt>
                <c:pt idx="1375">
                  <c:v>9.000000000000008E-2</c:v>
                </c:pt>
                <c:pt idx="1376">
                  <c:v>0.10000000000000009</c:v>
                </c:pt>
                <c:pt idx="1377">
                  <c:v>0.1100000000000001</c:v>
                </c:pt>
                <c:pt idx="1378">
                  <c:v>0.10000000000000009</c:v>
                </c:pt>
                <c:pt idx="1379">
                  <c:v>9.000000000000008E-2</c:v>
                </c:pt>
                <c:pt idx="1380">
                  <c:v>#N/A</c:v>
                </c:pt>
                <c:pt idx="1381">
                  <c:v>9.000000000000008E-2</c:v>
                </c:pt>
                <c:pt idx="1382">
                  <c:v>9.000000000000008E-2</c:v>
                </c:pt>
                <c:pt idx="1383">
                  <c:v>9.000000000000008E-2</c:v>
                </c:pt>
                <c:pt idx="1384">
                  <c:v>#N/A</c:v>
                </c:pt>
                <c:pt idx="1385">
                  <c:v>8.0000000000000071E-2</c:v>
                </c:pt>
                <c:pt idx="1386">
                  <c:v>8.0000000000000071E-2</c:v>
                </c:pt>
                <c:pt idx="1387">
                  <c:v>8.0000000000000071E-2</c:v>
                </c:pt>
                <c:pt idx="1388">
                  <c:v>8.0000000000000071E-2</c:v>
                </c:pt>
                <c:pt idx="1389">
                  <c:v>0.10000000000000009</c:v>
                </c:pt>
                <c:pt idx="1390">
                  <c:v>9.000000000000008E-2</c:v>
                </c:pt>
                <c:pt idx="1391">
                  <c:v>0.10000000000000009</c:v>
                </c:pt>
                <c:pt idx="1392">
                  <c:v>9.000000000000008E-2</c:v>
                </c:pt>
                <c:pt idx="1393">
                  <c:v>9.000000000000008E-2</c:v>
                </c:pt>
                <c:pt idx="1394">
                  <c:v>8.0000000000000071E-2</c:v>
                </c:pt>
                <c:pt idx="1395">
                  <c:v>8.0000000000000071E-2</c:v>
                </c:pt>
                <c:pt idx="1396">
                  <c:v>8.0000000000000071E-2</c:v>
                </c:pt>
                <c:pt idx="1397">
                  <c:v>7.0000000000000062E-2</c:v>
                </c:pt>
                <c:pt idx="1398">
                  <c:v>7.0000000000000062E-2</c:v>
                </c:pt>
                <c:pt idx="1399">
                  <c:v>#N/A</c:v>
                </c:pt>
                <c:pt idx="1400">
                  <c:v>#N/A</c:v>
                </c:pt>
                <c:pt idx="1401">
                  <c:v>0.10000000000000009</c:v>
                </c:pt>
                <c:pt idx="1402">
                  <c:v>9.000000000000008E-2</c:v>
                </c:pt>
                <c:pt idx="1403">
                  <c:v>0.10000000000000009</c:v>
                </c:pt>
                <c:pt idx="1404">
                  <c:v>8.0000000000000071E-2</c:v>
                </c:pt>
                <c:pt idx="1405">
                  <c:v>8.0000000000000071E-2</c:v>
                </c:pt>
                <c:pt idx="1406">
                  <c:v>9.000000000000008E-2</c:v>
                </c:pt>
                <c:pt idx="1407">
                  <c:v>8.0000000000000071E-2</c:v>
                </c:pt>
                <c:pt idx="1408">
                  <c:v>8.0000000000000071E-2</c:v>
                </c:pt>
                <c:pt idx="1409">
                  <c:v>0.10000000000000009</c:v>
                </c:pt>
                <c:pt idx="1410">
                  <c:v>9.000000000000008E-2</c:v>
                </c:pt>
                <c:pt idx="1411">
                  <c:v>0.1399999999999999</c:v>
                </c:pt>
                <c:pt idx="1412">
                  <c:v>0.22999999999999998</c:v>
                </c:pt>
                <c:pt idx="1413">
                  <c:v>0.12000000000000011</c:v>
                </c:pt>
                <c:pt idx="1414">
                  <c:v>0.10000000000000009</c:v>
                </c:pt>
                <c:pt idx="1415">
                  <c:v>9.000000000000008E-2</c:v>
                </c:pt>
                <c:pt idx="1416">
                  <c:v>0.1100000000000001</c:v>
                </c:pt>
                <c:pt idx="1417">
                  <c:v>0.14999999999999991</c:v>
                </c:pt>
                <c:pt idx="1418">
                  <c:v>0.19999999999999996</c:v>
                </c:pt>
                <c:pt idx="1419">
                  <c:v>0.10000000000000009</c:v>
                </c:pt>
                <c:pt idx="1420">
                  <c:v>0.26</c:v>
                </c:pt>
                <c:pt idx="1421">
                  <c:v>0.54</c:v>
                </c:pt>
                <c:pt idx="1422">
                  <c:v>0.1</c:v>
                </c:pt>
                <c:pt idx="1423">
                  <c:v>0.06</c:v>
                </c:pt>
                <c:pt idx="1424">
                  <c:v>0.04</c:v>
                </c:pt>
                <c:pt idx="1425">
                  <c:v>0.02</c:v>
                </c:pt>
                <c:pt idx="1426">
                  <c:v>0.01</c:v>
                </c:pt>
                <c:pt idx="1427">
                  <c:v>0.01</c:v>
                </c:pt>
                <c:pt idx="1428">
                  <c:v>0.01</c:v>
                </c:pt>
                <c:pt idx="1429">
                  <c:v>0.01</c:v>
                </c:pt>
                <c:pt idx="1430">
                  <c:v>0.01</c:v>
                </c:pt>
                <c:pt idx="1431">
                  <c:v>0.01</c:v>
                </c:pt>
                <c:pt idx="1432">
                  <c:v>0.01</c:v>
                </c:pt>
                <c:pt idx="1433">
                  <c:v>0.01</c:v>
                </c:pt>
                <c:pt idx="1434">
                  <c:v>0.01</c:v>
                </c:pt>
                <c:pt idx="1435">
                  <c:v>0.01</c:v>
                </c:pt>
                <c:pt idx="1436">
                  <c:v>0.01</c:v>
                </c:pt>
                <c:pt idx="1437">
                  <c:v>0.01</c:v>
                </c:pt>
                <c:pt idx="1438">
                  <c:v>#N/A</c:v>
                </c:pt>
                <c:pt idx="1439">
                  <c:v>#N/A</c:v>
                </c:pt>
                <c:pt idx="1440">
                  <c:v>0.02</c:v>
                </c:pt>
                <c:pt idx="1441">
                  <c:v>0.06</c:v>
                </c:pt>
                <c:pt idx="1442">
                  <c:v>0.03</c:v>
                </c:pt>
                <c:pt idx="1443">
                  <c:v>0.03</c:v>
                </c:pt>
                <c:pt idx="1444">
                  <c:v>0.03</c:v>
                </c:pt>
                <c:pt idx="1445">
                  <c:v>0.02</c:v>
                </c:pt>
                <c:pt idx="1446">
                  <c:v>0.01</c:v>
                </c:pt>
                <c:pt idx="1447">
                  <c:v>0.01</c:v>
                </c:pt>
                <c:pt idx="1448">
                  <c:v>0.01</c:v>
                </c:pt>
                <c:pt idx="1449">
                  <c:v>0.03</c:v>
                </c:pt>
                <c:pt idx="1450">
                  <c:v>0.03</c:v>
                </c:pt>
                <c:pt idx="1451">
                  <c:v>0.01</c:v>
                </c:pt>
                <c:pt idx="1452">
                  <c:v>0.01</c:v>
                </c:pt>
                <c:pt idx="1453">
                  <c:v>0.04</c:v>
                </c:pt>
                <c:pt idx="1454">
                  <c:v>0.03</c:v>
                </c:pt>
                <c:pt idx="1455">
                  <c:v>0.05</c:v>
                </c:pt>
                <c:pt idx="1456">
                  <c:v>0.05</c:v>
                </c:pt>
                <c:pt idx="1457">
                  <c:v>0.05</c:v>
                </c:pt>
                <c:pt idx="1458">
                  <c:v>0.05</c:v>
                </c:pt>
                <c:pt idx="1459">
                  <c:v>0.06</c:v>
                </c:pt>
                <c:pt idx="1460">
                  <c:v>0.06</c:v>
                </c:pt>
                <c:pt idx="1461">
                  <c:v>0.06</c:v>
                </c:pt>
                <c:pt idx="1462">
                  <c:v>0.04</c:v>
                </c:pt>
                <c:pt idx="1463">
                  <c:v>0.02</c:v>
                </c:pt>
                <c:pt idx="1464">
                  <c:v>0.05</c:v>
                </c:pt>
                <c:pt idx="1465">
                  <c:v>0.04</c:v>
                </c:pt>
                <c:pt idx="1466">
                  <c:v>0.04</c:v>
                </c:pt>
                <c:pt idx="1467">
                  <c:v>0.01</c:v>
                </c:pt>
                <c:pt idx="1468">
                  <c:v>0.02</c:v>
                </c:pt>
                <c:pt idx="1469">
                  <c:v>0.04</c:v>
                </c:pt>
                <c:pt idx="1470">
                  <c:v>#N/A</c:v>
                </c:pt>
                <c:pt idx="1471">
                  <c:v>0.06</c:v>
                </c:pt>
                <c:pt idx="1472">
                  <c:v>0.06</c:v>
                </c:pt>
                <c:pt idx="1473">
                  <c:v>#N/A</c:v>
                </c:pt>
                <c:pt idx="1474">
                  <c:v>0.06</c:v>
                </c:pt>
                <c:pt idx="1475">
                  <c:v>#N/A</c:v>
                </c:pt>
                <c:pt idx="1476">
                  <c:v>7.0000000000000007E-2</c:v>
                </c:pt>
                <c:pt idx="1477">
                  <c:v>0.06</c:v>
                </c:pt>
                <c:pt idx="1478">
                  <c:v>#N/A</c:v>
                </c:pt>
                <c:pt idx="1479">
                  <c:v>#N/A</c:v>
                </c:pt>
                <c:pt idx="1480">
                  <c:v>#N/A</c:v>
                </c:pt>
                <c:pt idx="1481">
                  <c:v>0.08</c:v>
                </c:pt>
                <c:pt idx="1482">
                  <c:v>7.0000000000000007E-2</c:v>
                </c:pt>
                <c:pt idx="1483">
                  <c:v>0.08</c:v>
                </c:pt>
                <c:pt idx="1484">
                  <c:v>#N/A</c:v>
                </c:pt>
                <c:pt idx="1485">
                  <c:v>0.09</c:v>
                </c:pt>
                <c:pt idx="1486">
                  <c:v>0.09</c:v>
                </c:pt>
                <c:pt idx="1487">
                  <c:v>0.09</c:v>
                </c:pt>
                <c:pt idx="1488">
                  <c:v>0.09</c:v>
                </c:pt>
                <c:pt idx="1489">
                  <c:v>0.09</c:v>
                </c:pt>
                <c:pt idx="1490">
                  <c:v>0.08</c:v>
                </c:pt>
                <c:pt idx="1491">
                  <c:v>7.0000000000000007E-2</c:v>
                </c:pt>
                <c:pt idx="1492">
                  <c:v>0.08</c:v>
                </c:pt>
                <c:pt idx="1493">
                  <c:v>0.09</c:v>
                </c:pt>
                <c:pt idx="1494">
                  <c:v>0.08</c:v>
                </c:pt>
                <c:pt idx="1495">
                  <c:v>0.08</c:v>
                </c:pt>
                <c:pt idx="1496">
                  <c:v>0.1</c:v>
                </c:pt>
                <c:pt idx="1497">
                  <c:v>0.11</c:v>
                </c:pt>
                <c:pt idx="1498">
                  <c:v>#N/A</c:v>
                </c:pt>
                <c:pt idx="1499">
                  <c:v>#N/A</c:v>
                </c:pt>
                <c:pt idx="1500">
                  <c:v>#N/A</c:v>
                </c:pt>
                <c:pt idx="1501">
                  <c:v>0.1</c:v>
                </c:pt>
                <c:pt idx="1502">
                  <c:v>0.1</c:v>
                </c:pt>
                <c:pt idx="1503">
                  <c:v>#N/A</c:v>
                </c:pt>
                <c:pt idx="1504">
                  <c:v>#N/A</c:v>
                </c:pt>
                <c:pt idx="1505">
                  <c:v>0.1</c:v>
                </c:pt>
                <c:pt idx="1506">
                  <c:v>0.11</c:v>
                </c:pt>
                <c:pt idx="1507">
                  <c:v>0.13</c:v>
                </c:pt>
                <c:pt idx="1508">
                  <c:v>0.12</c:v>
                </c:pt>
                <c:pt idx="1509">
                  <c:v>#N/A</c:v>
                </c:pt>
                <c:pt idx="1510">
                  <c:v>0.12</c:v>
                </c:pt>
                <c:pt idx="1511">
                  <c:v>#N/A</c:v>
                </c:pt>
                <c:pt idx="1512">
                  <c:v>#N/A</c:v>
                </c:pt>
                <c:pt idx="1513">
                  <c:v>#N/A</c:v>
                </c:pt>
                <c:pt idx="1514">
                  <c:v>#N/A</c:v>
                </c:pt>
                <c:pt idx="1515">
                  <c:v>#N/A</c:v>
                </c:pt>
                <c:pt idx="1516">
                  <c:v>#N/A</c:v>
                </c:pt>
                <c:pt idx="1517">
                  <c:v>0.09</c:v>
                </c:pt>
                <c:pt idx="1518">
                  <c:v>0.1</c:v>
                </c:pt>
                <c:pt idx="1519">
                  <c:v>0.1</c:v>
                </c:pt>
                <c:pt idx="1520">
                  <c:v>#N/A</c:v>
                </c:pt>
                <c:pt idx="1521">
                  <c:v>0.09</c:v>
                </c:pt>
                <c:pt idx="1522">
                  <c:v>#N/A</c:v>
                </c:pt>
                <c:pt idx="1523">
                  <c:v>#N/A</c:v>
                </c:pt>
                <c:pt idx="1524">
                  <c:v>#N/A</c:v>
                </c:pt>
                <c:pt idx="1525">
                  <c:v>0.09</c:v>
                </c:pt>
                <c:pt idx="1526">
                  <c:v>#N/A</c:v>
                </c:pt>
                <c:pt idx="1527">
                  <c:v>0.09</c:v>
                </c:pt>
                <c:pt idx="1528">
                  <c:v>0.09</c:v>
                </c:pt>
                <c:pt idx="1529">
                  <c:v>0.09</c:v>
                </c:pt>
                <c:pt idx="1530">
                  <c:v>0.1</c:v>
                </c:pt>
                <c:pt idx="1531">
                  <c:v>0.09</c:v>
                </c:pt>
                <c:pt idx="1532">
                  <c:v>0.09</c:v>
                </c:pt>
                <c:pt idx="1533">
                  <c:v>7.0000000000000007E-2</c:v>
                </c:pt>
                <c:pt idx="1534">
                  <c:v>#N/A</c:v>
                </c:pt>
                <c:pt idx="1535">
                  <c:v>#N/A</c:v>
                </c:pt>
                <c:pt idx="1536">
                  <c:v>0.08</c:v>
                </c:pt>
                <c:pt idx="1537">
                  <c:v>7.0000000000000007E-2</c:v>
                </c:pt>
                <c:pt idx="1538">
                  <c:v>7.0000000000000007E-2</c:v>
                </c:pt>
                <c:pt idx="1539">
                  <c:v>#N/A</c:v>
                </c:pt>
                <c:pt idx="1540">
                  <c:v>0.09</c:v>
                </c:pt>
                <c:pt idx="1541">
                  <c:v>0.09</c:v>
                </c:pt>
                <c:pt idx="1542">
                  <c:v>0.09</c:v>
                </c:pt>
                <c:pt idx="1543">
                  <c:v>#N/A</c:v>
                </c:pt>
                <c:pt idx="1544">
                  <c:v>#N/A</c:v>
                </c:pt>
                <c:pt idx="1545">
                  <c:v>#N/A</c:v>
                </c:pt>
                <c:pt idx="1546">
                  <c:v>#N/A</c:v>
                </c:pt>
                <c:pt idx="1547">
                  <c:v>0.09</c:v>
                </c:pt>
                <c:pt idx="1548">
                  <c:v>0.09</c:v>
                </c:pt>
                <c:pt idx="1549">
                  <c:v>#N/A</c:v>
                </c:pt>
                <c:pt idx="1550">
                  <c:v>0.09</c:v>
                </c:pt>
                <c:pt idx="1551">
                  <c:v>0.1</c:v>
                </c:pt>
                <c:pt idx="1552">
                  <c:v>0.1</c:v>
                </c:pt>
                <c:pt idx="1553">
                  <c:v>0.1</c:v>
                </c:pt>
                <c:pt idx="1554">
                  <c:v>#N/A</c:v>
                </c:pt>
                <c:pt idx="1555">
                  <c:v>0.08</c:v>
                </c:pt>
                <c:pt idx="1556">
                  <c:v>#N/A</c:v>
                </c:pt>
                <c:pt idx="1557">
                  <c:v>0.06</c:v>
                </c:pt>
                <c:pt idx="1558">
                  <c:v>7.0000000000000007E-2</c:v>
                </c:pt>
                <c:pt idx="1559">
                  <c:v>#N/A</c:v>
                </c:pt>
                <c:pt idx="1560">
                  <c:v>#N/A</c:v>
                </c:pt>
                <c:pt idx="1561">
                  <c:v>7.0000000000000007E-2</c:v>
                </c:pt>
                <c:pt idx="1562">
                  <c:v>0.08</c:v>
                </c:pt>
                <c:pt idx="1563">
                  <c:v>0.08</c:v>
                </c:pt>
                <c:pt idx="1564">
                  <c:v>#N/A</c:v>
                </c:pt>
                <c:pt idx="1565">
                  <c:v>#N/A</c:v>
                </c:pt>
                <c:pt idx="1566">
                  <c:v>#N/A</c:v>
                </c:pt>
                <c:pt idx="1567">
                  <c:v>0.09</c:v>
                </c:pt>
                <c:pt idx="1568">
                  <c:v>0.08</c:v>
                </c:pt>
                <c:pt idx="1569">
                  <c:v>#N/A</c:v>
                </c:pt>
                <c:pt idx="1570">
                  <c:v>#N/A</c:v>
                </c:pt>
                <c:pt idx="1571">
                  <c:v>#N/A</c:v>
                </c:pt>
                <c:pt idx="1572">
                  <c:v>#N/A</c:v>
                </c:pt>
                <c:pt idx="1573">
                  <c:v>0.1</c:v>
                </c:pt>
                <c:pt idx="1574">
                  <c:v>0.09</c:v>
                </c:pt>
                <c:pt idx="1575">
                  <c:v>0.09</c:v>
                </c:pt>
                <c:pt idx="1576">
                  <c:v>0.08</c:v>
                </c:pt>
                <c:pt idx="1577">
                  <c:v>#N/A</c:v>
                </c:pt>
                <c:pt idx="1578">
                  <c:v>7.0000000000000007E-2</c:v>
                </c:pt>
                <c:pt idx="1579">
                  <c:v>#N/A</c:v>
                </c:pt>
                <c:pt idx="1580">
                  <c:v>0.09</c:v>
                </c:pt>
                <c:pt idx="1581">
                  <c:v>#N/A</c:v>
                </c:pt>
                <c:pt idx="1582">
                  <c:v>0.08</c:v>
                </c:pt>
                <c:pt idx="1583">
                  <c:v>0.09</c:v>
                </c:pt>
                <c:pt idx="1584">
                  <c:v>0.09</c:v>
                </c:pt>
                <c:pt idx="1585">
                  <c:v>#N/A</c:v>
                </c:pt>
                <c:pt idx="1586">
                  <c:v>#N/A</c:v>
                </c:pt>
                <c:pt idx="1587">
                  <c:v>#N/A</c:v>
                </c:pt>
                <c:pt idx="1588">
                  <c:v>#N/A</c:v>
                </c:pt>
                <c:pt idx="1589">
                  <c:v>#N/A</c:v>
                </c:pt>
                <c:pt idx="1590">
                  <c:v>#N/A</c:v>
                </c:pt>
                <c:pt idx="1591">
                  <c:v>#N/A</c:v>
                </c:pt>
                <c:pt idx="1592">
                  <c:v>#N/A</c:v>
                </c:pt>
                <c:pt idx="1593">
                  <c:v>#N/A</c:v>
                </c:pt>
                <c:pt idx="1594">
                  <c:v>0.09</c:v>
                </c:pt>
                <c:pt idx="1595">
                  <c:v>0.1</c:v>
                </c:pt>
                <c:pt idx="1596">
                  <c:v>#N/A</c:v>
                </c:pt>
                <c:pt idx="1597">
                  <c:v>7.0000000000000007E-2</c:v>
                </c:pt>
                <c:pt idx="1598">
                  <c:v>0.06</c:v>
                </c:pt>
                <c:pt idx="1599">
                  <c:v>#N/A</c:v>
                </c:pt>
                <c:pt idx="1600">
                  <c:v>0.05</c:v>
                </c:pt>
                <c:pt idx="1601">
                  <c:v>7.0000000000000007E-2</c:v>
                </c:pt>
                <c:pt idx="1602">
                  <c:v>#N/A</c:v>
                </c:pt>
                <c:pt idx="1603">
                  <c:v>#N/A</c:v>
                </c:pt>
                <c:pt idx="1604">
                  <c:v>#N/A</c:v>
                </c:pt>
                <c:pt idx="1605">
                  <c:v>0.09</c:v>
                </c:pt>
                <c:pt idx="1606">
                  <c:v>0.08</c:v>
                </c:pt>
                <c:pt idx="1607">
                  <c:v>0.08</c:v>
                </c:pt>
                <c:pt idx="1608">
                  <c:v>#N/A</c:v>
                </c:pt>
                <c:pt idx="1609">
                  <c:v>#N/A</c:v>
                </c:pt>
                <c:pt idx="1610">
                  <c:v>0.08</c:v>
                </c:pt>
                <c:pt idx="1611">
                  <c:v>7.0000000000000007E-2</c:v>
                </c:pt>
                <c:pt idx="1612">
                  <c:v>0.08</c:v>
                </c:pt>
                <c:pt idx="1613">
                  <c:v>0.08</c:v>
                </c:pt>
                <c:pt idx="1614">
                  <c:v>#N/A</c:v>
                </c:pt>
                <c:pt idx="1615">
                  <c:v>0.08</c:v>
                </c:pt>
                <c:pt idx="1616">
                  <c:v>0.09</c:v>
                </c:pt>
                <c:pt idx="1617">
                  <c:v>0.09</c:v>
                </c:pt>
                <c:pt idx="1618">
                  <c:v>0.09</c:v>
                </c:pt>
                <c:pt idx="1619">
                  <c:v>0.09</c:v>
                </c:pt>
                <c:pt idx="1620">
                  <c:v>0.09</c:v>
                </c:pt>
                <c:pt idx="1621">
                  <c:v>7.0000000000000007E-2</c:v>
                </c:pt>
                <c:pt idx="1622">
                  <c:v>0.06</c:v>
                </c:pt>
                <c:pt idx="1623">
                  <c:v>0.08</c:v>
                </c:pt>
                <c:pt idx="1624">
                  <c:v>#N/A</c:v>
                </c:pt>
                <c:pt idx="1625">
                  <c:v>0.09</c:v>
                </c:pt>
                <c:pt idx="1626">
                  <c:v>0.1</c:v>
                </c:pt>
                <c:pt idx="1627">
                  <c:v>0.09</c:v>
                </c:pt>
                <c:pt idx="1628">
                  <c:v>7.0000000000000007E-2</c:v>
                </c:pt>
                <c:pt idx="1629">
                  <c:v>#N/A</c:v>
                </c:pt>
                <c:pt idx="1630">
                  <c:v>0.1</c:v>
                </c:pt>
                <c:pt idx="1631">
                  <c:v>0.11</c:v>
                </c:pt>
                <c:pt idx="1632">
                  <c:v>0.1</c:v>
                </c:pt>
                <c:pt idx="1633">
                  <c:v>0.1</c:v>
                </c:pt>
                <c:pt idx="1634">
                  <c:v>#N/A</c:v>
                </c:pt>
                <c:pt idx="1635">
                  <c:v>#N/A</c:v>
                </c:pt>
                <c:pt idx="1636">
                  <c:v>#N/A</c:v>
                </c:pt>
                <c:pt idx="1637">
                  <c:v>#N/A</c:v>
                </c:pt>
                <c:pt idx="1638">
                  <c:v>0.08</c:v>
                </c:pt>
                <c:pt idx="1639">
                  <c:v>#N/A</c:v>
                </c:pt>
                <c:pt idx="1640">
                  <c:v>#N/A</c:v>
                </c:pt>
                <c:pt idx="1641">
                  <c:v>7.0000000000000007E-2</c:v>
                </c:pt>
                <c:pt idx="1642">
                  <c:v>0.06</c:v>
                </c:pt>
                <c:pt idx="1643">
                  <c:v>0.04</c:v>
                </c:pt>
                <c:pt idx="1644">
                  <c:v>#N/A</c:v>
                </c:pt>
                <c:pt idx="1645">
                  <c:v>0.06</c:v>
                </c:pt>
                <c:pt idx="1646">
                  <c:v>0.03</c:v>
                </c:pt>
                <c:pt idx="1647">
                  <c:v>0.03</c:v>
                </c:pt>
                <c:pt idx="1648">
                  <c:v>0.04</c:v>
                </c:pt>
                <c:pt idx="1649">
                  <c:v>0.06</c:v>
                </c:pt>
                <c:pt idx="1650">
                  <c:v>7.0000000000000007E-2</c:v>
                </c:pt>
                <c:pt idx="1651">
                  <c:v>7.0000000000000007E-2</c:v>
                </c:pt>
                <c:pt idx="1652">
                  <c:v>7.0000000000000007E-2</c:v>
                </c:pt>
                <c:pt idx="1653">
                  <c:v>0.05</c:v>
                </c:pt>
                <c:pt idx="1654">
                  <c:v>0.02</c:v>
                </c:pt>
                <c:pt idx="1655">
                  <c:v>0.02</c:v>
                </c:pt>
                <c:pt idx="1656">
                  <c:v>0.05</c:v>
                </c:pt>
                <c:pt idx="1657">
                  <c:v>#N/A</c:v>
                </c:pt>
                <c:pt idx="1658">
                  <c:v>0.06</c:v>
                </c:pt>
                <c:pt idx="1659">
                  <c:v>0.05</c:v>
                </c:pt>
                <c:pt idx="1660">
                  <c:v>#N/A</c:v>
                </c:pt>
                <c:pt idx="1661">
                  <c:v>0.06</c:v>
                </c:pt>
                <c:pt idx="1662">
                  <c:v>0.06</c:v>
                </c:pt>
                <c:pt idx="1663">
                  <c:v>#N/A</c:v>
                </c:pt>
                <c:pt idx="1664">
                  <c:v>0.02</c:v>
                </c:pt>
                <c:pt idx="1665">
                  <c:v>0.03</c:v>
                </c:pt>
                <c:pt idx="1666">
                  <c:v>0.01</c:v>
                </c:pt>
                <c:pt idx="1667">
                  <c:v>0.02</c:v>
                </c:pt>
                <c:pt idx="1668">
                  <c:v>0.03</c:v>
                </c:pt>
                <c:pt idx="1669">
                  <c:v>0.01</c:v>
                </c:pt>
                <c:pt idx="1670">
                  <c:v>#N/A</c:v>
                </c:pt>
                <c:pt idx="1671">
                  <c:v>0.04</c:v>
                </c:pt>
                <c:pt idx="1672">
                  <c:v>0.04</c:v>
                </c:pt>
                <c:pt idx="1673">
                  <c:v>0.02</c:v>
                </c:pt>
                <c:pt idx="1674">
                  <c:v>0.02</c:v>
                </c:pt>
                <c:pt idx="1675">
                  <c:v>0.02</c:v>
                </c:pt>
                <c:pt idx="1676">
                  <c:v>#N/A</c:v>
                </c:pt>
                <c:pt idx="1677">
                  <c:v>0.02</c:v>
                </c:pt>
                <c:pt idx="1678">
                  <c:v>0.01</c:v>
                </c:pt>
                <c:pt idx="1679">
                  <c:v>0.01</c:v>
                </c:pt>
                <c:pt idx="1680">
                  <c:v>0.01</c:v>
                </c:pt>
                <c:pt idx="1681">
                  <c:v>0.01</c:v>
                </c:pt>
                <c:pt idx="1682">
                  <c:v>#N/A</c:v>
                </c:pt>
                <c:pt idx="1683">
                  <c:v>0.01</c:v>
                </c:pt>
                <c:pt idx="1684">
                  <c:v>0.01</c:v>
                </c:pt>
                <c:pt idx="1685">
                  <c:v>0.01</c:v>
                </c:pt>
                <c:pt idx="1686">
                  <c:v>0.01</c:v>
                </c:pt>
                <c:pt idx="1687">
                  <c:v>0.01</c:v>
                </c:pt>
                <c:pt idx="1688">
                  <c:v>0.01</c:v>
                </c:pt>
                <c:pt idx="1689">
                  <c:v>0.01</c:v>
                </c:pt>
                <c:pt idx="1690">
                  <c:v>0.01</c:v>
                </c:pt>
                <c:pt idx="1691">
                  <c:v>0.01</c:v>
                </c:pt>
                <c:pt idx="1692">
                  <c:v>0.01</c:v>
                </c:pt>
                <c:pt idx="1693">
                  <c:v>#N/A</c:v>
                </c:pt>
                <c:pt idx="1694">
                  <c:v>#N/A</c:v>
                </c:pt>
                <c:pt idx="1695">
                  <c:v>0.01</c:v>
                </c:pt>
                <c:pt idx="1696">
                  <c:v>0.01</c:v>
                </c:pt>
                <c:pt idx="1697">
                  <c:v>0.01</c:v>
                </c:pt>
                <c:pt idx="1698">
                  <c:v>0.01</c:v>
                </c:pt>
                <c:pt idx="1699">
                  <c:v>0.01</c:v>
                </c:pt>
                <c:pt idx="1700">
                  <c:v>0.01</c:v>
                </c:pt>
                <c:pt idx="1701">
                  <c:v>0.01</c:v>
                </c:pt>
                <c:pt idx="1702">
                  <c:v>0.01</c:v>
                </c:pt>
                <c:pt idx="1703">
                  <c:v>0.01</c:v>
                </c:pt>
                <c:pt idx="1704">
                  <c:v>0.01</c:v>
                </c:pt>
                <c:pt idx="1705">
                  <c:v>0.01</c:v>
                </c:pt>
                <c:pt idx="1706">
                  <c:v>0.01</c:v>
                </c:pt>
                <c:pt idx="1707">
                  <c:v>0.01</c:v>
                </c:pt>
                <c:pt idx="1708">
                  <c:v>0.01</c:v>
                </c:pt>
                <c:pt idx="1709">
                  <c:v>0.01</c:v>
                </c:pt>
                <c:pt idx="1710">
                  <c:v>0.01</c:v>
                </c:pt>
                <c:pt idx="1711">
                  <c:v>0.01</c:v>
                </c:pt>
                <c:pt idx="1712">
                  <c:v>0.01</c:v>
                </c:pt>
                <c:pt idx="1713">
                  <c:v>0.01</c:v>
                </c:pt>
                <c:pt idx="1714">
                  <c:v>0.01</c:v>
                </c:pt>
                <c:pt idx="1715">
                  <c:v>0.01</c:v>
                </c:pt>
                <c:pt idx="1716">
                  <c:v>0.01</c:v>
                </c:pt>
                <c:pt idx="1717">
                  <c:v>0.01</c:v>
                </c:pt>
                <c:pt idx="1718">
                  <c:v>0.01</c:v>
                </c:pt>
                <c:pt idx="1719">
                  <c:v>0.01</c:v>
                </c:pt>
                <c:pt idx="1720">
                  <c:v>0.01</c:v>
                </c:pt>
                <c:pt idx="1721">
                  <c:v>0.01</c:v>
                </c:pt>
                <c:pt idx="1722">
                  <c:v>0.01</c:v>
                </c:pt>
                <c:pt idx="1723">
                  <c:v>0.01</c:v>
                </c:pt>
                <c:pt idx="1724">
                  <c:v>0.01</c:v>
                </c:pt>
                <c:pt idx="1725">
                  <c:v>0.01</c:v>
                </c:pt>
                <c:pt idx="1726">
                  <c:v>0.01</c:v>
                </c:pt>
                <c:pt idx="1727">
                  <c:v>0.01</c:v>
                </c:pt>
                <c:pt idx="1728">
                  <c:v>0.01</c:v>
                </c:pt>
                <c:pt idx="1729">
                  <c:v>0.01</c:v>
                </c:pt>
                <c:pt idx="1730">
                  <c:v>0.01</c:v>
                </c:pt>
                <c:pt idx="1731">
                  <c:v>0.01</c:v>
                </c:pt>
                <c:pt idx="1732">
                  <c:v>0.01</c:v>
                </c:pt>
                <c:pt idx="1733">
                  <c:v>0.01</c:v>
                </c:pt>
                <c:pt idx="1734">
                  <c:v>0.01</c:v>
                </c:pt>
                <c:pt idx="1735">
                  <c:v>#N/A</c:v>
                </c:pt>
                <c:pt idx="1736">
                  <c:v>0.01</c:v>
                </c:pt>
                <c:pt idx="1737">
                  <c:v>0.01</c:v>
                </c:pt>
                <c:pt idx="1738">
                  <c:v>0.01</c:v>
                </c:pt>
                <c:pt idx="1739">
                  <c:v>0.01</c:v>
                </c:pt>
                <c:pt idx="1740">
                  <c:v>0.01</c:v>
                </c:pt>
                <c:pt idx="1741">
                  <c:v>0.01</c:v>
                </c:pt>
                <c:pt idx="1742">
                  <c:v>0.01</c:v>
                </c:pt>
                <c:pt idx="1743">
                  <c:v>0.01</c:v>
                </c:pt>
                <c:pt idx="1744">
                  <c:v>0.01</c:v>
                </c:pt>
                <c:pt idx="1745">
                  <c:v>0.01</c:v>
                </c:pt>
                <c:pt idx="1746">
                  <c:v>0.01</c:v>
                </c:pt>
                <c:pt idx="1747">
                  <c:v>0.01</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#N/A</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#N/A</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#N/A</c:v>
                </c:pt>
                <c:pt idx="1831">
                  <c:v>0</c:v>
                </c:pt>
                <c:pt idx="1832">
                  <c:v>0</c:v>
                </c:pt>
                <c:pt idx="1833">
                  <c:v>0</c:v>
                </c:pt>
                <c:pt idx="1834">
                  <c:v>0</c:v>
                </c:pt>
                <c:pt idx="1835">
                  <c:v>0</c:v>
                </c:pt>
                <c:pt idx="1836">
                  <c:v>-2.0000000000000004E-2</c:v>
                </c:pt>
                <c:pt idx="1837">
                  <c:v>-2.0000000000000004E-2</c:v>
                </c:pt>
                <c:pt idx="1838">
                  <c:v>-2.0000000000000004E-2</c:v>
                </c:pt>
                <c:pt idx="1839">
                  <c:v>0</c:v>
                </c:pt>
                <c:pt idx="1840">
                  <c:v>-1.0000000000000002E-2</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#N/A</c:v>
                </c:pt>
                <c:pt idx="1854">
                  <c:v>0</c:v>
                </c:pt>
                <c:pt idx="1855">
                  <c:v>0</c:v>
                </c:pt>
                <c:pt idx="1856">
                  <c:v>0</c:v>
                </c:pt>
                <c:pt idx="1857">
                  <c:v>0</c:v>
                </c:pt>
                <c:pt idx="1858">
                  <c:v>0</c:v>
                </c:pt>
                <c:pt idx="1859">
                  <c:v>0</c:v>
                </c:pt>
                <c:pt idx="1860">
                  <c:v>0</c:v>
                </c:pt>
                <c:pt idx="1861">
                  <c:v>0</c:v>
                </c:pt>
                <c:pt idx="1862">
                  <c:v>0</c:v>
                </c:pt>
                <c:pt idx="1863">
                  <c:v>#N/A</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-1.0000000000000002E-2</c:v>
                </c:pt>
                <c:pt idx="1881">
                  <c:v>0</c:v>
                </c:pt>
                <c:pt idx="1882">
                  <c:v>0</c:v>
                </c:pt>
                <c:pt idx="1883">
                  <c:v>0</c:v>
                </c:pt>
                <c:pt idx="1884">
                  <c:v>#N/A</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#N/A</c:v>
                </c:pt>
                <c:pt idx="1901">
                  <c:v>0</c:v>
                </c:pt>
                <c:pt idx="1902">
                  <c:v>0</c:v>
                </c:pt>
                <c:pt idx="1903">
                  <c:v>-1.0000000000000002E-2</c:v>
                </c:pt>
                <c:pt idx="1904">
                  <c:v>0</c:v>
                </c:pt>
                <c:pt idx="1905">
                  <c:v>-1.0000000000000002E-2</c:v>
                </c:pt>
                <c:pt idx="1906">
                  <c:v>0</c:v>
                </c:pt>
                <c:pt idx="1907">
                  <c:v>-1.0000000000000002E-2</c:v>
                </c:pt>
                <c:pt idx="1908">
                  <c:v>-1.0000000000000002E-2</c:v>
                </c:pt>
                <c:pt idx="1909">
                  <c:v>0</c:v>
                </c:pt>
                <c:pt idx="1910">
                  <c:v>0</c:v>
                </c:pt>
                <c:pt idx="1911">
                  <c:v>0</c:v>
                </c:pt>
                <c:pt idx="1912">
                  <c:v>0</c:v>
                </c:pt>
                <c:pt idx="1913">
                  <c:v>0</c:v>
                </c:pt>
                <c:pt idx="1914">
                  <c:v>0</c:v>
                </c:pt>
                <c:pt idx="1915">
                  <c:v>0</c:v>
                </c:pt>
                <c:pt idx="1916">
                  <c:v>0</c:v>
                </c:pt>
                <c:pt idx="1917">
                  <c:v>-1.0000000000000002E-2</c:v>
                </c:pt>
                <c:pt idx="1918">
                  <c:v>0</c:v>
                </c:pt>
                <c:pt idx="1919">
                  <c:v>0</c:v>
                </c:pt>
                <c:pt idx="1920">
                  <c:v>0</c:v>
                </c:pt>
                <c:pt idx="1921">
                  <c:v>0</c:v>
                </c:pt>
                <c:pt idx="1922">
                  <c:v>0</c:v>
                </c:pt>
                <c:pt idx="1923">
                  <c:v>0</c:v>
                </c:pt>
                <c:pt idx="1924">
                  <c:v>0</c:v>
                </c:pt>
                <c:pt idx="1925">
                  <c:v>#N/A</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-1.0000000000000009E-2</c:v>
                </c:pt>
                <c:pt idx="1946">
                  <c:v>-1.9999999999999962E-2</c:v>
                </c:pt>
                <c:pt idx="1947">
                  <c:v>-2.9999999999999971E-2</c:v>
                </c:pt>
                <c:pt idx="1948">
                  <c:v>-2.9999999999999971E-2</c:v>
                </c:pt>
                <c:pt idx="1949">
                  <c:v>-1.9999999999999962E-2</c:v>
                </c:pt>
                <c:pt idx="1950">
                  <c:v>-1.9999999999999962E-2</c:v>
                </c:pt>
                <c:pt idx="1951">
                  <c:v>-1.9999999999999962E-2</c:v>
                </c:pt>
                <c:pt idx="1952">
                  <c:v>-2.9999999999999971E-2</c:v>
                </c:pt>
                <c:pt idx="1953">
                  <c:v>-1.0000000000000009E-2</c:v>
                </c:pt>
                <c:pt idx="1954">
                  <c:v>0</c:v>
                </c:pt>
                <c:pt idx="1955">
                  <c:v>0</c:v>
                </c:pt>
                <c:pt idx="1956">
                  <c:v>0</c:v>
                </c:pt>
                <c:pt idx="1957">
                  <c:v>0</c:v>
                </c:pt>
                <c:pt idx="1958">
                  <c:v>0</c:v>
                </c:pt>
                <c:pt idx="1959">
                  <c:v>0</c:v>
                </c:pt>
                <c:pt idx="1960">
                  <c:v>0</c:v>
                </c:pt>
                <c:pt idx="1961">
                  <c:v>-1.0000000000000009E-2</c:v>
                </c:pt>
                <c:pt idx="1962">
                  <c:v>-1.0000000000000009E-2</c:v>
                </c:pt>
                <c:pt idx="1963">
                  <c:v>-1.0000000000000009E-2</c:v>
                </c:pt>
                <c:pt idx="1964">
                  <c:v>#N/A</c:v>
                </c:pt>
                <c:pt idx="1965">
                  <c:v>-1.0000000000000009E-2</c:v>
                </c:pt>
                <c:pt idx="1966">
                  <c:v>-1.9999999999999962E-2</c:v>
                </c:pt>
                <c:pt idx="1967">
                  <c:v>-2.9999999999999971E-2</c:v>
                </c:pt>
                <c:pt idx="1968">
                  <c:v>-3.999999999999998E-2</c:v>
                </c:pt>
                <c:pt idx="1969">
                  <c:v>-2.9999999999999971E-2</c:v>
                </c:pt>
                <c:pt idx="1970">
                  <c:v>-2.9999999999999971E-2</c:v>
                </c:pt>
                <c:pt idx="1971">
                  <c:v>-2.9999999999999971E-2</c:v>
                </c:pt>
                <c:pt idx="1972">
                  <c:v>-1.9999999999999962E-2</c:v>
                </c:pt>
                <c:pt idx="1973">
                  <c:v>-1.9999999999999962E-2</c:v>
                </c:pt>
                <c:pt idx="1974">
                  <c:v>-1.9999999999999962E-2</c:v>
                </c:pt>
                <c:pt idx="1975">
                  <c:v>0</c:v>
                </c:pt>
                <c:pt idx="1976">
                  <c:v>0</c:v>
                </c:pt>
                <c:pt idx="1977">
                  <c:v>0</c:v>
                </c:pt>
                <c:pt idx="1978">
                  <c:v>-1.0000000000000009E-2</c:v>
                </c:pt>
                <c:pt idx="1979">
                  <c:v>-2.0000000000000018E-2</c:v>
                </c:pt>
                <c:pt idx="1980">
                  <c:v>-2.0000000000000018E-2</c:v>
                </c:pt>
                <c:pt idx="1981">
                  <c:v>-2.0000000000000018E-2</c:v>
                </c:pt>
                <c:pt idx="1982">
                  <c:v>-2.0000000000000018E-2</c:v>
                </c:pt>
                <c:pt idx="1983">
                  <c:v>-1.0000000000000009E-2</c:v>
                </c:pt>
                <c:pt idx="1984">
                  <c:v>-1.0000000000000009E-2</c:v>
                </c:pt>
                <c:pt idx="1985">
                  <c:v>0</c:v>
                </c:pt>
                <c:pt idx="1986">
                  <c:v>0</c:v>
                </c:pt>
                <c:pt idx="1987">
                  <c:v>-1.0000000000000009E-2</c:v>
                </c:pt>
                <c:pt idx="1988">
                  <c:v>-1.0000000000000009E-2</c:v>
                </c:pt>
                <c:pt idx="1989">
                  <c:v>-2.0000000000000018E-2</c:v>
                </c:pt>
                <c:pt idx="1990">
                  <c:v>-2.0000000000000018E-2</c:v>
                </c:pt>
                <c:pt idx="1991">
                  <c:v>-2.0000000000000018E-2</c:v>
                </c:pt>
                <c:pt idx="1992">
                  <c:v>-2.0000000000000018E-2</c:v>
                </c:pt>
                <c:pt idx="1993">
                  <c:v>-2.0000000000000018E-2</c:v>
                </c:pt>
                <c:pt idx="1994">
                  <c:v>-2.0000000000000018E-2</c:v>
                </c:pt>
                <c:pt idx="1995">
                  <c:v>#N/A</c:v>
                </c:pt>
                <c:pt idx="1996">
                  <c:v>-1.0000000000000009E-2</c:v>
                </c:pt>
                <c:pt idx="1997">
                  <c:v>0</c:v>
                </c:pt>
                <c:pt idx="1998">
                  <c:v>-1.0000000000000009E-2</c:v>
                </c:pt>
                <c:pt idx="1999">
                  <c:v>-2.0000000000000018E-2</c:v>
                </c:pt>
                <c:pt idx="2000">
                  <c:v>-2.0000000000000018E-2</c:v>
                </c:pt>
                <c:pt idx="2001">
                  <c:v>-3.0000000000000027E-2</c:v>
                </c:pt>
                <c:pt idx="2002">
                  <c:v>-4.0000000000000036E-2</c:v>
                </c:pt>
                <c:pt idx="2003">
                  <c:v>-5.0000000000000044E-2</c:v>
                </c:pt>
                <c:pt idx="2004">
                  <c:v>-5.0000000000000044E-2</c:v>
                </c:pt>
                <c:pt idx="2005">
                  <c:v>-7.0000000000000062E-2</c:v>
                </c:pt>
                <c:pt idx="2006">
                  <c:v>-0.1100000000000001</c:v>
                </c:pt>
                <c:pt idx="2007">
                  <c:v>-0.10000000000000009</c:v>
                </c:pt>
                <c:pt idx="2008">
                  <c:v>-0.10000000000000009</c:v>
                </c:pt>
                <c:pt idx="2009">
                  <c:v>-0.10000000000000009</c:v>
                </c:pt>
                <c:pt idx="2010">
                  <c:v>#N/A</c:v>
                </c:pt>
                <c:pt idx="2011">
                  <c:v>-0.10000000000000009</c:v>
                </c:pt>
                <c:pt idx="2012">
                  <c:v>-0.10000000000000009</c:v>
                </c:pt>
                <c:pt idx="2013">
                  <c:v>-0.1100000000000001</c:v>
                </c:pt>
                <c:pt idx="2014">
                  <c:v>-9.000000000000008E-2</c:v>
                </c:pt>
                <c:pt idx="2015">
                  <c:v>-5.0000000000000044E-2</c:v>
                </c:pt>
                <c:pt idx="2016">
                  <c:v>-3.0000000000000027E-2</c:v>
                </c:pt>
                <c:pt idx="2017">
                  <c:v>-4.0000000000000036E-2</c:v>
                </c:pt>
                <c:pt idx="2018">
                  <c:v>-5.0000000000000044E-2</c:v>
                </c:pt>
                <c:pt idx="2019">
                  <c:v>-3.0000000000000027E-2</c:v>
                </c:pt>
                <c:pt idx="2020">
                  <c:v>#N/A</c:v>
                </c:pt>
                <c:pt idx="2021">
                  <c:v>-1.0000000000000009E-2</c:v>
                </c:pt>
                <c:pt idx="2022">
                  <c:v>-1.0000000000000009E-2</c:v>
                </c:pt>
                <c:pt idx="2023">
                  <c:v>-1.0000000000000009E-2</c:v>
                </c:pt>
                <c:pt idx="2024">
                  <c:v>-2.0000000000000018E-2</c:v>
                </c:pt>
                <c:pt idx="2025">
                  <c:v>-2.0000000000000018E-2</c:v>
                </c:pt>
                <c:pt idx="2026">
                  <c:v>-1.0000000000000009E-2</c:v>
                </c:pt>
                <c:pt idx="2027">
                  <c:v>-2.0000000000000018E-2</c:v>
                </c:pt>
                <c:pt idx="2028">
                  <c:v>-2.0000000000000018E-2</c:v>
                </c:pt>
                <c:pt idx="2029">
                  <c:v>-1.0000000000000009E-2</c:v>
                </c:pt>
                <c:pt idx="2030">
                  <c:v>-1.0000000000000009E-2</c:v>
                </c:pt>
                <c:pt idx="2031">
                  <c:v>-1.0000000000000009E-2</c:v>
                </c:pt>
                <c:pt idx="2032">
                  <c:v>-2.0000000000000018E-2</c:v>
                </c:pt>
                <c:pt idx="2033">
                  <c:v>-2.0000000000000018E-2</c:v>
                </c:pt>
                <c:pt idx="2034">
                  <c:v>-3.0000000000000027E-2</c:v>
                </c:pt>
                <c:pt idx="2035">
                  <c:v>-2.0000000000000018E-2</c:v>
                </c:pt>
                <c:pt idx="2036">
                  <c:v>-2.0000000000000018E-2</c:v>
                </c:pt>
                <c:pt idx="2037">
                  <c:v>-2.0000000000000018E-2</c:v>
                </c:pt>
                <c:pt idx="2038">
                  <c:v>-2.0000000000000018E-2</c:v>
                </c:pt>
                <c:pt idx="2039">
                  <c:v>-2.9999999999999805E-2</c:v>
                </c:pt>
                <c:pt idx="2040">
                  <c:v>-2.0000000000000018E-2</c:v>
                </c:pt>
                <c:pt idx="2041">
                  <c:v>0</c:v>
                </c:pt>
                <c:pt idx="2042">
                  <c:v>-9.9999999999997868E-3</c:v>
                </c:pt>
                <c:pt idx="2043">
                  <c:v>-9.9999999999997868E-3</c:v>
                </c:pt>
                <c:pt idx="2044">
                  <c:v>-2.0000000000000018E-2</c:v>
                </c:pt>
                <c:pt idx="2045">
                  <c:v>-2.0000000000000018E-2</c:v>
                </c:pt>
                <c:pt idx="2046">
                  <c:v>-9.9999999999997868E-3</c:v>
                </c:pt>
                <c:pt idx="2047">
                  <c:v>-2.0000000000000018E-2</c:v>
                </c:pt>
                <c:pt idx="2048">
                  <c:v>-2.0000000000000018E-2</c:v>
                </c:pt>
                <c:pt idx="2049">
                  <c:v>-2.0000000000000018E-2</c:v>
                </c:pt>
                <c:pt idx="2050">
                  <c:v>-9.9999999999997868E-3</c:v>
                </c:pt>
                <c:pt idx="2051">
                  <c:v>-9.9999999999997868E-3</c:v>
                </c:pt>
                <c:pt idx="2052">
                  <c:v>-9.9999999999997868E-3</c:v>
                </c:pt>
                <c:pt idx="2053">
                  <c:v>-2.0000000000000018E-2</c:v>
                </c:pt>
                <c:pt idx="2054">
                  <c:v>-2.0000000000000018E-2</c:v>
                </c:pt>
                <c:pt idx="2055">
                  <c:v>-2.0000000000000018E-2</c:v>
                </c:pt>
                <c:pt idx="2056">
                  <c:v>-2.9999999999999805E-2</c:v>
                </c:pt>
                <c:pt idx="2057">
                  <c:v>-2.9999999999999805E-2</c:v>
                </c:pt>
                <c:pt idx="2058">
                  <c:v>-2.0000000000000018E-2</c:v>
                </c:pt>
                <c:pt idx="2059">
                  <c:v>-2.0000000000000018E-2</c:v>
                </c:pt>
                <c:pt idx="2060">
                  <c:v>-2.0000000000000018E-2</c:v>
                </c:pt>
                <c:pt idx="2061">
                  <c:v>-9.9999999999997868E-3</c:v>
                </c:pt>
                <c:pt idx="2062">
                  <c:v>-9.9999999999997868E-3</c:v>
                </c:pt>
                <c:pt idx="2063">
                  <c:v>-9.9999999999997868E-3</c:v>
                </c:pt>
                <c:pt idx="2064">
                  <c:v>-9.9999999999997868E-3</c:v>
                </c:pt>
                <c:pt idx="2065">
                  <c:v>#N/A</c:v>
                </c:pt>
                <c:pt idx="2066">
                  <c:v>-9.9999999999997868E-3</c:v>
                </c:pt>
                <c:pt idx="2067">
                  <c:v>-2.0000000000000018E-2</c:v>
                </c:pt>
                <c:pt idx="2068">
                  <c:v>-2.0000000000000018E-2</c:v>
                </c:pt>
                <c:pt idx="2069">
                  <c:v>-2.0000000000000018E-2</c:v>
                </c:pt>
                <c:pt idx="2070">
                  <c:v>-2.0000000000000018E-2</c:v>
                </c:pt>
                <c:pt idx="2071">
                  <c:v>-2.0000000000000018E-2</c:v>
                </c:pt>
                <c:pt idx="2072">
                  <c:v>-2.9999999999999805E-2</c:v>
                </c:pt>
                <c:pt idx="2073">
                  <c:v>-2.0000000000000018E-2</c:v>
                </c:pt>
                <c:pt idx="2074">
                  <c:v>-2.9999999999999805E-2</c:v>
                </c:pt>
                <c:pt idx="2075">
                  <c:v>-2.9999999999999805E-2</c:v>
                </c:pt>
                <c:pt idx="2076">
                  <c:v>-4.0000000000000036E-2</c:v>
                </c:pt>
                <c:pt idx="2077">
                  <c:v>-4.9999999999999822E-2</c:v>
                </c:pt>
                <c:pt idx="2078">
                  <c:v>-5.9999999999999609E-2</c:v>
                </c:pt>
                <c:pt idx="2079">
                  <c:v>-5.9999999999999609E-2</c:v>
                </c:pt>
                <c:pt idx="2080">
                  <c:v>-5.9999999999999609E-2</c:v>
                </c:pt>
                <c:pt idx="2081">
                  <c:v>-6.999999999999984E-2</c:v>
                </c:pt>
                <c:pt idx="2082">
                  <c:v>-6.999999999999984E-2</c:v>
                </c:pt>
                <c:pt idx="2083">
                  <c:v>-8.9999999999999858E-2</c:v>
                </c:pt>
                <c:pt idx="2084">
                  <c:v>-6.999999999999984E-2</c:v>
                </c:pt>
                <c:pt idx="2085">
                  <c:v>-4.9999999999999822E-2</c:v>
                </c:pt>
                <c:pt idx="2086">
                  <c:v>-9.9999999999997868E-3</c:v>
                </c:pt>
                <c:pt idx="2087">
                  <c:v>-9.9999999999997868E-3</c:v>
                </c:pt>
                <c:pt idx="2088">
                  <c:v>0</c:v>
                </c:pt>
                <c:pt idx="2089">
                  <c:v>0</c:v>
                </c:pt>
                <c:pt idx="2090">
                  <c:v>#N/A</c:v>
                </c:pt>
                <c:pt idx="2091">
                  <c:v>0</c:v>
                </c:pt>
                <c:pt idx="2092">
                  <c:v>-9.9999999999997868E-3</c:v>
                </c:pt>
                <c:pt idx="2093">
                  <c:v>-9.9999999999997868E-3</c:v>
                </c:pt>
                <c:pt idx="2094">
                  <c:v>-9.9999999999997868E-3</c:v>
                </c:pt>
                <c:pt idx="2095">
                  <c:v>0</c:v>
                </c:pt>
                <c:pt idx="2096">
                  <c:v>-9.9999999999997868E-3</c:v>
                </c:pt>
                <c:pt idx="2097">
                  <c:v>-9.9999999999997868E-3</c:v>
                </c:pt>
                <c:pt idx="2098">
                  <c:v>-2.0000000000000018E-2</c:v>
                </c:pt>
                <c:pt idx="2099">
                  <c:v>-2.9999999999999805E-2</c:v>
                </c:pt>
                <c:pt idx="2100">
                  <c:v>-4.0000000000000036E-2</c:v>
                </c:pt>
                <c:pt idx="2101">
                  <c:v>-2.9999999999999805E-2</c:v>
                </c:pt>
                <c:pt idx="2102">
                  <c:v>-2.0000000000000018E-2</c:v>
                </c:pt>
                <c:pt idx="2103">
                  <c:v>-9.9999999999997868E-3</c:v>
                </c:pt>
                <c:pt idx="2104">
                  <c:v>0</c:v>
                </c:pt>
                <c:pt idx="2105">
                  <c:v>0</c:v>
                </c:pt>
                <c:pt idx="2106">
                  <c:v>0</c:v>
                </c:pt>
                <c:pt idx="2107">
                  <c:v>0</c:v>
                </c:pt>
                <c:pt idx="2108">
                  <c:v>0</c:v>
                </c:pt>
                <c:pt idx="2109">
                  <c:v>0</c:v>
                </c:pt>
                <c:pt idx="2110">
                  <c:v>-2.0000000000000018E-2</c:v>
                </c:pt>
                <c:pt idx="2111">
                  <c:v>-2.0000000000000018E-2</c:v>
                </c:pt>
                <c:pt idx="2112">
                  <c:v>-2.0000000000000018E-2</c:v>
                </c:pt>
                <c:pt idx="2113">
                  <c:v>-2.0000000000000018E-2</c:v>
                </c:pt>
                <c:pt idx="2114">
                  <c:v>#N/A</c:v>
                </c:pt>
                <c:pt idx="2115">
                  <c:v>-9.9999999999997868E-3</c:v>
                </c:pt>
                <c:pt idx="2116">
                  <c:v>0</c:v>
                </c:pt>
                <c:pt idx="2117">
                  <c:v>1.0000000000000231E-2</c:v>
                </c:pt>
                <c:pt idx="2118">
                  <c:v>0</c:v>
                </c:pt>
                <c:pt idx="2119">
                  <c:v>0</c:v>
                </c:pt>
                <c:pt idx="2120">
                  <c:v>0</c:v>
                </c:pt>
                <c:pt idx="2121">
                  <c:v>0</c:v>
                </c:pt>
                <c:pt idx="2122">
                  <c:v>-9.9999999999997868E-3</c:v>
                </c:pt>
                <c:pt idx="2123">
                  <c:v>#N/A</c:v>
                </c:pt>
                <c:pt idx="2124">
                  <c:v>0</c:v>
                </c:pt>
                <c:pt idx="2125">
                  <c:v>0</c:v>
                </c:pt>
                <c:pt idx="2126">
                  <c:v>1.0000000000000231E-2</c:v>
                </c:pt>
                <c:pt idx="2127">
                  <c:v>2.0000000000000018E-2</c:v>
                </c:pt>
                <c:pt idx="2128">
                  <c:v>2.0000000000000018E-2</c:v>
                </c:pt>
                <c:pt idx="2129">
                  <c:v>1.0000000000000231E-2</c:v>
                </c:pt>
                <c:pt idx="2130">
                  <c:v>1.0000000000000231E-2</c:v>
                </c:pt>
                <c:pt idx="2131">
                  <c:v>0</c:v>
                </c:pt>
                <c:pt idx="2132">
                  <c:v>0</c:v>
                </c:pt>
                <c:pt idx="2133">
                  <c:v>0</c:v>
                </c:pt>
                <c:pt idx="2134">
                  <c:v>0</c:v>
                </c:pt>
                <c:pt idx="2135">
                  <c:v>0</c:v>
                </c:pt>
                <c:pt idx="2136">
                  <c:v>0</c:v>
                </c:pt>
                <c:pt idx="2137">
                  <c:v>0</c:v>
                </c:pt>
                <c:pt idx="2138">
                  <c:v>2.0000000000000462E-2</c:v>
                </c:pt>
                <c:pt idx="2139">
                  <c:v>2.0000000000000462E-2</c:v>
                </c:pt>
                <c:pt idx="2140">
                  <c:v>0</c:v>
                </c:pt>
                <c:pt idx="2141">
                  <c:v>0</c:v>
                </c:pt>
                <c:pt idx="2142">
                  <c:v>0</c:v>
                </c:pt>
                <c:pt idx="2143">
                  <c:v>0</c:v>
                </c:pt>
                <c:pt idx="2144">
                  <c:v>0</c:v>
                </c:pt>
                <c:pt idx="2145">
                  <c:v>#N/A</c:v>
                </c:pt>
                <c:pt idx="2146">
                  <c:v>0</c:v>
                </c:pt>
                <c:pt idx="2147">
                  <c:v>0</c:v>
                </c:pt>
                <c:pt idx="2148">
                  <c:v>0</c:v>
                </c:pt>
                <c:pt idx="2149">
                  <c:v>0</c:v>
                </c:pt>
                <c:pt idx="2150">
                  <c:v>#N/A</c:v>
                </c:pt>
                <c:pt idx="2151">
                  <c:v>9.9999999999997868E-3</c:v>
                </c:pt>
                <c:pt idx="2152">
                  <c:v>0</c:v>
                </c:pt>
                <c:pt idx="2153">
                  <c:v>9.9999999999997868E-3</c:v>
                </c:pt>
                <c:pt idx="2154">
                  <c:v>9.9999999999997868E-3</c:v>
                </c:pt>
                <c:pt idx="2155">
                  <c:v>9.9999999999997868E-3</c:v>
                </c:pt>
                <c:pt idx="2156">
                  <c:v>9.9999999999997868E-3</c:v>
                </c:pt>
                <c:pt idx="2157">
                  <c:v>0</c:v>
                </c:pt>
                <c:pt idx="2158">
                  <c:v>0</c:v>
                </c:pt>
                <c:pt idx="2159">
                  <c:v>0</c:v>
                </c:pt>
                <c:pt idx="2160">
                  <c:v>#N/A</c:v>
                </c:pt>
                <c:pt idx="2161">
                  <c:v>9.9999999999997868E-3</c:v>
                </c:pt>
                <c:pt idx="2162">
                  <c:v>0</c:v>
                </c:pt>
                <c:pt idx="2163">
                  <c:v>9.9999999999997868E-3</c:v>
                </c:pt>
                <c:pt idx="2164">
                  <c:v>0</c:v>
                </c:pt>
                <c:pt idx="2165">
                  <c:v>0</c:v>
                </c:pt>
                <c:pt idx="2166">
                  <c:v>0</c:v>
                </c:pt>
                <c:pt idx="2167">
                  <c:v>9.9999999999997868E-3</c:v>
                </c:pt>
                <c:pt idx="2168">
                  <c:v>0</c:v>
                </c:pt>
                <c:pt idx="2169">
                  <c:v>0</c:v>
                </c:pt>
                <c:pt idx="2170">
                  <c:v>0</c:v>
                </c:pt>
                <c:pt idx="2171">
                  <c:v>9.9999999999997868E-3</c:v>
                </c:pt>
                <c:pt idx="2172">
                  <c:v>9.9999999999997868E-3</c:v>
                </c:pt>
                <c:pt idx="2173">
                  <c:v>9.9999999999997868E-3</c:v>
                </c:pt>
                <c:pt idx="2174">
                  <c:v>0</c:v>
                </c:pt>
                <c:pt idx="2175">
                  <c:v>0</c:v>
                </c:pt>
                <c:pt idx="2176">
                  <c:v>0</c:v>
                </c:pt>
                <c:pt idx="2177">
                  <c:v>0</c:v>
                </c:pt>
                <c:pt idx="2178">
                  <c:v>0</c:v>
                </c:pt>
                <c:pt idx="2179">
                  <c:v>0</c:v>
                </c:pt>
                <c:pt idx="2180">
                  <c:v>0</c:v>
                </c:pt>
                <c:pt idx="2181">
                  <c:v>0</c:v>
                </c:pt>
                <c:pt idx="2182">
                  <c:v>0</c:v>
                </c:pt>
                <c:pt idx="2183">
                  <c:v>0</c:v>
                </c:pt>
                <c:pt idx="2184">
                  <c:v>0</c:v>
                </c:pt>
                <c:pt idx="2185">
                  <c:v>#N/A</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3.0000000000000249E-2</c:v>
                </c:pt>
                <c:pt idx="2203">
                  <c:v>2.0000000000000462E-2</c:v>
                </c:pt>
                <c:pt idx="2204">
                  <c:v>0</c:v>
                </c:pt>
                <c:pt idx="2205">
                  <c:v>0</c:v>
                </c:pt>
                <c:pt idx="2206">
                  <c:v>0</c:v>
                </c:pt>
                <c:pt idx="2207">
                  <c:v>0</c:v>
                </c:pt>
                <c:pt idx="2208">
                  <c:v>0</c:v>
                </c:pt>
                <c:pt idx="2209">
                  <c:v>0</c:v>
                </c:pt>
                <c:pt idx="2210">
                  <c:v>9.9999999999997868E-3</c:v>
                </c:pt>
                <c:pt idx="2211">
                  <c:v>4.0000000000000036E-2</c:v>
                </c:pt>
                <c:pt idx="2212">
                  <c:v>3.0000000000000249E-2</c:v>
                </c:pt>
                <c:pt idx="2213">
                  <c:v>2.0000000000000462E-2</c:v>
                </c:pt>
                <c:pt idx="2214">
                  <c:v>7.0000000000000284E-2</c:v>
                </c:pt>
                <c:pt idx="2215">
                  <c:v>4.0000000000000036E-2</c:v>
                </c:pt>
                <c:pt idx="2216">
                  <c:v>3.0000000000000249E-2</c:v>
                </c:pt>
                <c:pt idx="2217">
                  <c:v>9.9999999999997868E-3</c:v>
                </c:pt>
                <c:pt idx="2218">
                  <c:v>9.9999999999997868E-3</c:v>
                </c:pt>
                <c:pt idx="2219">
                  <c:v>#N/A</c:v>
                </c:pt>
                <c:pt idx="2220">
                  <c:v>9.9999999999997868E-3</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9.9999999999997868E-3</c:v>
                </c:pt>
                <c:pt idx="2234">
                  <c:v>9.9999999999997868E-3</c:v>
                </c:pt>
                <c:pt idx="2235">
                  <c:v>9.9999999999997868E-3</c:v>
                </c:pt>
                <c:pt idx="2236">
                  <c:v>9.9999999999997868E-3</c:v>
                </c:pt>
                <c:pt idx="2237">
                  <c:v>9.9999999999997868E-3</c:v>
                </c:pt>
                <c:pt idx="2238">
                  <c:v>9.9999999999997868E-3</c:v>
                </c:pt>
                <c:pt idx="2239">
                  <c:v>9.9999999999997868E-3</c:v>
                </c:pt>
                <c:pt idx="2240">
                  <c:v>9.9999999999997868E-3</c:v>
                </c:pt>
                <c:pt idx="2241">
                  <c:v>9.9999999999997868E-3</c:v>
                </c:pt>
                <c:pt idx="2242">
                  <c:v>9.9999999999997868E-3</c:v>
                </c:pt>
                <c:pt idx="2243">
                  <c:v>0</c:v>
                </c:pt>
                <c:pt idx="2244">
                  <c:v>0</c:v>
                </c:pt>
                <c:pt idx="2245">
                  <c:v>9.9999999999997868E-3</c:v>
                </c:pt>
                <c:pt idx="2246">
                  <c:v>0</c:v>
                </c:pt>
                <c:pt idx="2247">
                  <c:v>0</c:v>
                </c:pt>
                <c:pt idx="2248">
                  <c:v>0</c:v>
                </c:pt>
                <c:pt idx="2249">
                  <c:v>0</c:v>
                </c:pt>
                <c:pt idx="2250">
                  <c:v>0</c:v>
                </c:pt>
                <c:pt idx="2251">
                  <c:v>0</c:v>
                </c:pt>
                <c:pt idx="2252">
                  <c:v>0</c:v>
                </c:pt>
                <c:pt idx="2253">
                  <c:v>9.9999999999997868E-3</c:v>
                </c:pt>
                <c:pt idx="2254">
                  <c:v>9.9999999999997868E-3</c:v>
                </c:pt>
                <c:pt idx="2255">
                  <c:v>#N/A</c:v>
                </c:pt>
                <c:pt idx="2256">
                  <c:v>9.9999999999997868E-3</c:v>
                </c:pt>
                <c:pt idx="2257">
                  <c:v>3.0000000000000249E-2</c:v>
                </c:pt>
                <c:pt idx="2258">
                  <c:v>3.0000000000000249E-2</c:v>
                </c:pt>
                <c:pt idx="2259">
                  <c:v>2.0000000000000462E-2</c:v>
                </c:pt>
                <c:pt idx="2260">
                  <c:v>9.9999999999997868E-3</c:v>
                </c:pt>
                <c:pt idx="2261">
                  <c:v>0</c:v>
                </c:pt>
                <c:pt idx="2262">
                  <c:v>0</c:v>
                </c:pt>
                <c:pt idx="2263">
                  <c:v>0</c:v>
                </c:pt>
                <c:pt idx="2264">
                  <c:v>0</c:v>
                </c:pt>
                <c:pt idx="2265">
                  <c:v>0</c:v>
                </c:pt>
                <c:pt idx="2266">
                  <c:v>0</c:v>
                </c:pt>
                <c:pt idx="2267">
                  <c:v>0</c:v>
                </c:pt>
                <c:pt idx="2268">
                  <c:v>9.9999999999997868E-3</c:v>
                </c:pt>
                <c:pt idx="2269">
                  <c:v>0</c:v>
                </c:pt>
                <c:pt idx="2270">
                  <c:v>#N/A</c:v>
                </c:pt>
                <c:pt idx="2271">
                  <c:v>0</c:v>
                </c:pt>
                <c:pt idx="2272">
                  <c:v>0</c:v>
                </c:pt>
                <c:pt idx="2273">
                  <c:v>0</c:v>
                </c:pt>
                <c:pt idx="2274">
                  <c:v>0</c:v>
                </c:pt>
                <c:pt idx="2275">
                  <c:v>0</c:v>
                </c:pt>
                <c:pt idx="2276">
                  <c:v>0</c:v>
                </c:pt>
                <c:pt idx="2277">
                  <c:v>9.9999999999997868E-3</c:v>
                </c:pt>
                <c:pt idx="2278">
                  <c:v>9.9999999999997868E-3</c:v>
                </c:pt>
                <c:pt idx="2279">
                  <c:v>4.0000000000000036E-2</c:v>
                </c:pt>
                <c:pt idx="2280">
                  <c:v>9.9999999999997868E-3</c:v>
                </c:pt>
                <c:pt idx="2281">
                  <c:v>#N/A</c:v>
                </c:pt>
                <c:pt idx="2282">
                  <c:v>9.9999999999997868E-3</c:v>
                </c:pt>
                <c:pt idx="2283">
                  <c:v>9.9999999999997868E-3</c:v>
                </c:pt>
                <c:pt idx="2284">
                  <c:v>9.9999999999997868E-3</c:v>
                </c:pt>
                <c:pt idx="2285">
                  <c:v>9.9999999999997868E-3</c:v>
                </c:pt>
                <c:pt idx="2286">
                  <c:v>9.9999999999997868E-3</c:v>
                </c:pt>
                <c:pt idx="2287">
                  <c:v>0</c:v>
                </c:pt>
                <c:pt idx="2288">
                  <c:v>9.9999999999997868E-3</c:v>
                </c:pt>
                <c:pt idx="2289">
                  <c:v>0</c:v>
                </c:pt>
                <c:pt idx="2290">
                  <c:v>9.9999999999997868E-3</c:v>
                </c:pt>
                <c:pt idx="2291">
                  <c:v>9.9999999999997868E-3</c:v>
                </c:pt>
                <c:pt idx="2292">
                  <c:v>0</c:v>
                </c:pt>
                <c:pt idx="2293">
                  <c:v>9.9999999999997868E-3</c:v>
                </c:pt>
                <c:pt idx="2294">
                  <c:v>0</c:v>
                </c:pt>
                <c:pt idx="2295">
                  <c:v>0</c:v>
                </c:pt>
                <c:pt idx="2296">
                  <c:v>9.9999999999997868E-3</c:v>
                </c:pt>
                <c:pt idx="2297">
                  <c:v>9.9999999999997868E-3</c:v>
                </c:pt>
                <c:pt idx="2298">
                  <c:v>9.9999999999997868E-3</c:v>
                </c:pt>
                <c:pt idx="2299">
                  <c:v>0</c:v>
                </c:pt>
                <c:pt idx="2300">
                  <c:v>9.9999999999997868E-3</c:v>
                </c:pt>
                <c:pt idx="2301">
                  <c:v>9.9999999999997868E-3</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9.9999999999997868E-3</c:v>
                </c:pt>
                <c:pt idx="2324">
                  <c:v>9.9999999999997868E-3</c:v>
                </c:pt>
                <c:pt idx="2325">
                  <c:v>#N/A</c:v>
                </c:pt>
                <c:pt idx="2326">
                  <c:v>9.9999999999997868E-3</c:v>
                </c:pt>
                <c:pt idx="2327">
                  <c:v>0</c:v>
                </c:pt>
                <c:pt idx="2328">
                  <c:v>9.9999999999997868E-3</c:v>
                </c:pt>
                <c:pt idx="2329">
                  <c:v>0</c:v>
                </c:pt>
                <c:pt idx="2330">
                  <c:v>0</c:v>
                </c:pt>
                <c:pt idx="2331">
                  <c:v>0</c:v>
                </c:pt>
                <c:pt idx="2332">
                  <c:v>0</c:v>
                </c:pt>
                <c:pt idx="2333">
                  <c:v>0</c:v>
                </c:pt>
                <c:pt idx="2334">
                  <c:v>9.9999999999997868E-3</c:v>
                </c:pt>
                <c:pt idx="2335">
                  <c:v>9.9999999999997868E-3</c:v>
                </c:pt>
                <c:pt idx="2336">
                  <c:v>9.9999999999997868E-3</c:v>
                </c:pt>
                <c:pt idx="2337">
                  <c:v>0</c:v>
                </c:pt>
                <c:pt idx="2338">
                  <c:v>0</c:v>
                </c:pt>
                <c:pt idx="2339">
                  <c:v>0</c:v>
                </c:pt>
                <c:pt idx="2340">
                  <c:v>9.9999999999997868E-3</c:v>
                </c:pt>
                <c:pt idx="2341">
                  <c:v>9.9999999999997868E-3</c:v>
                </c:pt>
                <c:pt idx="2342">
                  <c:v>2.0000000000000462E-2</c:v>
                </c:pt>
                <c:pt idx="2343">
                  <c:v>9.9999999999997868E-3</c:v>
                </c:pt>
                <c:pt idx="2344">
                  <c:v>9.9999999999997868E-3</c:v>
                </c:pt>
                <c:pt idx="2345">
                  <c:v>2.0000000000000462E-2</c:v>
                </c:pt>
                <c:pt idx="2346">
                  <c:v>3.0000000000000249E-2</c:v>
                </c:pt>
                <c:pt idx="2347">
                  <c:v>2.0000000000000462E-2</c:v>
                </c:pt>
                <c:pt idx="2348">
                  <c:v>2.0000000000000462E-2</c:v>
                </c:pt>
                <c:pt idx="2349">
                  <c:v>9.9999999999997868E-3</c:v>
                </c:pt>
                <c:pt idx="2350">
                  <c:v>#N/A</c:v>
                </c:pt>
                <c:pt idx="2351">
                  <c:v>9.9999999999997868E-3</c:v>
                </c:pt>
                <c:pt idx="2352">
                  <c:v>9.9999999999997868E-3</c:v>
                </c:pt>
                <c:pt idx="2353">
                  <c:v>9.9999999999997868E-3</c:v>
                </c:pt>
                <c:pt idx="2354">
                  <c:v>9.9999999999997868E-3</c:v>
                </c:pt>
                <c:pt idx="2355">
                  <c:v>9.9999999999997868E-3</c:v>
                </c:pt>
                <c:pt idx="2356">
                  <c:v>9.9999999999997868E-3</c:v>
                </c:pt>
                <c:pt idx="2357">
                  <c:v>0</c:v>
                </c:pt>
                <c:pt idx="2358">
                  <c:v>0</c:v>
                </c:pt>
                <c:pt idx="2359">
                  <c:v>0</c:v>
                </c:pt>
                <c:pt idx="2360">
                  <c:v>0</c:v>
                </c:pt>
                <c:pt idx="2361">
                  <c:v>0</c:v>
                </c:pt>
                <c:pt idx="2362">
                  <c:v>0</c:v>
                </c:pt>
                <c:pt idx="2363">
                  <c:v>9.9999999999997868E-3</c:v>
                </c:pt>
                <c:pt idx="2364">
                  <c:v>9.9999999999997868E-3</c:v>
                </c:pt>
                <c:pt idx="2365">
                  <c:v>9.9999999999997868E-3</c:v>
                </c:pt>
                <c:pt idx="2366">
                  <c:v>4.9999999999999822E-2</c:v>
                </c:pt>
                <c:pt idx="2367">
                  <c:v>2.0000000000000462E-2</c:v>
                </c:pt>
                <c:pt idx="2368">
                  <c:v>3.0000000000000249E-2</c:v>
                </c:pt>
                <c:pt idx="2369">
                  <c:v>2.0000000000000462E-2</c:v>
                </c:pt>
                <c:pt idx="2370">
                  <c:v>2.0000000000000462E-2</c:v>
                </c:pt>
                <c:pt idx="2371">
                  <c:v>2.0000000000000462E-2</c:v>
                </c:pt>
                <c:pt idx="2372">
                  <c:v>2.0000000000000462E-2</c:v>
                </c:pt>
                <c:pt idx="2373">
                  <c:v>2.0000000000000462E-2</c:v>
                </c:pt>
                <c:pt idx="2374">
                  <c:v>2.0000000000000462E-2</c:v>
                </c:pt>
                <c:pt idx="2375">
                  <c:v>2.0000000000000462E-2</c:v>
                </c:pt>
                <c:pt idx="2376">
                  <c:v>2.0000000000000462E-2</c:v>
                </c:pt>
                <c:pt idx="2377">
                  <c:v>2.0000000000000462E-2</c:v>
                </c:pt>
                <c:pt idx="2378">
                  <c:v>2.0000000000000462E-2</c:v>
                </c:pt>
                <c:pt idx="2379">
                  <c:v>2.0000000000000462E-2</c:v>
                </c:pt>
                <c:pt idx="2380">
                  <c:v>9.9999999999997868E-3</c:v>
                </c:pt>
                <c:pt idx="2381">
                  <c:v>9.9999999999997868E-3</c:v>
                </c:pt>
                <c:pt idx="2382">
                  <c:v>9.9999999999997868E-3</c:v>
                </c:pt>
                <c:pt idx="2383">
                  <c:v>#N/A</c:v>
                </c:pt>
                <c:pt idx="2384">
                  <c:v>2.0000000000000462E-2</c:v>
                </c:pt>
                <c:pt idx="2385">
                  <c:v>2.0000000000000462E-2</c:v>
                </c:pt>
                <c:pt idx="2386">
                  <c:v>2.0000000000000462E-2</c:v>
                </c:pt>
                <c:pt idx="2387">
                  <c:v>9.9999999999997868E-3</c:v>
                </c:pt>
                <c:pt idx="2388">
                  <c:v>3.0000000000000249E-2</c:v>
                </c:pt>
                <c:pt idx="2389">
                  <c:v>8.9999999999999858E-2</c:v>
                </c:pt>
                <c:pt idx="2390">
                  <c:v>7.0000000000000284E-2</c:v>
                </c:pt>
                <c:pt idx="2391">
                  <c:v>3.0000000000000249E-2</c:v>
                </c:pt>
                <c:pt idx="2392">
                  <c:v>2.0000000000000462E-2</c:v>
                </c:pt>
                <c:pt idx="2393">
                  <c:v>2.0000000000000462E-2</c:v>
                </c:pt>
                <c:pt idx="2394">
                  <c:v>2.0000000000000462E-2</c:v>
                </c:pt>
                <c:pt idx="2395">
                  <c:v>2.0000000000000462E-2</c:v>
                </c:pt>
                <c:pt idx="2396">
                  <c:v>9.9999999999997868E-3</c:v>
                </c:pt>
                <c:pt idx="2397">
                  <c:v>9.9999999999997868E-3</c:v>
                </c:pt>
                <c:pt idx="2398">
                  <c:v>9.9999999999997868E-3</c:v>
                </c:pt>
                <c:pt idx="2399">
                  <c:v>2.0000000000000462E-2</c:v>
                </c:pt>
                <c:pt idx="2400">
                  <c:v>2.0000000000000462E-2</c:v>
                </c:pt>
                <c:pt idx="2401">
                  <c:v>9.9999999999997868E-3</c:v>
                </c:pt>
                <c:pt idx="2402">
                  <c:v>9.9999999999997868E-3</c:v>
                </c:pt>
                <c:pt idx="2403">
                  <c:v>9.9999999999997868E-3</c:v>
                </c:pt>
                <c:pt idx="2404">
                  <c:v>2.0000000000000462E-2</c:v>
                </c:pt>
                <c:pt idx="2405">
                  <c:v>#N/A</c:v>
                </c:pt>
                <c:pt idx="2406">
                  <c:v>4.9999999999999822E-2</c:v>
                </c:pt>
                <c:pt idx="2407">
                  <c:v>8.9999999999999858E-2</c:v>
                </c:pt>
                <c:pt idx="2408">
                  <c:v>0.10000000000000053</c:v>
                </c:pt>
                <c:pt idx="2409">
                  <c:v>8.0000000000000071E-2</c:v>
                </c:pt>
                <c:pt idx="2410">
                  <c:v>#N/A</c:v>
                </c:pt>
                <c:pt idx="2411">
                  <c:v>0.10000000000000053</c:v>
                </c:pt>
                <c:pt idx="2412">
                  <c:v>8.9999999999999858E-2</c:v>
                </c:pt>
                <c:pt idx="2413">
                  <c:v>2.0000000000000462E-2</c:v>
                </c:pt>
                <c:pt idx="2414">
                  <c:v>9.9999999999997868E-3</c:v>
                </c:pt>
                <c:pt idx="2415">
                  <c:v>9.9999999999997868E-3</c:v>
                </c:pt>
                <c:pt idx="2416">
                  <c:v>9.9999999999997868E-3</c:v>
                </c:pt>
                <c:pt idx="2417">
                  <c:v>9.9999999999997868E-3</c:v>
                </c:pt>
                <c:pt idx="2418">
                  <c:v>9.9999999999997868E-3</c:v>
                </c:pt>
                <c:pt idx="2419">
                  <c:v>9.9999999999997868E-3</c:v>
                </c:pt>
                <c:pt idx="2420">
                  <c:v>#N/A</c:v>
                </c:pt>
                <c:pt idx="2421">
                  <c:v>2.0000000000000462E-2</c:v>
                </c:pt>
                <c:pt idx="2422">
                  <c:v>2.0000000000000462E-2</c:v>
                </c:pt>
                <c:pt idx="2423">
                  <c:v>9.9999999999997868E-3</c:v>
                </c:pt>
                <c:pt idx="2424">
                  <c:v>9.9999999999997868E-3</c:v>
                </c:pt>
                <c:pt idx="2425">
                  <c:v>9.9999999999997868E-3</c:v>
                </c:pt>
                <c:pt idx="2426">
                  <c:v>9.9999999999997868E-3</c:v>
                </c:pt>
                <c:pt idx="2427">
                  <c:v>9.9999999999997868E-3</c:v>
                </c:pt>
                <c:pt idx="2428">
                  <c:v>2.0000000000000462E-2</c:v>
                </c:pt>
                <c:pt idx="2429">
                  <c:v>2.0000000000000462E-2</c:v>
                </c:pt>
                <c:pt idx="2430">
                  <c:v>9.9999999999997868E-3</c:v>
                </c:pt>
                <c:pt idx="2431">
                  <c:v>9.9999999999997868E-3</c:v>
                </c:pt>
                <c:pt idx="2432">
                  <c:v>2.0000000000000462E-2</c:v>
                </c:pt>
                <c:pt idx="2433">
                  <c:v>2.0000000000000462E-2</c:v>
                </c:pt>
                <c:pt idx="2434">
                  <c:v>2.0000000000000462E-2</c:v>
                </c:pt>
                <c:pt idx="2435">
                  <c:v>9.9999999999997868E-3</c:v>
                </c:pt>
                <c:pt idx="2436">
                  <c:v>9.9999999999997868E-3</c:v>
                </c:pt>
                <c:pt idx="2437">
                  <c:v>9.9999999999997868E-3</c:v>
                </c:pt>
                <c:pt idx="2438">
                  <c:v>9.9999999999997868E-3</c:v>
                </c:pt>
                <c:pt idx="2439">
                  <c:v>9.9999999999997868E-3</c:v>
                </c:pt>
                <c:pt idx="2440">
                  <c:v>9.9999999999997868E-3</c:v>
                </c:pt>
                <c:pt idx="2441">
                  <c:v>9.9999999999997868E-3</c:v>
                </c:pt>
                <c:pt idx="2442">
                  <c:v>0</c:v>
                </c:pt>
                <c:pt idx="2443">
                  <c:v>9.9999999999997868E-3</c:v>
                </c:pt>
                <c:pt idx="2444">
                  <c:v>0</c:v>
                </c:pt>
                <c:pt idx="2445">
                  <c:v>#N/A</c:v>
                </c:pt>
                <c:pt idx="2446">
                  <c:v>0</c:v>
                </c:pt>
                <c:pt idx="2447">
                  <c:v>0</c:v>
                </c:pt>
                <c:pt idx="2448">
                  <c:v>0</c:v>
                </c:pt>
                <c:pt idx="2449">
                  <c:v>9.9999999999997868E-3</c:v>
                </c:pt>
                <c:pt idx="2450">
                  <c:v>9.9999999999997868E-3</c:v>
                </c:pt>
                <c:pt idx="2451">
                  <c:v>9.9999999999997868E-3</c:v>
                </c:pt>
                <c:pt idx="2452">
                  <c:v>9.9999999999997868E-3</c:v>
                </c:pt>
                <c:pt idx="2453">
                  <c:v>2.0000000000000462E-2</c:v>
                </c:pt>
                <c:pt idx="2454">
                  <c:v>9.9999999999997868E-3</c:v>
                </c:pt>
                <c:pt idx="2455">
                  <c:v>9.9999999999997868E-3</c:v>
                </c:pt>
                <c:pt idx="2456">
                  <c:v>9.9999999999997868E-3</c:v>
                </c:pt>
                <c:pt idx="2457">
                  <c:v>9.9999999999997868E-3</c:v>
                </c:pt>
                <c:pt idx="2458">
                  <c:v>9.9999999999997868E-3</c:v>
                </c:pt>
                <c:pt idx="2459">
                  <c:v>9.9999999999997868E-3</c:v>
                </c:pt>
                <c:pt idx="2460">
                  <c:v>9.9999999999997868E-3</c:v>
                </c:pt>
                <c:pt idx="2461">
                  <c:v>9.9999999999997868E-3</c:v>
                </c:pt>
                <c:pt idx="2462">
                  <c:v>9.9999999999997868E-3</c:v>
                </c:pt>
                <c:pt idx="2463">
                  <c:v>9.9999999999997868E-3</c:v>
                </c:pt>
                <c:pt idx="2464">
                  <c:v>9.9999999999997868E-3</c:v>
                </c:pt>
                <c:pt idx="2465">
                  <c:v>9.9999999999997868E-3</c:v>
                </c:pt>
                <c:pt idx="2466">
                  <c:v>9.9999999999997868E-3</c:v>
                </c:pt>
                <c:pt idx="2467">
                  <c:v>9.9999999999997868E-3</c:v>
                </c:pt>
                <c:pt idx="2468">
                  <c:v>9.9999999999997868E-3</c:v>
                </c:pt>
                <c:pt idx="2469">
                  <c:v>9.9999999999997868E-3</c:v>
                </c:pt>
                <c:pt idx="2470">
                  <c:v>9.9999999999997868E-3</c:v>
                </c:pt>
                <c:pt idx="2471">
                  <c:v>2.0000000000000462E-2</c:v>
                </c:pt>
                <c:pt idx="2472">
                  <c:v>3.0000000000000249E-2</c:v>
                </c:pt>
                <c:pt idx="2473">
                  <c:v>4.0000000000000036E-2</c:v>
                </c:pt>
                <c:pt idx="2474">
                  <c:v>#N/A</c:v>
                </c:pt>
                <c:pt idx="2475">
                  <c:v>4.9999999999999822E-2</c:v>
                </c:pt>
                <c:pt idx="2476">
                  <c:v>4.0000000000000036E-2</c:v>
                </c:pt>
                <c:pt idx="2477">
                  <c:v>2.0000000000000462E-2</c:v>
                </c:pt>
                <c:pt idx="2478">
                  <c:v>2.0000000000000462E-2</c:v>
                </c:pt>
                <c:pt idx="2479">
                  <c:v>2.0000000000000462E-2</c:v>
                </c:pt>
                <c:pt idx="2480">
                  <c:v>9.9999999999997868E-3</c:v>
                </c:pt>
                <c:pt idx="2481">
                  <c:v>9.9999999999997868E-3</c:v>
                </c:pt>
                <c:pt idx="2482">
                  <c:v>9.9999999999997868E-3</c:v>
                </c:pt>
                <c:pt idx="2483">
                  <c:v>9.9999999999997868E-3</c:v>
                </c:pt>
                <c:pt idx="2484">
                  <c:v>9.9999999999997868E-3</c:v>
                </c:pt>
                <c:pt idx="2485">
                  <c:v>2.0000000000000462E-2</c:v>
                </c:pt>
                <c:pt idx="2486">
                  <c:v>9.9999999999997868E-3</c:v>
                </c:pt>
                <c:pt idx="2487">
                  <c:v>9.9999999999997868E-3</c:v>
                </c:pt>
                <c:pt idx="2488">
                  <c:v>0</c:v>
                </c:pt>
                <c:pt idx="2489">
                  <c:v>9.9999999999997868E-3</c:v>
                </c:pt>
                <c:pt idx="2490">
                  <c:v>9.9999999999997868E-3</c:v>
                </c:pt>
                <c:pt idx="2491">
                  <c:v>9.9999999999997868E-3</c:v>
                </c:pt>
                <c:pt idx="2492">
                  <c:v>9.9999999999997868E-3</c:v>
                </c:pt>
                <c:pt idx="2493">
                  <c:v>9.9999999999997868E-3</c:v>
                </c:pt>
                <c:pt idx="2494">
                  <c:v>2.0000000000000462E-2</c:v>
                </c:pt>
                <c:pt idx="2495">
                  <c:v>2.0000000000000462E-2</c:v>
                </c:pt>
                <c:pt idx="2496">
                  <c:v>4.0000000000000036E-2</c:v>
                </c:pt>
                <c:pt idx="2497">
                  <c:v>2.0000000000000462E-2</c:v>
                </c:pt>
                <c:pt idx="2498">
                  <c:v>9.9999999999997868E-3</c:v>
                </c:pt>
                <c:pt idx="2499">
                  <c:v>9.9999999999997868E-3</c:v>
                </c:pt>
                <c:pt idx="2500">
                  <c:v>9.9999999999997868E-3</c:v>
                </c:pt>
                <c:pt idx="2501">
                  <c:v>9.9999999999997868E-3</c:v>
                </c:pt>
                <c:pt idx="2502">
                  <c:v>9.9999999999997868E-3</c:v>
                </c:pt>
                <c:pt idx="2503">
                  <c:v>9.9999999999997868E-3</c:v>
                </c:pt>
                <c:pt idx="2504">
                  <c:v>9.9999999999997868E-3</c:v>
                </c:pt>
                <c:pt idx="2505">
                  <c:v>9.9999999999997868E-3</c:v>
                </c:pt>
                <c:pt idx="2506">
                  <c:v>9.9999999999997868E-3</c:v>
                </c:pt>
                <c:pt idx="2507">
                  <c:v>9.9999999999997868E-3</c:v>
                </c:pt>
                <c:pt idx="2508">
                  <c:v>9.9999999999997868E-3</c:v>
                </c:pt>
                <c:pt idx="2509">
                  <c:v>9.9999999999997868E-3</c:v>
                </c:pt>
                <c:pt idx="2510">
                  <c:v>9.9999999999997868E-3</c:v>
                </c:pt>
                <c:pt idx="2511">
                  <c:v>9.9999999999997868E-3</c:v>
                </c:pt>
                <c:pt idx="2512">
                  <c:v>9.9999999999997868E-3</c:v>
                </c:pt>
                <c:pt idx="2513">
                  <c:v>9.9999999999997868E-3</c:v>
                </c:pt>
                <c:pt idx="2514">
                  <c:v>2.0000000000000462E-2</c:v>
                </c:pt>
                <c:pt idx="2515">
                  <c:v>#N/A</c:v>
                </c:pt>
                <c:pt idx="2516">
                  <c:v>2.0000000000000462E-2</c:v>
                </c:pt>
                <c:pt idx="2517">
                  <c:v>3.0000000000000249E-2</c:v>
                </c:pt>
                <c:pt idx="2518">
                  <c:v>3.0000000000000249E-2</c:v>
                </c:pt>
                <c:pt idx="2519">
                  <c:v>4.0000000000000036E-2</c:v>
                </c:pt>
                <c:pt idx="2520">
                  <c:v>4.9999999999999822E-2</c:v>
                </c:pt>
                <c:pt idx="2521">
                  <c:v>3.0000000000000249E-2</c:v>
                </c:pt>
                <c:pt idx="2522">
                  <c:v>3.0000000000000249E-2</c:v>
                </c:pt>
                <c:pt idx="2523">
                  <c:v>3.0000000000000249E-2</c:v>
                </c:pt>
                <c:pt idx="2524">
                  <c:v>3.0000000000000249E-2</c:v>
                </c:pt>
                <c:pt idx="2525">
                  <c:v>2.0000000000000462E-2</c:v>
                </c:pt>
                <c:pt idx="2526">
                  <c:v>2.0000000000000462E-2</c:v>
                </c:pt>
                <c:pt idx="2527">
                  <c:v>9.9999999999997868E-3</c:v>
                </c:pt>
                <c:pt idx="2528">
                  <c:v>9.9999999999997868E-3</c:v>
                </c:pt>
                <c:pt idx="2529">
                  <c:v>9.9999999999997868E-3</c:v>
                </c:pt>
                <c:pt idx="2530">
                  <c:v>3.0000000000000249E-2</c:v>
                </c:pt>
                <c:pt idx="2531">
                  <c:v>3.0000000000000249E-2</c:v>
                </c:pt>
                <c:pt idx="2532">
                  <c:v>#N/A</c:v>
                </c:pt>
                <c:pt idx="2533">
                  <c:v>2.0000000000000462E-2</c:v>
                </c:pt>
                <c:pt idx="2534">
                  <c:v>9.9999999999997868E-3</c:v>
                </c:pt>
                <c:pt idx="2535">
                  <c:v>9.9999999999997868E-3</c:v>
                </c:pt>
                <c:pt idx="2536">
                  <c:v>3.0000000000000249E-2</c:v>
                </c:pt>
                <c:pt idx="2537">
                  <c:v>4.0000000000000036E-2</c:v>
                </c:pt>
                <c:pt idx="2538">
                  <c:v>4.0000000000000036E-2</c:v>
                </c:pt>
                <c:pt idx="2539">
                  <c:v>3.0000000000000249E-2</c:v>
                </c:pt>
                <c:pt idx="2540">
                  <c:v>0.10000000000000053</c:v>
                </c:pt>
                <c:pt idx="2541">
                  <c:v>4.9999999999999822E-2</c:v>
                </c:pt>
                <c:pt idx="2542">
                  <c:v>3.0000000000000249E-2</c:v>
                </c:pt>
                <c:pt idx="2543">
                  <c:v>#N/A</c:v>
                </c:pt>
                <c:pt idx="2544">
                  <c:v>2.0000000000000462E-2</c:v>
                </c:pt>
                <c:pt idx="2545">
                  <c:v>2.0000000000000462E-2</c:v>
                </c:pt>
                <c:pt idx="2546">
                  <c:v>4.0000000000000036E-2</c:v>
                </c:pt>
                <c:pt idx="2547">
                  <c:v>4.0000000000000036E-2</c:v>
                </c:pt>
                <c:pt idx="2548">
                  <c:v>4.0000000000000036E-2</c:v>
                </c:pt>
                <c:pt idx="2549">
                  <c:v>4.0000000000000036E-2</c:v>
                </c:pt>
                <c:pt idx="2550">
                  <c:v>4.0000000000000036E-2</c:v>
                </c:pt>
                <c:pt idx="2551">
                  <c:v>4.9999999999999822E-2</c:v>
                </c:pt>
                <c:pt idx="2552">
                  <c:v>4.9999999999999822E-2</c:v>
                </c:pt>
                <c:pt idx="2553">
                  <c:v>4.0000000000000036E-2</c:v>
                </c:pt>
                <c:pt idx="2554">
                  <c:v>4.0000000000000036E-2</c:v>
                </c:pt>
                <c:pt idx="2555">
                  <c:v>3.0000000000000249E-2</c:v>
                </c:pt>
                <c:pt idx="2556">
                  <c:v>4.0000000000000036E-2</c:v>
                </c:pt>
                <c:pt idx="2557">
                  <c:v>4.0000000000000036E-2</c:v>
                </c:pt>
                <c:pt idx="2558">
                  <c:v>4.9999999999999822E-2</c:v>
                </c:pt>
                <c:pt idx="2559">
                  <c:v>4.9999999999999822E-2</c:v>
                </c:pt>
                <c:pt idx="2560">
                  <c:v>3.0000000000000249E-2</c:v>
                </c:pt>
                <c:pt idx="2561">
                  <c:v>3.0000000000000249E-2</c:v>
                </c:pt>
                <c:pt idx="2562">
                  <c:v>8.0000000000000071E-2</c:v>
                </c:pt>
                <c:pt idx="2563">
                  <c:v>4.9999999999999822E-2</c:v>
                </c:pt>
                <c:pt idx="2564">
                  <c:v>4.9999999999999822E-2</c:v>
                </c:pt>
                <c:pt idx="2565">
                  <c:v>2.0000000000000462E-2</c:v>
                </c:pt>
                <c:pt idx="2566">
                  <c:v>3.0000000000000249E-2</c:v>
                </c:pt>
                <c:pt idx="2567">
                  <c:v>3.0000000000000249E-2</c:v>
                </c:pt>
                <c:pt idx="2568">
                  <c:v>4.0000000000000036E-2</c:v>
                </c:pt>
                <c:pt idx="2569">
                  <c:v>4.0000000000000036E-2</c:v>
                </c:pt>
                <c:pt idx="2570">
                  <c:v>4.0000000000000036E-2</c:v>
                </c:pt>
                <c:pt idx="2571">
                  <c:v>4.0000000000000036E-2</c:v>
                </c:pt>
                <c:pt idx="2572">
                  <c:v>3.0000000000000249E-2</c:v>
                </c:pt>
                <c:pt idx="2573">
                  <c:v>4.9999999999999822E-2</c:v>
                </c:pt>
                <c:pt idx="2574">
                  <c:v>2.0000000000000462E-2</c:v>
                </c:pt>
                <c:pt idx="2575">
                  <c:v>2.0000000000000462E-2</c:v>
                </c:pt>
                <c:pt idx="2576">
                  <c:v>2.0000000000000462E-2</c:v>
                </c:pt>
                <c:pt idx="2577">
                  <c:v>9.9999999999997868E-3</c:v>
                </c:pt>
                <c:pt idx="2578">
                  <c:v>9.9999999999997868E-3</c:v>
                </c:pt>
                <c:pt idx="2579">
                  <c:v>3.0000000000000249E-2</c:v>
                </c:pt>
                <c:pt idx="2580">
                  <c:v>4.0000000000000036E-2</c:v>
                </c:pt>
                <c:pt idx="2581">
                  <c:v>4.9999999999999822E-2</c:v>
                </c:pt>
                <c:pt idx="2582">
                  <c:v>4.9999999999999822E-2</c:v>
                </c:pt>
                <c:pt idx="2583">
                  <c:v>3.0000000000000249E-2</c:v>
                </c:pt>
                <c:pt idx="2584">
                  <c:v>2.0000000000000462E-2</c:v>
                </c:pt>
                <c:pt idx="2585">
                  <c:v>#N/A</c:v>
                </c:pt>
                <c:pt idx="2586">
                  <c:v>4.0000000000000036E-2</c:v>
                </c:pt>
                <c:pt idx="2587">
                  <c:v>4.9999999999999822E-2</c:v>
                </c:pt>
                <c:pt idx="2588">
                  <c:v>4.9999999999999822E-2</c:v>
                </c:pt>
                <c:pt idx="2589">
                  <c:v>4.0000000000000036E-2</c:v>
                </c:pt>
                <c:pt idx="2590">
                  <c:v>4.0000000000000036E-2</c:v>
                </c:pt>
                <c:pt idx="2591">
                  <c:v>3.0000000000000249E-2</c:v>
                </c:pt>
                <c:pt idx="2592">
                  <c:v>2.0000000000000462E-2</c:v>
                </c:pt>
                <c:pt idx="2593">
                  <c:v>3.0000000000000249E-2</c:v>
                </c:pt>
                <c:pt idx="2594">
                  <c:v>3.0000000000000249E-2</c:v>
                </c:pt>
                <c:pt idx="2595">
                  <c:v>8.0000000000000071E-2</c:v>
                </c:pt>
                <c:pt idx="2596">
                  <c:v>8.0000000000000071E-2</c:v>
                </c:pt>
                <c:pt idx="2597">
                  <c:v>3.0000000000000249E-2</c:v>
                </c:pt>
                <c:pt idx="2598">
                  <c:v>2.0000000000000462E-2</c:v>
                </c:pt>
                <c:pt idx="2599">
                  <c:v>3.0000000000000249E-2</c:v>
                </c:pt>
                <c:pt idx="2600">
                  <c:v>3.0000000000000249E-2</c:v>
                </c:pt>
                <c:pt idx="2601">
                  <c:v>4.0000000000000036E-2</c:v>
                </c:pt>
                <c:pt idx="2602">
                  <c:v>4.0000000000000036E-2</c:v>
                </c:pt>
                <c:pt idx="2603">
                  <c:v>3.0000000000000249E-2</c:v>
                </c:pt>
                <c:pt idx="2604">
                  <c:v>4.0000000000000036E-2</c:v>
                </c:pt>
                <c:pt idx="2605">
                  <c:v>0.16000000000000014</c:v>
                </c:pt>
                <c:pt idx="2606">
                  <c:v>0.25</c:v>
                </c:pt>
                <c:pt idx="2607">
                  <c:v>0.12000000000000011</c:v>
                </c:pt>
                <c:pt idx="2608">
                  <c:v>4.9999999999999822E-2</c:v>
                </c:pt>
              </c:numCache>
            </c:numRef>
          </c:val>
          <c:smooth val="0"/>
          <c:extLst>
            <c:ext xmlns:c16="http://schemas.microsoft.com/office/drawing/2014/chart" uri="{C3380CC4-5D6E-409C-BE32-E72D297353CC}">
              <c16:uniqueId val="{00000000-5EB8-4AB8-ABAE-F8C140D6F54A}"/>
            </c:ext>
          </c:extLst>
        </c:ser>
        <c:dLbls>
          <c:showLegendKey val="0"/>
          <c:showVal val="0"/>
          <c:showCatName val="0"/>
          <c:showSerName val="0"/>
          <c:showPercent val="0"/>
          <c:showBubbleSize val="0"/>
        </c:dLbls>
        <c:smooth val="0"/>
        <c:axId val="310733183"/>
        <c:axId val="538801311"/>
      </c:lineChart>
      <c:dateAx>
        <c:axId val="310733183"/>
        <c:scaling>
          <c:orientation val="minMax"/>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538801311"/>
        <c:crosses val="autoZero"/>
        <c:auto val="1"/>
        <c:lblOffset val="100"/>
        <c:baseTimeUnit val="days"/>
      </c:dateAx>
      <c:valAx>
        <c:axId val="538801311"/>
        <c:scaling>
          <c:orientation val="minMax"/>
          <c:max val="0.75000000000000011"/>
          <c:min val="-0.1"/>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3107331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5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sz="1400"/>
              <a:t>Treasury Repo Volumes ($bln)</a:t>
            </a:r>
          </a:p>
        </c:rich>
      </c:tx>
      <c:layout>
        <c:manualLayout>
          <c:xMode val="edge"/>
          <c:yMode val="edge"/>
          <c:x val="0.31523004946374411"/>
          <c:y val="6.008592739295012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9.3579472067814126E-2"/>
          <c:y val="7.5841944706201772E-2"/>
          <c:w val="0.86578103921699945"/>
          <c:h val="0.73976905016690353"/>
        </c:manualLayout>
      </c:layout>
      <c:lineChart>
        <c:grouping val="standard"/>
        <c:varyColors val="0"/>
        <c:ser>
          <c:idx val="0"/>
          <c:order val="0"/>
          <c:tx>
            <c:strRef>
              <c:f>'FRED Graph'!$F$1</c:f>
              <c:strCache>
                <c:ptCount val="1"/>
                <c:pt idx="0">
                  <c:v>SOFR Volumes</c:v>
                </c:pt>
              </c:strCache>
            </c:strRef>
          </c:tx>
          <c:spPr>
            <a:ln w="28575" cap="rnd">
              <a:solidFill>
                <a:schemeClr val="accent1"/>
              </a:solidFill>
              <a:round/>
            </a:ln>
            <a:effectLst/>
          </c:spPr>
          <c:marker>
            <c:symbol val="none"/>
          </c:marker>
          <c:cat>
            <c:numRef>
              <c:f>'FRED Graph'!$E$572:$E$1136</c:f>
              <c:numCache>
                <c:formatCode>m/d/yyyy</c:formatCode>
                <c:ptCount val="565"/>
                <c:pt idx="0">
                  <c:v>44743</c:v>
                </c:pt>
                <c:pt idx="1">
                  <c:v>44747</c:v>
                </c:pt>
                <c:pt idx="2">
                  <c:v>44748</c:v>
                </c:pt>
                <c:pt idx="3">
                  <c:v>44749</c:v>
                </c:pt>
                <c:pt idx="4">
                  <c:v>44750</c:v>
                </c:pt>
                <c:pt idx="5">
                  <c:v>44753</c:v>
                </c:pt>
                <c:pt idx="6">
                  <c:v>44754</c:v>
                </c:pt>
                <c:pt idx="7">
                  <c:v>44755</c:v>
                </c:pt>
                <c:pt idx="8">
                  <c:v>44756</c:v>
                </c:pt>
                <c:pt idx="9">
                  <c:v>44757</c:v>
                </c:pt>
                <c:pt idx="10">
                  <c:v>44760</c:v>
                </c:pt>
                <c:pt idx="11">
                  <c:v>44761</c:v>
                </c:pt>
                <c:pt idx="12">
                  <c:v>44762</c:v>
                </c:pt>
                <c:pt idx="13">
                  <c:v>44763</c:v>
                </c:pt>
                <c:pt idx="14">
                  <c:v>44764</c:v>
                </c:pt>
                <c:pt idx="15">
                  <c:v>44767</c:v>
                </c:pt>
                <c:pt idx="16">
                  <c:v>44768</c:v>
                </c:pt>
                <c:pt idx="17">
                  <c:v>44769</c:v>
                </c:pt>
                <c:pt idx="18">
                  <c:v>44770</c:v>
                </c:pt>
                <c:pt idx="19">
                  <c:v>44771</c:v>
                </c:pt>
                <c:pt idx="20">
                  <c:v>44774</c:v>
                </c:pt>
                <c:pt idx="21">
                  <c:v>44775</c:v>
                </c:pt>
                <c:pt idx="22">
                  <c:v>44776</c:v>
                </c:pt>
                <c:pt idx="23">
                  <c:v>44777</c:v>
                </c:pt>
                <c:pt idx="24">
                  <c:v>44778</c:v>
                </c:pt>
                <c:pt idx="25">
                  <c:v>44781</c:v>
                </c:pt>
                <c:pt idx="26">
                  <c:v>44782</c:v>
                </c:pt>
                <c:pt idx="27">
                  <c:v>44783</c:v>
                </c:pt>
                <c:pt idx="28">
                  <c:v>44784</c:v>
                </c:pt>
                <c:pt idx="29">
                  <c:v>44785</c:v>
                </c:pt>
                <c:pt idx="30">
                  <c:v>44788</c:v>
                </c:pt>
                <c:pt idx="31">
                  <c:v>44789</c:v>
                </c:pt>
                <c:pt idx="32">
                  <c:v>44790</c:v>
                </c:pt>
                <c:pt idx="33">
                  <c:v>44791</c:v>
                </c:pt>
                <c:pt idx="34">
                  <c:v>44792</c:v>
                </c:pt>
                <c:pt idx="35">
                  <c:v>44795</c:v>
                </c:pt>
                <c:pt idx="36">
                  <c:v>44796</c:v>
                </c:pt>
                <c:pt idx="37">
                  <c:v>44797</c:v>
                </c:pt>
                <c:pt idx="38">
                  <c:v>44798</c:v>
                </c:pt>
                <c:pt idx="39">
                  <c:v>44799</c:v>
                </c:pt>
                <c:pt idx="40">
                  <c:v>44802</c:v>
                </c:pt>
                <c:pt idx="41">
                  <c:v>44803</c:v>
                </c:pt>
                <c:pt idx="42">
                  <c:v>44804</c:v>
                </c:pt>
                <c:pt idx="43">
                  <c:v>44805</c:v>
                </c:pt>
                <c:pt idx="44">
                  <c:v>44806</c:v>
                </c:pt>
                <c:pt idx="45">
                  <c:v>44810</c:v>
                </c:pt>
                <c:pt idx="46">
                  <c:v>44811</c:v>
                </c:pt>
                <c:pt idx="47">
                  <c:v>44812</c:v>
                </c:pt>
                <c:pt idx="48">
                  <c:v>44813</c:v>
                </c:pt>
                <c:pt idx="49">
                  <c:v>44816</c:v>
                </c:pt>
                <c:pt idx="50">
                  <c:v>44817</c:v>
                </c:pt>
                <c:pt idx="51">
                  <c:v>44818</c:v>
                </c:pt>
                <c:pt idx="52">
                  <c:v>44819</c:v>
                </c:pt>
                <c:pt idx="53">
                  <c:v>44820</c:v>
                </c:pt>
                <c:pt idx="54">
                  <c:v>44823</c:v>
                </c:pt>
                <c:pt idx="55">
                  <c:v>44824</c:v>
                </c:pt>
                <c:pt idx="56">
                  <c:v>44825</c:v>
                </c:pt>
                <c:pt idx="57">
                  <c:v>44826</c:v>
                </c:pt>
                <c:pt idx="58">
                  <c:v>44827</c:v>
                </c:pt>
                <c:pt idx="59">
                  <c:v>44830</c:v>
                </c:pt>
                <c:pt idx="60">
                  <c:v>44831</c:v>
                </c:pt>
                <c:pt idx="61">
                  <c:v>44832</c:v>
                </c:pt>
                <c:pt idx="62">
                  <c:v>44833</c:v>
                </c:pt>
                <c:pt idx="63">
                  <c:v>44834</c:v>
                </c:pt>
                <c:pt idx="64">
                  <c:v>44837</c:v>
                </c:pt>
                <c:pt idx="65">
                  <c:v>44838</c:v>
                </c:pt>
                <c:pt idx="66">
                  <c:v>44839</c:v>
                </c:pt>
                <c:pt idx="67">
                  <c:v>44840</c:v>
                </c:pt>
                <c:pt idx="68">
                  <c:v>44841</c:v>
                </c:pt>
                <c:pt idx="69">
                  <c:v>44845</c:v>
                </c:pt>
                <c:pt idx="70">
                  <c:v>44846</c:v>
                </c:pt>
                <c:pt idx="71">
                  <c:v>44847</c:v>
                </c:pt>
                <c:pt idx="72">
                  <c:v>44848</c:v>
                </c:pt>
                <c:pt idx="73">
                  <c:v>44851</c:v>
                </c:pt>
                <c:pt idx="74">
                  <c:v>44852</c:v>
                </c:pt>
                <c:pt idx="75">
                  <c:v>44853</c:v>
                </c:pt>
                <c:pt idx="76">
                  <c:v>44854</c:v>
                </c:pt>
                <c:pt idx="77">
                  <c:v>44855</c:v>
                </c:pt>
                <c:pt idx="78">
                  <c:v>44858</c:v>
                </c:pt>
                <c:pt idx="79">
                  <c:v>44859</c:v>
                </c:pt>
                <c:pt idx="80">
                  <c:v>44860</c:v>
                </c:pt>
                <c:pt idx="81">
                  <c:v>44861</c:v>
                </c:pt>
                <c:pt idx="82">
                  <c:v>44862</c:v>
                </c:pt>
                <c:pt idx="83">
                  <c:v>44865</c:v>
                </c:pt>
                <c:pt idx="84">
                  <c:v>44866</c:v>
                </c:pt>
                <c:pt idx="85">
                  <c:v>44867</c:v>
                </c:pt>
                <c:pt idx="86">
                  <c:v>44868</c:v>
                </c:pt>
                <c:pt idx="87">
                  <c:v>44869</c:v>
                </c:pt>
                <c:pt idx="88">
                  <c:v>44872</c:v>
                </c:pt>
                <c:pt idx="89">
                  <c:v>44873</c:v>
                </c:pt>
                <c:pt idx="90">
                  <c:v>44874</c:v>
                </c:pt>
                <c:pt idx="91">
                  <c:v>44875</c:v>
                </c:pt>
                <c:pt idx="92">
                  <c:v>44879</c:v>
                </c:pt>
                <c:pt idx="93">
                  <c:v>44880</c:v>
                </c:pt>
                <c:pt idx="94">
                  <c:v>44881</c:v>
                </c:pt>
                <c:pt idx="95">
                  <c:v>44882</c:v>
                </c:pt>
                <c:pt idx="96">
                  <c:v>44883</c:v>
                </c:pt>
                <c:pt idx="97">
                  <c:v>44886</c:v>
                </c:pt>
                <c:pt idx="98">
                  <c:v>44887</c:v>
                </c:pt>
                <c:pt idx="99">
                  <c:v>44888</c:v>
                </c:pt>
                <c:pt idx="100">
                  <c:v>44890</c:v>
                </c:pt>
                <c:pt idx="101">
                  <c:v>44893</c:v>
                </c:pt>
                <c:pt idx="102">
                  <c:v>44894</c:v>
                </c:pt>
                <c:pt idx="103">
                  <c:v>44895</c:v>
                </c:pt>
                <c:pt idx="104">
                  <c:v>44896</c:v>
                </c:pt>
                <c:pt idx="105">
                  <c:v>44897</c:v>
                </c:pt>
                <c:pt idx="106">
                  <c:v>44900</c:v>
                </c:pt>
                <c:pt idx="107">
                  <c:v>44901</c:v>
                </c:pt>
                <c:pt idx="108">
                  <c:v>44902</c:v>
                </c:pt>
                <c:pt idx="109">
                  <c:v>44903</c:v>
                </c:pt>
                <c:pt idx="110">
                  <c:v>44904</c:v>
                </c:pt>
                <c:pt idx="111">
                  <c:v>44907</c:v>
                </c:pt>
                <c:pt idx="112">
                  <c:v>44908</c:v>
                </c:pt>
                <c:pt idx="113">
                  <c:v>44909</c:v>
                </c:pt>
                <c:pt idx="114">
                  <c:v>44910</c:v>
                </c:pt>
                <c:pt idx="115">
                  <c:v>44911</c:v>
                </c:pt>
                <c:pt idx="116">
                  <c:v>44914</c:v>
                </c:pt>
                <c:pt idx="117">
                  <c:v>44915</c:v>
                </c:pt>
                <c:pt idx="118">
                  <c:v>44916</c:v>
                </c:pt>
                <c:pt idx="119">
                  <c:v>44917</c:v>
                </c:pt>
                <c:pt idx="120">
                  <c:v>44918</c:v>
                </c:pt>
                <c:pt idx="121">
                  <c:v>44922</c:v>
                </c:pt>
                <c:pt idx="122">
                  <c:v>44923</c:v>
                </c:pt>
                <c:pt idx="123">
                  <c:v>44924</c:v>
                </c:pt>
                <c:pt idx="124">
                  <c:v>44925</c:v>
                </c:pt>
                <c:pt idx="125">
                  <c:v>44929</c:v>
                </c:pt>
                <c:pt idx="126">
                  <c:v>44930</c:v>
                </c:pt>
                <c:pt idx="127">
                  <c:v>44931</c:v>
                </c:pt>
                <c:pt idx="128">
                  <c:v>44932</c:v>
                </c:pt>
                <c:pt idx="129">
                  <c:v>44935</c:v>
                </c:pt>
                <c:pt idx="130">
                  <c:v>44936</c:v>
                </c:pt>
                <c:pt idx="131">
                  <c:v>44937</c:v>
                </c:pt>
                <c:pt idx="132">
                  <c:v>44938</c:v>
                </c:pt>
                <c:pt idx="133">
                  <c:v>44939</c:v>
                </c:pt>
                <c:pt idx="134">
                  <c:v>44943</c:v>
                </c:pt>
                <c:pt idx="135">
                  <c:v>44944</c:v>
                </c:pt>
                <c:pt idx="136">
                  <c:v>44945</c:v>
                </c:pt>
                <c:pt idx="137">
                  <c:v>44946</c:v>
                </c:pt>
                <c:pt idx="138">
                  <c:v>44949</c:v>
                </c:pt>
                <c:pt idx="139">
                  <c:v>44950</c:v>
                </c:pt>
                <c:pt idx="140">
                  <c:v>44951</c:v>
                </c:pt>
                <c:pt idx="141">
                  <c:v>44952</c:v>
                </c:pt>
                <c:pt idx="142">
                  <c:v>44953</c:v>
                </c:pt>
                <c:pt idx="143">
                  <c:v>44956</c:v>
                </c:pt>
                <c:pt idx="144">
                  <c:v>44957</c:v>
                </c:pt>
                <c:pt idx="145">
                  <c:v>44958</c:v>
                </c:pt>
                <c:pt idx="146">
                  <c:v>44959</c:v>
                </c:pt>
                <c:pt idx="147">
                  <c:v>44960</c:v>
                </c:pt>
                <c:pt idx="148">
                  <c:v>44963</c:v>
                </c:pt>
                <c:pt idx="149">
                  <c:v>44964</c:v>
                </c:pt>
                <c:pt idx="150">
                  <c:v>44965</c:v>
                </c:pt>
                <c:pt idx="151">
                  <c:v>44966</c:v>
                </c:pt>
                <c:pt idx="152">
                  <c:v>44967</c:v>
                </c:pt>
                <c:pt idx="153">
                  <c:v>44970</c:v>
                </c:pt>
                <c:pt idx="154">
                  <c:v>44971</c:v>
                </c:pt>
                <c:pt idx="155">
                  <c:v>44972</c:v>
                </c:pt>
                <c:pt idx="156">
                  <c:v>44973</c:v>
                </c:pt>
                <c:pt idx="157">
                  <c:v>44974</c:v>
                </c:pt>
                <c:pt idx="158">
                  <c:v>44978</c:v>
                </c:pt>
                <c:pt idx="159">
                  <c:v>44979</c:v>
                </c:pt>
                <c:pt idx="160">
                  <c:v>44980</c:v>
                </c:pt>
                <c:pt idx="161">
                  <c:v>44981</c:v>
                </c:pt>
                <c:pt idx="162">
                  <c:v>44984</c:v>
                </c:pt>
                <c:pt idx="163">
                  <c:v>44985</c:v>
                </c:pt>
                <c:pt idx="164">
                  <c:v>44986</c:v>
                </c:pt>
                <c:pt idx="165">
                  <c:v>44987</c:v>
                </c:pt>
                <c:pt idx="166">
                  <c:v>44988</c:v>
                </c:pt>
                <c:pt idx="167">
                  <c:v>44991</c:v>
                </c:pt>
                <c:pt idx="168">
                  <c:v>44992</c:v>
                </c:pt>
                <c:pt idx="169">
                  <c:v>44993</c:v>
                </c:pt>
                <c:pt idx="170">
                  <c:v>44994</c:v>
                </c:pt>
                <c:pt idx="171">
                  <c:v>44995</c:v>
                </c:pt>
                <c:pt idx="172">
                  <c:v>44998</c:v>
                </c:pt>
                <c:pt idx="173">
                  <c:v>44999</c:v>
                </c:pt>
                <c:pt idx="174">
                  <c:v>45000</c:v>
                </c:pt>
                <c:pt idx="175">
                  <c:v>45001</c:v>
                </c:pt>
                <c:pt idx="176">
                  <c:v>45002</c:v>
                </c:pt>
                <c:pt idx="177">
                  <c:v>45005</c:v>
                </c:pt>
                <c:pt idx="178">
                  <c:v>45006</c:v>
                </c:pt>
                <c:pt idx="179">
                  <c:v>45007</c:v>
                </c:pt>
                <c:pt idx="180">
                  <c:v>45008</c:v>
                </c:pt>
                <c:pt idx="181">
                  <c:v>45009</c:v>
                </c:pt>
                <c:pt idx="182">
                  <c:v>45012</c:v>
                </c:pt>
                <c:pt idx="183">
                  <c:v>45013</c:v>
                </c:pt>
                <c:pt idx="184">
                  <c:v>45014</c:v>
                </c:pt>
                <c:pt idx="185">
                  <c:v>45015</c:v>
                </c:pt>
                <c:pt idx="186">
                  <c:v>45016</c:v>
                </c:pt>
                <c:pt idx="187">
                  <c:v>45019</c:v>
                </c:pt>
                <c:pt idx="188">
                  <c:v>45020</c:v>
                </c:pt>
                <c:pt idx="189">
                  <c:v>45021</c:v>
                </c:pt>
                <c:pt idx="190">
                  <c:v>45022</c:v>
                </c:pt>
                <c:pt idx="191">
                  <c:v>45026</c:v>
                </c:pt>
                <c:pt idx="192">
                  <c:v>45027</c:v>
                </c:pt>
                <c:pt idx="193">
                  <c:v>45028</c:v>
                </c:pt>
                <c:pt idx="194">
                  <c:v>45029</c:v>
                </c:pt>
                <c:pt idx="195">
                  <c:v>45030</c:v>
                </c:pt>
                <c:pt idx="196">
                  <c:v>45033</c:v>
                </c:pt>
                <c:pt idx="197">
                  <c:v>45034</c:v>
                </c:pt>
                <c:pt idx="198">
                  <c:v>45035</c:v>
                </c:pt>
                <c:pt idx="199">
                  <c:v>45036</c:v>
                </c:pt>
                <c:pt idx="200">
                  <c:v>45037</c:v>
                </c:pt>
                <c:pt idx="201">
                  <c:v>45040</c:v>
                </c:pt>
                <c:pt idx="202">
                  <c:v>45041</c:v>
                </c:pt>
                <c:pt idx="203">
                  <c:v>45042</c:v>
                </c:pt>
                <c:pt idx="204">
                  <c:v>45043</c:v>
                </c:pt>
                <c:pt idx="205">
                  <c:v>45044</c:v>
                </c:pt>
                <c:pt idx="206">
                  <c:v>45047</c:v>
                </c:pt>
                <c:pt idx="207">
                  <c:v>45048</c:v>
                </c:pt>
                <c:pt idx="208">
                  <c:v>45049</c:v>
                </c:pt>
                <c:pt idx="209">
                  <c:v>45050</c:v>
                </c:pt>
                <c:pt idx="210">
                  <c:v>45051</c:v>
                </c:pt>
                <c:pt idx="211">
                  <c:v>45054</c:v>
                </c:pt>
                <c:pt idx="212">
                  <c:v>45055</c:v>
                </c:pt>
                <c:pt idx="213">
                  <c:v>45056</c:v>
                </c:pt>
                <c:pt idx="214">
                  <c:v>45057</c:v>
                </c:pt>
                <c:pt idx="215">
                  <c:v>45058</c:v>
                </c:pt>
                <c:pt idx="216">
                  <c:v>45061</c:v>
                </c:pt>
                <c:pt idx="217">
                  <c:v>45062</c:v>
                </c:pt>
                <c:pt idx="218">
                  <c:v>45063</c:v>
                </c:pt>
                <c:pt idx="219">
                  <c:v>45064</c:v>
                </c:pt>
                <c:pt idx="220">
                  <c:v>45065</c:v>
                </c:pt>
                <c:pt idx="221">
                  <c:v>45068</c:v>
                </c:pt>
                <c:pt idx="222">
                  <c:v>45069</c:v>
                </c:pt>
                <c:pt idx="223">
                  <c:v>45070</c:v>
                </c:pt>
                <c:pt idx="224">
                  <c:v>45071</c:v>
                </c:pt>
                <c:pt idx="225">
                  <c:v>45072</c:v>
                </c:pt>
                <c:pt idx="226">
                  <c:v>45076</c:v>
                </c:pt>
                <c:pt idx="227">
                  <c:v>45077</c:v>
                </c:pt>
                <c:pt idx="228">
                  <c:v>45078</c:v>
                </c:pt>
                <c:pt idx="229">
                  <c:v>45079</c:v>
                </c:pt>
                <c:pt idx="230">
                  <c:v>45082</c:v>
                </c:pt>
                <c:pt idx="231">
                  <c:v>45083</c:v>
                </c:pt>
                <c:pt idx="232">
                  <c:v>45084</c:v>
                </c:pt>
                <c:pt idx="233">
                  <c:v>45085</c:v>
                </c:pt>
                <c:pt idx="234">
                  <c:v>45086</c:v>
                </c:pt>
                <c:pt idx="235">
                  <c:v>45089</c:v>
                </c:pt>
                <c:pt idx="236">
                  <c:v>45090</c:v>
                </c:pt>
                <c:pt idx="237">
                  <c:v>45091</c:v>
                </c:pt>
                <c:pt idx="238">
                  <c:v>45092</c:v>
                </c:pt>
                <c:pt idx="239">
                  <c:v>45093</c:v>
                </c:pt>
                <c:pt idx="240">
                  <c:v>45097</c:v>
                </c:pt>
                <c:pt idx="241">
                  <c:v>45098</c:v>
                </c:pt>
                <c:pt idx="242">
                  <c:v>45099</c:v>
                </c:pt>
                <c:pt idx="243">
                  <c:v>45100</c:v>
                </c:pt>
                <c:pt idx="244">
                  <c:v>45103</c:v>
                </c:pt>
                <c:pt idx="245">
                  <c:v>45104</c:v>
                </c:pt>
                <c:pt idx="246">
                  <c:v>45105</c:v>
                </c:pt>
                <c:pt idx="247">
                  <c:v>45106</c:v>
                </c:pt>
                <c:pt idx="248">
                  <c:v>45107</c:v>
                </c:pt>
                <c:pt idx="249">
                  <c:v>45110</c:v>
                </c:pt>
                <c:pt idx="250">
                  <c:v>45112</c:v>
                </c:pt>
                <c:pt idx="251">
                  <c:v>45113</c:v>
                </c:pt>
                <c:pt idx="252">
                  <c:v>45114</c:v>
                </c:pt>
                <c:pt idx="253">
                  <c:v>45117</c:v>
                </c:pt>
                <c:pt idx="254">
                  <c:v>45118</c:v>
                </c:pt>
                <c:pt idx="255">
                  <c:v>45119</c:v>
                </c:pt>
                <c:pt idx="256">
                  <c:v>45120</c:v>
                </c:pt>
                <c:pt idx="257">
                  <c:v>45121</c:v>
                </c:pt>
                <c:pt idx="258">
                  <c:v>45124</c:v>
                </c:pt>
                <c:pt idx="259">
                  <c:v>45125</c:v>
                </c:pt>
                <c:pt idx="260">
                  <c:v>45126</c:v>
                </c:pt>
                <c:pt idx="261">
                  <c:v>45127</c:v>
                </c:pt>
                <c:pt idx="262">
                  <c:v>45128</c:v>
                </c:pt>
                <c:pt idx="263">
                  <c:v>45131</c:v>
                </c:pt>
                <c:pt idx="264">
                  <c:v>45132</c:v>
                </c:pt>
                <c:pt idx="265">
                  <c:v>45133</c:v>
                </c:pt>
                <c:pt idx="266">
                  <c:v>45134</c:v>
                </c:pt>
                <c:pt idx="267">
                  <c:v>45135</c:v>
                </c:pt>
                <c:pt idx="268">
                  <c:v>45138</c:v>
                </c:pt>
                <c:pt idx="269">
                  <c:v>45139</c:v>
                </c:pt>
                <c:pt idx="270">
                  <c:v>45140</c:v>
                </c:pt>
                <c:pt idx="271">
                  <c:v>45141</c:v>
                </c:pt>
                <c:pt idx="272">
                  <c:v>45142</c:v>
                </c:pt>
                <c:pt idx="273">
                  <c:v>45145</c:v>
                </c:pt>
                <c:pt idx="274">
                  <c:v>45146</c:v>
                </c:pt>
                <c:pt idx="275">
                  <c:v>45147</c:v>
                </c:pt>
                <c:pt idx="276">
                  <c:v>45148</c:v>
                </c:pt>
                <c:pt idx="277">
                  <c:v>45149</c:v>
                </c:pt>
                <c:pt idx="278">
                  <c:v>45152</c:v>
                </c:pt>
                <c:pt idx="279">
                  <c:v>45153</c:v>
                </c:pt>
                <c:pt idx="280">
                  <c:v>45154</c:v>
                </c:pt>
                <c:pt idx="281">
                  <c:v>45155</c:v>
                </c:pt>
                <c:pt idx="282">
                  <c:v>45156</c:v>
                </c:pt>
                <c:pt idx="283">
                  <c:v>45159</c:v>
                </c:pt>
                <c:pt idx="284">
                  <c:v>45160</c:v>
                </c:pt>
                <c:pt idx="285">
                  <c:v>45161</c:v>
                </c:pt>
                <c:pt idx="286">
                  <c:v>45162</c:v>
                </c:pt>
                <c:pt idx="287">
                  <c:v>45163</c:v>
                </c:pt>
                <c:pt idx="288">
                  <c:v>45166</c:v>
                </c:pt>
                <c:pt idx="289">
                  <c:v>45167</c:v>
                </c:pt>
                <c:pt idx="290">
                  <c:v>45168</c:v>
                </c:pt>
                <c:pt idx="291">
                  <c:v>45169</c:v>
                </c:pt>
                <c:pt idx="292">
                  <c:v>45170</c:v>
                </c:pt>
                <c:pt idx="293">
                  <c:v>45174</c:v>
                </c:pt>
                <c:pt idx="294">
                  <c:v>45175</c:v>
                </c:pt>
                <c:pt idx="295">
                  <c:v>45176</c:v>
                </c:pt>
                <c:pt idx="296">
                  <c:v>45177</c:v>
                </c:pt>
                <c:pt idx="297">
                  <c:v>45180</c:v>
                </c:pt>
                <c:pt idx="298">
                  <c:v>45181</c:v>
                </c:pt>
                <c:pt idx="299">
                  <c:v>45182</c:v>
                </c:pt>
                <c:pt idx="300">
                  <c:v>45183</c:v>
                </c:pt>
                <c:pt idx="301">
                  <c:v>45184</c:v>
                </c:pt>
                <c:pt idx="302">
                  <c:v>45187</c:v>
                </c:pt>
                <c:pt idx="303">
                  <c:v>45188</c:v>
                </c:pt>
                <c:pt idx="304">
                  <c:v>45189</c:v>
                </c:pt>
                <c:pt idx="305">
                  <c:v>45190</c:v>
                </c:pt>
                <c:pt idx="306">
                  <c:v>45191</c:v>
                </c:pt>
                <c:pt idx="307">
                  <c:v>45194</c:v>
                </c:pt>
                <c:pt idx="308">
                  <c:v>45195</c:v>
                </c:pt>
                <c:pt idx="309">
                  <c:v>45196</c:v>
                </c:pt>
                <c:pt idx="310">
                  <c:v>45197</c:v>
                </c:pt>
                <c:pt idx="311">
                  <c:v>45198</c:v>
                </c:pt>
                <c:pt idx="312">
                  <c:v>45201</c:v>
                </c:pt>
                <c:pt idx="313">
                  <c:v>45202</c:v>
                </c:pt>
                <c:pt idx="314">
                  <c:v>45203</c:v>
                </c:pt>
                <c:pt idx="315">
                  <c:v>45204</c:v>
                </c:pt>
                <c:pt idx="316">
                  <c:v>45205</c:v>
                </c:pt>
                <c:pt idx="317">
                  <c:v>45209</c:v>
                </c:pt>
                <c:pt idx="318">
                  <c:v>45210</c:v>
                </c:pt>
                <c:pt idx="319">
                  <c:v>45211</c:v>
                </c:pt>
                <c:pt idx="320">
                  <c:v>45212</c:v>
                </c:pt>
                <c:pt idx="321">
                  <c:v>45215</c:v>
                </c:pt>
                <c:pt idx="322">
                  <c:v>45216</c:v>
                </c:pt>
                <c:pt idx="323">
                  <c:v>45217</c:v>
                </c:pt>
                <c:pt idx="324">
                  <c:v>45218</c:v>
                </c:pt>
                <c:pt idx="325">
                  <c:v>45219</c:v>
                </c:pt>
                <c:pt idx="326">
                  <c:v>45222</c:v>
                </c:pt>
                <c:pt idx="327">
                  <c:v>45223</c:v>
                </c:pt>
                <c:pt idx="328">
                  <c:v>45224</c:v>
                </c:pt>
                <c:pt idx="329">
                  <c:v>45225</c:v>
                </c:pt>
                <c:pt idx="330">
                  <c:v>45226</c:v>
                </c:pt>
                <c:pt idx="331">
                  <c:v>45229</c:v>
                </c:pt>
                <c:pt idx="332">
                  <c:v>45230</c:v>
                </c:pt>
                <c:pt idx="333">
                  <c:v>45231</c:v>
                </c:pt>
                <c:pt idx="334">
                  <c:v>45232</c:v>
                </c:pt>
                <c:pt idx="335">
                  <c:v>45233</c:v>
                </c:pt>
                <c:pt idx="336">
                  <c:v>45236</c:v>
                </c:pt>
                <c:pt idx="337">
                  <c:v>45237</c:v>
                </c:pt>
                <c:pt idx="338">
                  <c:v>45238</c:v>
                </c:pt>
                <c:pt idx="339">
                  <c:v>45239</c:v>
                </c:pt>
                <c:pt idx="340">
                  <c:v>45240</c:v>
                </c:pt>
                <c:pt idx="341">
                  <c:v>45243</c:v>
                </c:pt>
                <c:pt idx="342">
                  <c:v>45244</c:v>
                </c:pt>
                <c:pt idx="343">
                  <c:v>45245</c:v>
                </c:pt>
                <c:pt idx="344">
                  <c:v>45246</c:v>
                </c:pt>
                <c:pt idx="345">
                  <c:v>45247</c:v>
                </c:pt>
                <c:pt idx="346">
                  <c:v>45250</c:v>
                </c:pt>
                <c:pt idx="347">
                  <c:v>45251</c:v>
                </c:pt>
                <c:pt idx="348">
                  <c:v>45252</c:v>
                </c:pt>
                <c:pt idx="349">
                  <c:v>45254</c:v>
                </c:pt>
                <c:pt idx="350">
                  <c:v>45257</c:v>
                </c:pt>
                <c:pt idx="351">
                  <c:v>45258</c:v>
                </c:pt>
                <c:pt idx="352">
                  <c:v>45259</c:v>
                </c:pt>
                <c:pt idx="353">
                  <c:v>45260</c:v>
                </c:pt>
                <c:pt idx="354">
                  <c:v>45261</c:v>
                </c:pt>
                <c:pt idx="355">
                  <c:v>45264</c:v>
                </c:pt>
                <c:pt idx="356">
                  <c:v>45265</c:v>
                </c:pt>
                <c:pt idx="357">
                  <c:v>45266</c:v>
                </c:pt>
                <c:pt idx="358">
                  <c:v>45267</c:v>
                </c:pt>
                <c:pt idx="359">
                  <c:v>45268</c:v>
                </c:pt>
                <c:pt idx="360">
                  <c:v>45271</c:v>
                </c:pt>
                <c:pt idx="361">
                  <c:v>45272</c:v>
                </c:pt>
                <c:pt idx="362">
                  <c:v>45273</c:v>
                </c:pt>
                <c:pt idx="363">
                  <c:v>45274</c:v>
                </c:pt>
                <c:pt idx="364">
                  <c:v>45275</c:v>
                </c:pt>
                <c:pt idx="365">
                  <c:v>45278</c:v>
                </c:pt>
                <c:pt idx="366">
                  <c:v>45279</c:v>
                </c:pt>
                <c:pt idx="367">
                  <c:v>45280</c:v>
                </c:pt>
                <c:pt idx="368">
                  <c:v>45281</c:v>
                </c:pt>
                <c:pt idx="369">
                  <c:v>45282</c:v>
                </c:pt>
                <c:pt idx="370">
                  <c:v>45286</c:v>
                </c:pt>
                <c:pt idx="371">
                  <c:v>45287</c:v>
                </c:pt>
                <c:pt idx="372">
                  <c:v>45288</c:v>
                </c:pt>
                <c:pt idx="373">
                  <c:v>45289</c:v>
                </c:pt>
                <c:pt idx="374">
                  <c:v>45293</c:v>
                </c:pt>
                <c:pt idx="375">
                  <c:v>45294</c:v>
                </c:pt>
                <c:pt idx="376">
                  <c:v>45295</c:v>
                </c:pt>
                <c:pt idx="377">
                  <c:v>45296</c:v>
                </c:pt>
                <c:pt idx="378">
                  <c:v>45299</c:v>
                </c:pt>
                <c:pt idx="379">
                  <c:v>45300</c:v>
                </c:pt>
                <c:pt idx="380">
                  <c:v>45301</c:v>
                </c:pt>
                <c:pt idx="381">
                  <c:v>45302</c:v>
                </c:pt>
                <c:pt idx="382">
                  <c:v>45303</c:v>
                </c:pt>
                <c:pt idx="383">
                  <c:v>45307</c:v>
                </c:pt>
                <c:pt idx="384">
                  <c:v>45308</c:v>
                </c:pt>
                <c:pt idx="385">
                  <c:v>45309</c:v>
                </c:pt>
                <c:pt idx="386">
                  <c:v>45310</c:v>
                </c:pt>
                <c:pt idx="387">
                  <c:v>45313</c:v>
                </c:pt>
                <c:pt idx="388">
                  <c:v>45314</c:v>
                </c:pt>
                <c:pt idx="389">
                  <c:v>45315</c:v>
                </c:pt>
                <c:pt idx="390">
                  <c:v>45316</c:v>
                </c:pt>
                <c:pt idx="391">
                  <c:v>45317</c:v>
                </c:pt>
                <c:pt idx="392">
                  <c:v>45320</c:v>
                </c:pt>
                <c:pt idx="393">
                  <c:v>45321</c:v>
                </c:pt>
                <c:pt idx="394">
                  <c:v>45322</c:v>
                </c:pt>
                <c:pt idx="395">
                  <c:v>45323</c:v>
                </c:pt>
                <c:pt idx="396">
                  <c:v>45324</c:v>
                </c:pt>
                <c:pt idx="397">
                  <c:v>45327</c:v>
                </c:pt>
                <c:pt idx="398">
                  <c:v>45328</c:v>
                </c:pt>
                <c:pt idx="399">
                  <c:v>45329</c:v>
                </c:pt>
                <c:pt idx="400">
                  <c:v>45330</c:v>
                </c:pt>
                <c:pt idx="401">
                  <c:v>45331</c:v>
                </c:pt>
                <c:pt idx="402">
                  <c:v>45334</c:v>
                </c:pt>
                <c:pt idx="403">
                  <c:v>45335</c:v>
                </c:pt>
                <c:pt idx="404">
                  <c:v>45336</c:v>
                </c:pt>
                <c:pt idx="405">
                  <c:v>45337</c:v>
                </c:pt>
                <c:pt idx="406">
                  <c:v>45338</c:v>
                </c:pt>
                <c:pt idx="407">
                  <c:v>45342</c:v>
                </c:pt>
                <c:pt idx="408">
                  <c:v>45343</c:v>
                </c:pt>
                <c:pt idx="409">
                  <c:v>45344</c:v>
                </c:pt>
                <c:pt idx="410">
                  <c:v>45345</c:v>
                </c:pt>
                <c:pt idx="411">
                  <c:v>45348</c:v>
                </c:pt>
                <c:pt idx="412">
                  <c:v>45349</c:v>
                </c:pt>
                <c:pt idx="413">
                  <c:v>45350</c:v>
                </c:pt>
                <c:pt idx="414">
                  <c:v>45351</c:v>
                </c:pt>
                <c:pt idx="415">
                  <c:v>45352</c:v>
                </c:pt>
                <c:pt idx="416">
                  <c:v>45355</c:v>
                </c:pt>
                <c:pt idx="417">
                  <c:v>45356</c:v>
                </c:pt>
                <c:pt idx="418">
                  <c:v>45357</c:v>
                </c:pt>
                <c:pt idx="419">
                  <c:v>45358</c:v>
                </c:pt>
                <c:pt idx="420">
                  <c:v>45359</c:v>
                </c:pt>
                <c:pt idx="421">
                  <c:v>45362</c:v>
                </c:pt>
                <c:pt idx="422">
                  <c:v>45363</c:v>
                </c:pt>
                <c:pt idx="423">
                  <c:v>45364</c:v>
                </c:pt>
                <c:pt idx="424">
                  <c:v>45365</c:v>
                </c:pt>
                <c:pt idx="425">
                  <c:v>45366</c:v>
                </c:pt>
                <c:pt idx="426">
                  <c:v>45369</c:v>
                </c:pt>
                <c:pt idx="427">
                  <c:v>45370</c:v>
                </c:pt>
                <c:pt idx="428">
                  <c:v>45371</c:v>
                </c:pt>
                <c:pt idx="429">
                  <c:v>45372</c:v>
                </c:pt>
                <c:pt idx="430">
                  <c:v>45373</c:v>
                </c:pt>
                <c:pt idx="431">
                  <c:v>45376</c:v>
                </c:pt>
                <c:pt idx="432">
                  <c:v>45377</c:v>
                </c:pt>
                <c:pt idx="433">
                  <c:v>45378</c:v>
                </c:pt>
                <c:pt idx="434">
                  <c:v>45379</c:v>
                </c:pt>
                <c:pt idx="435">
                  <c:v>45383</c:v>
                </c:pt>
                <c:pt idx="436">
                  <c:v>45384</c:v>
                </c:pt>
                <c:pt idx="437">
                  <c:v>45385</c:v>
                </c:pt>
                <c:pt idx="438">
                  <c:v>45386</c:v>
                </c:pt>
                <c:pt idx="439">
                  <c:v>45387</c:v>
                </c:pt>
                <c:pt idx="440">
                  <c:v>45390</c:v>
                </c:pt>
                <c:pt idx="441">
                  <c:v>45391</c:v>
                </c:pt>
                <c:pt idx="442">
                  <c:v>45392</c:v>
                </c:pt>
                <c:pt idx="443">
                  <c:v>45393</c:v>
                </c:pt>
                <c:pt idx="444">
                  <c:v>45394</c:v>
                </c:pt>
                <c:pt idx="445">
                  <c:v>45397</c:v>
                </c:pt>
                <c:pt idx="446">
                  <c:v>45398</c:v>
                </c:pt>
                <c:pt idx="447">
                  <c:v>45399</c:v>
                </c:pt>
                <c:pt idx="448">
                  <c:v>45400</c:v>
                </c:pt>
                <c:pt idx="449">
                  <c:v>45401</c:v>
                </c:pt>
                <c:pt idx="450">
                  <c:v>45404</c:v>
                </c:pt>
                <c:pt idx="451">
                  <c:v>45405</c:v>
                </c:pt>
                <c:pt idx="452">
                  <c:v>45406</c:v>
                </c:pt>
                <c:pt idx="453">
                  <c:v>45407</c:v>
                </c:pt>
                <c:pt idx="454">
                  <c:v>45408</c:v>
                </c:pt>
                <c:pt idx="455">
                  <c:v>45411</c:v>
                </c:pt>
                <c:pt idx="456">
                  <c:v>45412</c:v>
                </c:pt>
                <c:pt idx="457">
                  <c:v>45413</c:v>
                </c:pt>
                <c:pt idx="458">
                  <c:v>45414</c:v>
                </c:pt>
                <c:pt idx="459">
                  <c:v>45415</c:v>
                </c:pt>
                <c:pt idx="460">
                  <c:v>45418</c:v>
                </c:pt>
                <c:pt idx="461">
                  <c:v>45419</c:v>
                </c:pt>
                <c:pt idx="462">
                  <c:v>45420</c:v>
                </c:pt>
                <c:pt idx="463">
                  <c:v>45421</c:v>
                </c:pt>
                <c:pt idx="464">
                  <c:v>45422</c:v>
                </c:pt>
                <c:pt idx="465">
                  <c:v>45425</c:v>
                </c:pt>
                <c:pt idx="466">
                  <c:v>45426</c:v>
                </c:pt>
                <c:pt idx="467">
                  <c:v>45427</c:v>
                </c:pt>
                <c:pt idx="468">
                  <c:v>45428</c:v>
                </c:pt>
                <c:pt idx="469">
                  <c:v>45429</c:v>
                </c:pt>
                <c:pt idx="470">
                  <c:v>45432</c:v>
                </c:pt>
                <c:pt idx="471">
                  <c:v>45433</c:v>
                </c:pt>
                <c:pt idx="472">
                  <c:v>45434</c:v>
                </c:pt>
                <c:pt idx="473">
                  <c:v>45435</c:v>
                </c:pt>
                <c:pt idx="474">
                  <c:v>45436</c:v>
                </c:pt>
                <c:pt idx="475">
                  <c:v>45440</c:v>
                </c:pt>
                <c:pt idx="476">
                  <c:v>45441</c:v>
                </c:pt>
                <c:pt idx="477">
                  <c:v>45442</c:v>
                </c:pt>
                <c:pt idx="478">
                  <c:v>45443</c:v>
                </c:pt>
                <c:pt idx="479">
                  <c:v>45446</c:v>
                </c:pt>
                <c:pt idx="480">
                  <c:v>45447</c:v>
                </c:pt>
                <c:pt idx="481">
                  <c:v>45448</c:v>
                </c:pt>
                <c:pt idx="482">
                  <c:v>45449</c:v>
                </c:pt>
                <c:pt idx="483">
                  <c:v>45450</c:v>
                </c:pt>
                <c:pt idx="484">
                  <c:v>45453</c:v>
                </c:pt>
                <c:pt idx="485">
                  <c:v>45454</c:v>
                </c:pt>
                <c:pt idx="486">
                  <c:v>45455</c:v>
                </c:pt>
                <c:pt idx="487">
                  <c:v>45456</c:v>
                </c:pt>
                <c:pt idx="488">
                  <c:v>45457</c:v>
                </c:pt>
                <c:pt idx="489">
                  <c:v>45460</c:v>
                </c:pt>
                <c:pt idx="490">
                  <c:v>45461</c:v>
                </c:pt>
                <c:pt idx="491">
                  <c:v>45463</c:v>
                </c:pt>
                <c:pt idx="492">
                  <c:v>45464</c:v>
                </c:pt>
                <c:pt idx="493">
                  <c:v>45467</c:v>
                </c:pt>
                <c:pt idx="494">
                  <c:v>45468</c:v>
                </c:pt>
                <c:pt idx="495">
                  <c:v>45469</c:v>
                </c:pt>
                <c:pt idx="496">
                  <c:v>45470</c:v>
                </c:pt>
                <c:pt idx="497">
                  <c:v>45471</c:v>
                </c:pt>
                <c:pt idx="498">
                  <c:v>45474</c:v>
                </c:pt>
                <c:pt idx="499">
                  <c:v>45475</c:v>
                </c:pt>
                <c:pt idx="500">
                  <c:v>45476</c:v>
                </c:pt>
                <c:pt idx="501">
                  <c:v>45478</c:v>
                </c:pt>
                <c:pt idx="502">
                  <c:v>45481</c:v>
                </c:pt>
                <c:pt idx="503">
                  <c:v>45482</c:v>
                </c:pt>
                <c:pt idx="504">
                  <c:v>45483</c:v>
                </c:pt>
                <c:pt idx="505">
                  <c:v>45484</c:v>
                </c:pt>
                <c:pt idx="506">
                  <c:v>45485</c:v>
                </c:pt>
                <c:pt idx="507">
                  <c:v>45488</c:v>
                </c:pt>
                <c:pt idx="508">
                  <c:v>45489</c:v>
                </c:pt>
                <c:pt idx="509">
                  <c:v>45490</c:v>
                </c:pt>
                <c:pt idx="510">
                  <c:v>45491</c:v>
                </c:pt>
                <c:pt idx="511">
                  <c:v>45492</c:v>
                </c:pt>
                <c:pt idx="512">
                  <c:v>45495</c:v>
                </c:pt>
                <c:pt idx="513">
                  <c:v>45496</c:v>
                </c:pt>
                <c:pt idx="514">
                  <c:v>45497</c:v>
                </c:pt>
                <c:pt idx="515">
                  <c:v>45498</c:v>
                </c:pt>
                <c:pt idx="516">
                  <c:v>45499</c:v>
                </c:pt>
                <c:pt idx="517">
                  <c:v>45502</c:v>
                </c:pt>
                <c:pt idx="518">
                  <c:v>45503</c:v>
                </c:pt>
                <c:pt idx="519">
                  <c:v>45504</c:v>
                </c:pt>
                <c:pt idx="520">
                  <c:v>45505</c:v>
                </c:pt>
                <c:pt idx="521">
                  <c:v>45506</c:v>
                </c:pt>
                <c:pt idx="522">
                  <c:v>45509</c:v>
                </c:pt>
                <c:pt idx="523">
                  <c:v>45510</c:v>
                </c:pt>
                <c:pt idx="524">
                  <c:v>45511</c:v>
                </c:pt>
                <c:pt idx="525">
                  <c:v>45512</c:v>
                </c:pt>
                <c:pt idx="526">
                  <c:v>45513</c:v>
                </c:pt>
                <c:pt idx="527">
                  <c:v>45516</c:v>
                </c:pt>
                <c:pt idx="528">
                  <c:v>45517</c:v>
                </c:pt>
                <c:pt idx="529">
                  <c:v>45518</c:v>
                </c:pt>
                <c:pt idx="530">
                  <c:v>45519</c:v>
                </c:pt>
                <c:pt idx="531">
                  <c:v>45520</c:v>
                </c:pt>
                <c:pt idx="532">
                  <c:v>45523</c:v>
                </c:pt>
                <c:pt idx="533">
                  <c:v>45524</c:v>
                </c:pt>
                <c:pt idx="534">
                  <c:v>45525</c:v>
                </c:pt>
                <c:pt idx="535">
                  <c:v>45526</c:v>
                </c:pt>
                <c:pt idx="536">
                  <c:v>45527</c:v>
                </c:pt>
                <c:pt idx="537">
                  <c:v>45530</c:v>
                </c:pt>
                <c:pt idx="538">
                  <c:v>45531</c:v>
                </c:pt>
                <c:pt idx="539">
                  <c:v>45532</c:v>
                </c:pt>
                <c:pt idx="540">
                  <c:v>45533</c:v>
                </c:pt>
                <c:pt idx="541">
                  <c:v>45534</c:v>
                </c:pt>
                <c:pt idx="542">
                  <c:v>45538</c:v>
                </c:pt>
                <c:pt idx="543">
                  <c:v>45539</c:v>
                </c:pt>
                <c:pt idx="544">
                  <c:v>45540</c:v>
                </c:pt>
                <c:pt idx="545">
                  <c:v>45541</c:v>
                </c:pt>
                <c:pt idx="546">
                  <c:v>45544</c:v>
                </c:pt>
                <c:pt idx="547">
                  <c:v>45545</c:v>
                </c:pt>
                <c:pt idx="548">
                  <c:v>45546</c:v>
                </c:pt>
                <c:pt idx="549">
                  <c:v>45547</c:v>
                </c:pt>
                <c:pt idx="550">
                  <c:v>45548</c:v>
                </c:pt>
                <c:pt idx="551">
                  <c:v>45551</c:v>
                </c:pt>
                <c:pt idx="552">
                  <c:v>45552</c:v>
                </c:pt>
                <c:pt idx="553">
                  <c:v>45553</c:v>
                </c:pt>
                <c:pt idx="554">
                  <c:v>45554</c:v>
                </c:pt>
                <c:pt idx="555">
                  <c:v>45555</c:v>
                </c:pt>
                <c:pt idx="556">
                  <c:v>45558</c:v>
                </c:pt>
                <c:pt idx="557">
                  <c:v>45559</c:v>
                </c:pt>
                <c:pt idx="558">
                  <c:v>45560</c:v>
                </c:pt>
                <c:pt idx="559">
                  <c:v>45561</c:v>
                </c:pt>
                <c:pt idx="560">
                  <c:v>45562</c:v>
                </c:pt>
                <c:pt idx="561">
                  <c:v>45565</c:v>
                </c:pt>
                <c:pt idx="562">
                  <c:v>45566</c:v>
                </c:pt>
                <c:pt idx="563">
                  <c:v>45567</c:v>
                </c:pt>
                <c:pt idx="564">
                  <c:v>45568</c:v>
                </c:pt>
              </c:numCache>
            </c:numRef>
          </c:cat>
          <c:val>
            <c:numRef>
              <c:f>'FRED Graph'!$F$572:$F$1136</c:f>
              <c:numCache>
                <c:formatCode>General</c:formatCode>
                <c:ptCount val="565"/>
                <c:pt idx="0">
                  <c:v>1001</c:v>
                </c:pt>
                <c:pt idx="1">
                  <c:v>1042</c:v>
                </c:pt>
                <c:pt idx="2">
                  <c:v>966</c:v>
                </c:pt>
                <c:pt idx="3">
                  <c:v>966</c:v>
                </c:pt>
                <c:pt idx="4">
                  <c:v>942</c:v>
                </c:pt>
                <c:pt idx="5">
                  <c:v>930</c:v>
                </c:pt>
                <c:pt idx="6">
                  <c:v>941</c:v>
                </c:pt>
                <c:pt idx="7">
                  <c:v>924</c:v>
                </c:pt>
                <c:pt idx="8">
                  <c:v>934</c:v>
                </c:pt>
                <c:pt idx="9">
                  <c:v>950</c:v>
                </c:pt>
                <c:pt idx="10">
                  <c:v>947</c:v>
                </c:pt>
                <c:pt idx="11">
                  <c:v>933</c:v>
                </c:pt>
                <c:pt idx="12">
                  <c:v>916</c:v>
                </c:pt>
                <c:pt idx="13">
                  <c:v>960</c:v>
                </c:pt>
                <c:pt idx="14">
                  <c:v>931</c:v>
                </c:pt>
                <c:pt idx="15">
                  <c:v>985</c:v>
                </c:pt>
                <c:pt idx="16">
                  <c:v>951</c:v>
                </c:pt>
                <c:pt idx="17">
                  <c:v>941</c:v>
                </c:pt>
                <c:pt idx="18">
                  <c:v>965</c:v>
                </c:pt>
                <c:pt idx="19">
                  <c:v>949</c:v>
                </c:pt>
                <c:pt idx="20">
                  <c:v>1035</c:v>
                </c:pt>
                <c:pt idx="21">
                  <c:v>1015</c:v>
                </c:pt>
                <c:pt idx="22">
                  <c:v>984</c:v>
                </c:pt>
                <c:pt idx="23">
                  <c:v>981</c:v>
                </c:pt>
                <c:pt idx="24">
                  <c:v>965</c:v>
                </c:pt>
                <c:pt idx="25">
                  <c:v>950</c:v>
                </c:pt>
                <c:pt idx="26">
                  <c:v>947</c:v>
                </c:pt>
                <c:pt idx="27">
                  <c:v>970</c:v>
                </c:pt>
                <c:pt idx="28">
                  <c:v>965</c:v>
                </c:pt>
                <c:pt idx="29">
                  <c:v>966</c:v>
                </c:pt>
                <c:pt idx="30">
                  <c:v>1014</c:v>
                </c:pt>
                <c:pt idx="31">
                  <c:v>974</c:v>
                </c:pt>
                <c:pt idx="32">
                  <c:v>966</c:v>
                </c:pt>
                <c:pt idx="33">
                  <c:v>973</c:v>
                </c:pt>
                <c:pt idx="34">
                  <c:v>960</c:v>
                </c:pt>
                <c:pt idx="35">
                  <c:v>994</c:v>
                </c:pt>
                <c:pt idx="36">
                  <c:v>952</c:v>
                </c:pt>
                <c:pt idx="37">
                  <c:v>969</c:v>
                </c:pt>
                <c:pt idx="38">
                  <c:v>970</c:v>
                </c:pt>
                <c:pt idx="39">
                  <c:v>953</c:v>
                </c:pt>
                <c:pt idx="40">
                  <c:v>963</c:v>
                </c:pt>
                <c:pt idx="41">
                  <c:v>948</c:v>
                </c:pt>
                <c:pt idx="42">
                  <c:v>1024</c:v>
                </c:pt>
                <c:pt idx="43">
                  <c:v>979</c:v>
                </c:pt>
                <c:pt idx="44">
                  <c:v>965</c:v>
                </c:pt>
                <c:pt idx="45">
                  <c:v>989</c:v>
                </c:pt>
                <c:pt idx="46">
                  <c:v>958</c:v>
                </c:pt>
                <c:pt idx="47">
                  <c:v>981</c:v>
                </c:pt>
                <c:pt idx="48">
                  <c:v>958</c:v>
                </c:pt>
                <c:pt idx="49">
                  <c:v>980</c:v>
                </c:pt>
                <c:pt idx="50">
                  <c:v>957</c:v>
                </c:pt>
                <c:pt idx="51">
                  <c:v>951</c:v>
                </c:pt>
                <c:pt idx="52">
                  <c:v>981</c:v>
                </c:pt>
                <c:pt idx="53">
                  <c:v>952</c:v>
                </c:pt>
                <c:pt idx="54">
                  <c:v>948</c:v>
                </c:pt>
                <c:pt idx="55">
                  <c:v>967</c:v>
                </c:pt>
                <c:pt idx="56">
                  <c:v>951</c:v>
                </c:pt>
                <c:pt idx="57">
                  <c:v>1023</c:v>
                </c:pt>
                <c:pt idx="58">
                  <c:v>968</c:v>
                </c:pt>
                <c:pt idx="59">
                  <c:v>976</c:v>
                </c:pt>
                <c:pt idx="60">
                  <c:v>949</c:v>
                </c:pt>
                <c:pt idx="61">
                  <c:v>911</c:v>
                </c:pt>
                <c:pt idx="62">
                  <c:v>906</c:v>
                </c:pt>
                <c:pt idx="63">
                  <c:v>956</c:v>
                </c:pt>
                <c:pt idx="64">
                  <c:v>1009</c:v>
                </c:pt>
                <c:pt idx="65">
                  <c:v>996</c:v>
                </c:pt>
                <c:pt idx="66">
                  <c:v>992</c:v>
                </c:pt>
                <c:pt idx="67">
                  <c:v>985</c:v>
                </c:pt>
                <c:pt idx="68">
                  <c:v>968</c:v>
                </c:pt>
                <c:pt idx="69">
                  <c:v>993</c:v>
                </c:pt>
                <c:pt idx="70">
                  <c:v>972</c:v>
                </c:pt>
                <c:pt idx="71">
                  <c:v>1000</c:v>
                </c:pt>
                <c:pt idx="72">
                  <c:v>958</c:v>
                </c:pt>
                <c:pt idx="73">
                  <c:v>979</c:v>
                </c:pt>
                <c:pt idx="74">
                  <c:v>967</c:v>
                </c:pt>
                <c:pt idx="75">
                  <c:v>919</c:v>
                </c:pt>
                <c:pt idx="76">
                  <c:v>963</c:v>
                </c:pt>
                <c:pt idx="77">
                  <c:v>955</c:v>
                </c:pt>
                <c:pt idx="78">
                  <c:v>962</c:v>
                </c:pt>
                <c:pt idx="79">
                  <c:v>961</c:v>
                </c:pt>
                <c:pt idx="80">
                  <c:v>972</c:v>
                </c:pt>
                <c:pt idx="81">
                  <c:v>973</c:v>
                </c:pt>
                <c:pt idx="82">
                  <c:v>951</c:v>
                </c:pt>
                <c:pt idx="83">
                  <c:v>1075</c:v>
                </c:pt>
                <c:pt idx="84">
                  <c:v>1079</c:v>
                </c:pt>
                <c:pt idx="85">
                  <c:v>1021</c:v>
                </c:pt>
                <c:pt idx="86">
                  <c:v>1074</c:v>
                </c:pt>
                <c:pt idx="87">
                  <c:v>1014</c:v>
                </c:pt>
                <c:pt idx="88">
                  <c:v>981</c:v>
                </c:pt>
                <c:pt idx="89">
                  <c:v>978</c:v>
                </c:pt>
                <c:pt idx="90">
                  <c:v>969</c:v>
                </c:pt>
                <c:pt idx="91">
                  <c:v>987</c:v>
                </c:pt>
                <c:pt idx="92">
                  <c:v>1041</c:v>
                </c:pt>
                <c:pt idx="93">
                  <c:v>1149</c:v>
                </c:pt>
                <c:pt idx="94">
                  <c:v>1096</c:v>
                </c:pt>
                <c:pt idx="95">
                  <c:v>1075</c:v>
                </c:pt>
                <c:pt idx="96">
                  <c:v>1037</c:v>
                </c:pt>
                <c:pt idx="97">
                  <c:v>1015</c:v>
                </c:pt>
                <c:pt idx="98">
                  <c:v>1038</c:v>
                </c:pt>
                <c:pt idx="99">
                  <c:v>984</c:v>
                </c:pt>
                <c:pt idx="100">
                  <c:v>1003</c:v>
                </c:pt>
                <c:pt idx="101">
                  <c:v>1058</c:v>
                </c:pt>
                <c:pt idx="102">
                  <c:v>1026</c:v>
                </c:pt>
                <c:pt idx="103">
                  <c:v>1113</c:v>
                </c:pt>
                <c:pt idx="104">
                  <c:v>1174</c:v>
                </c:pt>
                <c:pt idx="105">
                  <c:v>1132</c:v>
                </c:pt>
                <c:pt idx="106">
                  <c:v>1096</c:v>
                </c:pt>
                <c:pt idx="107">
                  <c:v>1088</c:v>
                </c:pt>
                <c:pt idx="108">
                  <c:v>1088</c:v>
                </c:pt>
                <c:pt idx="109">
                  <c:v>1087</c:v>
                </c:pt>
                <c:pt idx="110">
                  <c:v>1058</c:v>
                </c:pt>
                <c:pt idx="111">
                  <c:v>1042</c:v>
                </c:pt>
                <c:pt idx="112">
                  <c:v>1051</c:v>
                </c:pt>
                <c:pt idx="113">
                  <c:v>1045</c:v>
                </c:pt>
                <c:pt idx="114">
                  <c:v>1144</c:v>
                </c:pt>
                <c:pt idx="115">
                  <c:v>1091</c:v>
                </c:pt>
                <c:pt idx="116">
                  <c:v>1087</c:v>
                </c:pt>
                <c:pt idx="117">
                  <c:v>1048</c:v>
                </c:pt>
                <c:pt idx="118">
                  <c:v>1031</c:v>
                </c:pt>
                <c:pt idx="119">
                  <c:v>1013</c:v>
                </c:pt>
                <c:pt idx="120">
                  <c:v>991</c:v>
                </c:pt>
                <c:pt idx="121">
                  <c:v>1048</c:v>
                </c:pt>
                <c:pt idx="122">
                  <c:v>1005</c:v>
                </c:pt>
                <c:pt idx="123">
                  <c:v>1037</c:v>
                </c:pt>
                <c:pt idx="124">
                  <c:v>1004</c:v>
                </c:pt>
                <c:pt idx="125">
                  <c:v>1257</c:v>
                </c:pt>
                <c:pt idx="126">
                  <c:v>1136</c:v>
                </c:pt>
                <c:pt idx="127">
                  <c:v>1134</c:v>
                </c:pt>
                <c:pt idx="128">
                  <c:v>1118</c:v>
                </c:pt>
                <c:pt idx="129">
                  <c:v>1127</c:v>
                </c:pt>
                <c:pt idx="130">
                  <c:v>1124</c:v>
                </c:pt>
                <c:pt idx="131">
                  <c:v>1142</c:v>
                </c:pt>
                <c:pt idx="132">
                  <c:v>1108</c:v>
                </c:pt>
                <c:pt idx="133">
                  <c:v>1101</c:v>
                </c:pt>
                <c:pt idx="134">
                  <c:v>1248</c:v>
                </c:pt>
                <c:pt idx="135">
                  <c:v>1193</c:v>
                </c:pt>
                <c:pt idx="136">
                  <c:v>1231</c:v>
                </c:pt>
                <c:pt idx="137">
                  <c:v>1169</c:v>
                </c:pt>
                <c:pt idx="138">
                  <c:v>1150</c:v>
                </c:pt>
                <c:pt idx="139">
                  <c:v>1163</c:v>
                </c:pt>
                <c:pt idx="140">
                  <c:v>1157</c:v>
                </c:pt>
                <c:pt idx="141">
                  <c:v>1165</c:v>
                </c:pt>
                <c:pt idx="142">
                  <c:v>1165</c:v>
                </c:pt>
                <c:pt idx="143">
                  <c:v>1158</c:v>
                </c:pt>
                <c:pt idx="144">
                  <c:v>1281</c:v>
                </c:pt>
                <c:pt idx="145">
                  <c:v>1199</c:v>
                </c:pt>
                <c:pt idx="146">
                  <c:v>1290</c:v>
                </c:pt>
                <c:pt idx="147">
                  <c:v>1216</c:v>
                </c:pt>
                <c:pt idx="148">
                  <c:v>1209</c:v>
                </c:pt>
                <c:pt idx="149">
                  <c:v>1208</c:v>
                </c:pt>
                <c:pt idx="150">
                  <c:v>1184</c:v>
                </c:pt>
                <c:pt idx="151">
                  <c:v>1212</c:v>
                </c:pt>
                <c:pt idx="152">
                  <c:v>1186</c:v>
                </c:pt>
                <c:pt idx="153">
                  <c:v>1153</c:v>
                </c:pt>
                <c:pt idx="154">
                  <c:v>1216</c:v>
                </c:pt>
                <c:pt idx="155">
                  <c:v>1239</c:v>
                </c:pt>
                <c:pt idx="156">
                  <c:v>1244</c:v>
                </c:pt>
                <c:pt idx="157">
                  <c:v>1209</c:v>
                </c:pt>
                <c:pt idx="158">
                  <c:v>1164</c:v>
                </c:pt>
                <c:pt idx="159">
                  <c:v>1129</c:v>
                </c:pt>
                <c:pt idx="160">
                  <c:v>1137</c:v>
                </c:pt>
                <c:pt idx="161">
                  <c:v>1122</c:v>
                </c:pt>
                <c:pt idx="162">
                  <c:v>1145</c:v>
                </c:pt>
                <c:pt idx="163">
                  <c:v>1230</c:v>
                </c:pt>
                <c:pt idx="164">
                  <c:v>1172</c:v>
                </c:pt>
                <c:pt idx="165">
                  <c:v>1150</c:v>
                </c:pt>
                <c:pt idx="166">
                  <c:v>1120</c:v>
                </c:pt>
                <c:pt idx="167">
                  <c:v>1129</c:v>
                </c:pt>
                <c:pt idx="168">
                  <c:v>1151</c:v>
                </c:pt>
                <c:pt idx="169">
                  <c:v>1096</c:v>
                </c:pt>
                <c:pt idx="170">
                  <c:v>1120</c:v>
                </c:pt>
                <c:pt idx="171">
                  <c:v>1088</c:v>
                </c:pt>
                <c:pt idx="172">
                  <c:v>1148</c:v>
                </c:pt>
                <c:pt idx="173">
                  <c:v>1203</c:v>
                </c:pt>
                <c:pt idx="174">
                  <c:v>1252</c:v>
                </c:pt>
                <c:pt idx="175">
                  <c:v>1272</c:v>
                </c:pt>
                <c:pt idx="176">
                  <c:v>1265</c:v>
                </c:pt>
                <c:pt idx="177">
                  <c:v>1288</c:v>
                </c:pt>
                <c:pt idx="178">
                  <c:v>1247</c:v>
                </c:pt>
                <c:pt idx="179">
                  <c:v>1203</c:v>
                </c:pt>
                <c:pt idx="180">
                  <c:v>1355</c:v>
                </c:pt>
                <c:pt idx="181">
                  <c:v>1290</c:v>
                </c:pt>
                <c:pt idx="182">
                  <c:v>1365</c:v>
                </c:pt>
                <c:pt idx="183">
                  <c:v>1345</c:v>
                </c:pt>
                <c:pt idx="184">
                  <c:v>1287</c:v>
                </c:pt>
                <c:pt idx="185">
                  <c:v>1319</c:v>
                </c:pt>
                <c:pt idx="186">
                  <c:v>1408</c:v>
                </c:pt>
                <c:pt idx="187">
                  <c:v>1477</c:v>
                </c:pt>
                <c:pt idx="188">
                  <c:v>1427</c:v>
                </c:pt>
                <c:pt idx="189">
                  <c:v>1427</c:v>
                </c:pt>
                <c:pt idx="190">
                  <c:v>1431</c:v>
                </c:pt>
                <c:pt idx="191">
                  <c:v>1366</c:v>
                </c:pt>
                <c:pt idx="192">
                  <c:v>1365</c:v>
                </c:pt>
                <c:pt idx="193">
                  <c:v>1358</c:v>
                </c:pt>
                <c:pt idx="194">
                  <c:v>1378</c:v>
                </c:pt>
                <c:pt idx="195">
                  <c:v>1312</c:v>
                </c:pt>
                <c:pt idx="196">
                  <c:v>1406</c:v>
                </c:pt>
                <c:pt idx="197">
                  <c:v>1364</c:v>
                </c:pt>
                <c:pt idx="198">
                  <c:v>1307</c:v>
                </c:pt>
                <c:pt idx="199">
                  <c:v>1281</c:v>
                </c:pt>
                <c:pt idx="200">
                  <c:v>1324</c:v>
                </c:pt>
                <c:pt idx="201">
                  <c:v>1298</c:v>
                </c:pt>
                <c:pt idx="202">
                  <c:v>1329</c:v>
                </c:pt>
                <c:pt idx="203">
                  <c:v>1345</c:v>
                </c:pt>
                <c:pt idx="204">
                  <c:v>1337</c:v>
                </c:pt>
                <c:pt idx="205">
                  <c:v>1378</c:v>
                </c:pt>
                <c:pt idx="206">
                  <c:v>1577</c:v>
                </c:pt>
                <c:pt idx="207">
                  <c:v>1537</c:v>
                </c:pt>
                <c:pt idx="208">
                  <c:v>1544</c:v>
                </c:pt>
                <c:pt idx="209">
                  <c:v>1590</c:v>
                </c:pt>
                <c:pt idx="210">
                  <c:v>1517</c:v>
                </c:pt>
                <c:pt idx="211">
                  <c:v>1497</c:v>
                </c:pt>
                <c:pt idx="212">
                  <c:v>1482</c:v>
                </c:pt>
                <c:pt idx="213">
                  <c:v>1410</c:v>
                </c:pt>
                <c:pt idx="214">
                  <c:v>1372</c:v>
                </c:pt>
                <c:pt idx="215">
                  <c:v>1352</c:v>
                </c:pt>
                <c:pt idx="216">
                  <c:v>1497</c:v>
                </c:pt>
                <c:pt idx="217">
                  <c:v>1466</c:v>
                </c:pt>
                <c:pt idx="218">
                  <c:v>1401</c:v>
                </c:pt>
                <c:pt idx="219">
                  <c:v>1401</c:v>
                </c:pt>
                <c:pt idx="220">
                  <c:v>1363</c:v>
                </c:pt>
                <c:pt idx="221">
                  <c:v>1434</c:v>
                </c:pt>
                <c:pt idx="222">
                  <c:v>1383</c:v>
                </c:pt>
                <c:pt idx="223">
                  <c:v>1401</c:v>
                </c:pt>
                <c:pt idx="224">
                  <c:v>1537</c:v>
                </c:pt>
                <c:pt idx="225">
                  <c:v>1476</c:v>
                </c:pt>
                <c:pt idx="226">
                  <c:v>1530</c:v>
                </c:pt>
                <c:pt idx="227">
                  <c:v>1623</c:v>
                </c:pt>
                <c:pt idx="228">
                  <c:v>1627</c:v>
                </c:pt>
                <c:pt idx="229">
                  <c:v>1475</c:v>
                </c:pt>
                <c:pt idx="230">
                  <c:v>1472</c:v>
                </c:pt>
                <c:pt idx="231">
                  <c:v>1414</c:v>
                </c:pt>
                <c:pt idx="232">
                  <c:v>1429</c:v>
                </c:pt>
                <c:pt idx="233">
                  <c:v>1402</c:v>
                </c:pt>
                <c:pt idx="234">
                  <c:v>1392</c:v>
                </c:pt>
                <c:pt idx="235">
                  <c:v>1399</c:v>
                </c:pt>
                <c:pt idx="236">
                  <c:v>1375</c:v>
                </c:pt>
                <c:pt idx="237">
                  <c:v>1397</c:v>
                </c:pt>
                <c:pt idx="238">
                  <c:v>1527</c:v>
                </c:pt>
                <c:pt idx="239">
                  <c:v>1405</c:v>
                </c:pt>
                <c:pt idx="240">
                  <c:v>1427</c:v>
                </c:pt>
                <c:pt idx="241">
                  <c:v>1387</c:v>
                </c:pt>
                <c:pt idx="242">
                  <c:v>1354</c:v>
                </c:pt>
                <c:pt idx="243">
                  <c:v>1389</c:v>
                </c:pt>
                <c:pt idx="244">
                  <c:v>1429</c:v>
                </c:pt>
                <c:pt idx="245">
                  <c:v>1481</c:v>
                </c:pt>
                <c:pt idx="246">
                  <c:v>1499</c:v>
                </c:pt>
                <c:pt idx="247">
                  <c:v>1542</c:v>
                </c:pt>
                <c:pt idx="248">
                  <c:v>1549</c:v>
                </c:pt>
                <c:pt idx="249">
                  <c:v>1579</c:v>
                </c:pt>
                <c:pt idx="250">
                  <c:v>1589</c:v>
                </c:pt>
                <c:pt idx="251">
                  <c:v>1573</c:v>
                </c:pt>
                <c:pt idx="252">
                  <c:v>1547</c:v>
                </c:pt>
                <c:pt idx="253">
                  <c:v>1506</c:v>
                </c:pt>
                <c:pt idx="254">
                  <c:v>1439</c:v>
                </c:pt>
                <c:pt idx="255">
                  <c:v>1361</c:v>
                </c:pt>
                <c:pt idx="256">
                  <c:v>1445</c:v>
                </c:pt>
                <c:pt idx="257">
                  <c:v>1448</c:v>
                </c:pt>
                <c:pt idx="258">
                  <c:v>1524</c:v>
                </c:pt>
                <c:pt idx="259">
                  <c:v>1482</c:v>
                </c:pt>
                <c:pt idx="260">
                  <c:v>1456</c:v>
                </c:pt>
                <c:pt idx="261">
                  <c:v>1460</c:v>
                </c:pt>
                <c:pt idx="262">
                  <c:v>1400</c:v>
                </c:pt>
                <c:pt idx="263">
                  <c:v>1365</c:v>
                </c:pt>
                <c:pt idx="264">
                  <c:v>1470</c:v>
                </c:pt>
                <c:pt idx="265">
                  <c:v>1452</c:v>
                </c:pt>
                <c:pt idx="266">
                  <c:v>1501</c:v>
                </c:pt>
                <c:pt idx="267">
                  <c:v>1419</c:v>
                </c:pt>
                <c:pt idx="268">
                  <c:v>1551</c:v>
                </c:pt>
                <c:pt idx="269">
                  <c:v>1495</c:v>
                </c:pt>
                <c:pt idx="270">
                  <c:v>1416</c:v>
                </c:pt>
                <c:pt idx="271">
                  <c:v>1413</c:v>
                </c:pt>
                <c:pt idx="272">
                  <c:v>1369</c:v>
                </c:pt>
                <c:pt idx="273">
                  <c:v>1349</c:v>
                </c:pt>
                <c:pt idx="274">
                  <c:v>1340</c:v>
                </c:pt>
                <c:pt idx="275">
                  <c:v>1322</c:v>
                </c:pt>
                <c:pt idx="276">
                  <c:v>1360</c:v>
                </c:pt>
                <c:pt idx="277">
                  <c:v>1347</c:v>
                </c:pt>
                <c:pt idx="278">
                  <c:v>1333</c:v>
                </c:pt>
                <c:pt idx="279">
                  <c:v>1413</c:v>
                </c:pt>
                <c:pt idx="280">
                  <c:v>1391</c:v>
                </c:pt>
                <c:pt idx="281">
                  <c:v>1343</c:v>
                </c:pt>
                <c:pt idx="282">
                  <c:v>1314</c:v>
                </c:pt>
                <c:pt idx="283">
                  <c:v>1322</c:v>
                </c:pt>
                <c:pt idx="284">
                  <c:v>1307</c:v>
                </c:pt>
                <c:pt idx="285">
                  <c:v>1270</c:v>
                </c:pt>
                <c:pt idx="286">
                  <c:v>1344</c:v>
                </c:pt>
                <c:pt idx="287">
                  <c:v>1344</c:v>
                </c:pt>
                <c:pt idx="288">
                  <c:v>1384</c:v>
                </c:pt>
                <c:pt idx="289">
                  <c:v>1314</c:v>
                </c:pt>
                <c:pt idx="290">
                  <c:v>1311</c:v>
                </c:pt>
                <c:pt idx="291">
                  <c:v>1549</c:v>
                </c:pt>
                <c:pt idx="292">
                  <c:v>1458</c:v>
                </c:pt>
                <c:pt idx="293">
                  <c:v>1472</c:v>
                </c:pt>
                <c:pt idx="294">
                  <c:v>1391</c:v>
                </c:pt>
                <c:pt idx="295">
                  <c:v>1479</c:v>
                </c:pt>
                <c:pt idx="296">
                  <c:v>1420</c:v>
                </c:pt>
                <c:pt idx="297">
                  <c:v>1378</c:v>
                </c:pt>
                <c:pt idx="298">
                  <c:v>1448</c:v>
                </c:pt>
                <c:pt idx="299">
                  <c:v>1385</c:v>
                </c:pt>
                <c:pt idx="300">
                  <c:v>1436</c:v>
                </c:pt>
                <c:pt idx="301">
                  <c:v>1586</c:v>
                </c:pt>
                <c:pt idx="302">
                  <c:v>1565</c:v>
                </c:pt>
                <c:pt idx="303">
                  <c:v>1562</c:v>
                </c:pt>
                <c:pt idx="304">
                  <c:v>1492</c:v>
                </c:pt>
                <c:pt idx="305">
                  <c:v>1522</c:v>
                </c:pt>
                <c:pt idx="306">
                  <c:v>1511</c:v>
                </c:pt>
                <c:pt idx="307">
                  <c:v>1524</c:v>
                </c:pt>
                <c:pt idx="308">
                  <c:v>1561</c:v>
                </c:pt>
                <c:pt idx="309">
                  <c:v>1388</c:v>
                </c:pt>
                <c:pt idx="310">
                  <c:v>1535</c:v>
                </c:pt>
                <c:pt idx="311">
                  <c:v>1537</c:v>
                </c:pt>
                <c:pt idx="312">
                  <c:v>1513</c:v>
                </c:pt>
                <c:pt idx="313">
                  <c:v>1498</c:v>
                </c:pt>
                <c:pt idx="314">
                  <c:v>1436</c:v>
                </c:pt>
                <c:pt idx="315">
                  <c:v>1520</c:v>
                </c:pt>
                <c:pt idx="316">
                  <c:v>1404</c:v>
                </c:pt>
                <c:pt idx="317">
                  <c:v>1522</c:v>
                </c:pt>
                <c:pt idx="318">
                  <c:v>1465</c:v>
                </c:pt>
                <c:pt idx="319">
                  <c:v>1467</c:v>
                </c:pt>
                <c:pt idx="320">
                  <c:v>1383</c:v>
                </c:pt>
                <c:pt idx="321">
                  <c:v>1450</c:v>
                </c:pt>
                <c:pt idx="322">
                  <c:v>1427</c:v>
                </c:pt>
                <c:pt idx="323">
                  <c:v>1396</c:v>
                </c:pt>
                <c:pt idx="324">
                  <c:v>1398</c:v>
                </c:pt>
                <c:pt idx="325">
                  <c:v>1396</c:v>
                </c:pt>
                <c:pt idx="326">
                  <c:v>1330</c:v>
                </c:pt>
                <c:pt idx="327">
                  <c:v>1387</c:v>
                </c:pt>
                <c:pt idx="328">
                  <c:v>1439</c:v>
                </c:pt>
                <c:pt idx="329">
                  <c:v>1506</c:v>
                </c:pt>
                <c:pt idx="330">
                  <c:v>1496</c:v>
                </c:pt>
                <c:pt idx="331">
                  <c:v>1470</c:v>
                </c:pt>
                <c:pt idx="332">
                  <c:v>1582</c:v>
                </c:pt>
                <c:pt idx="333">
                  <c:v>1621</c:v>
                </c:pt>
                <c:pt idx="334">
                  <c:v>1640</c:v>
                </c:pt>
                <c:pt idx="335">
                  <c:v>1579</c:v>
                </c:pt>
                <c:pt idx="336">
                  <c:v>1559</c:v>
                </c:pt>
                <c:pt idx="337">
                  <c:v>1546</c:v>
                </c:pt>
                <c:pt idx="338">
                  <c:v>1470</c:v>
                </c:pt>
                <c:pt idx="339">
                  <c:v>1526</c:v>
                </c:pt>
                <c:pt idx="340">
                  <c:v>1469</c:v>
                </c:pt>
                <c:pt idx="341">
                  <c:v>1494</c:v>
                </c:pt>
                <c:pt idx="342">
                  <c:v>1533</c:v>
                </c:pt>
                <c:pt idx="343">
                  <c:v>1605</c:v>
                </c:pt>
                <c:pt idx="344">
                  <c:v>1640</c:v>
                </c:pt>
                <c:pt idx="345">
                  <c:v>1587</c:v>
                </c:pt>
                <c:pt idx="346">
                  <c:v>1621</c:v>
                </c:pt>
                <c:pt idx="347">
                  <c:v>1603</c:v>
                </c:pt>
                <c:pt idx="348">
                  <c:v>1547</c:v>
                </c:pt>
                <c:pt idx="349">
                  <c:v>1521</c:v>
                </c:pt>
                <c:pt idx="350">
                  <c:v>1602</c:v>
                </c:pt>
                <c:pt idx="351">
                  <c:v>1593</c:v>
                </c:pt>
                <c:pt idx="352">
                  <c:v>1578</c:v>
                </c:pt>
                <c:pt idx="353">
                  <c:v>1850</c:v>
                </c:pt>
                <c:pt idx="354">
                  <c:v>1650</c:v>
                </c:pt>
                <c:pt idx="355">
                  <c:v>1631</c:v>
                </c:pt>
                <c:pt idx="356">
                  <c:v>1792</c:v>
                </c:pt>
                <c:pt idx="357">
                  <c:v>1707</c:v>
                </c:pt>
                <c:pt idx="358">
                  <c:v>1702</c:v>
                </c:pt>
                <c:pt idx="359">
                  <c:v>1610</c:v>
                </c:pt>
                <c:pt idx="360">
                  <c:v>1577</c:v>
                </c:pt>
                <c:pt idx="361">
                  <c:v>1713</c:v>
                </c:pt>
                <c:pt idx="362">
                  <c:v>1635</c:v>
                </c:pt>
                <c:pt idx="363">
                  <c:v>1695</c:v>
                </c:pt>
                <c:pt idx="364">
                  <c:v>1776</c:v>
                </c:pt>
                <c:pt idx="365">
                  <c:v>1665</c:v>
                </c:pt>
                <c:pt idx="366">
                  <c:v>1757</c:v>
                </c:pt>
                <c:pt idx="367">
                  <c:v>1678</c:v>
                </c:pt>
                <c:pt idx="368">
                  <c:v>1720</c:v>
                </c:pt>
                <c:pt idx="369">
                  <c:v>1667</c:v>
                </c:pt>
                <c:pt idx="370">
                  <c:v>1644</c:v>
                </c:pt>
                <c:pt idx="371">
                  <c:v>1722</c:v>
                </c:pt>
                <c:pt idx="372">
                  <c:v>1832</c:v>
                </c:pt>
                <c:pt idx="373">
                  <c:v>1702</c:v>
                </c:pt>
                <c:pt idx="374">
                  <c:v>1948</c:v>
                </c:pt>
                <c:pt idx="375">
                  <c:v>1832</c:v>
                </c:pt>
                <c:pt idx="376">
                  <c:v>1930</c:v>
                </c:pt>
                <c:pt idx="377">
                  <c:v>1674</c:v>
                </c:pt>
                <c:pt idx="378">
                  <c:v>1658</c:v>
                </c:pt>
                <c:pt idx="379">
                  <c:v>1693</c:v>
                </c:pt>
                <c:pt idx="380">
                  <c:v>1660</c:v>
                </c:pt>
                <c:pt idx="381">
                  <c:v>1648</c:v>
                </c:pt>
                <c:pt idx="382">
                  <c:v>1590</c:v>
                </c:pt>
                <c:pt idx="383">
                  <c:v>1854</c:v>
                </c:pt>
                <c:pt idx="384">
                  <c:v>1764</c:v>
                </c:pt>
                <c:pt idx="385">
                  <c:v>1746</c:v>
                </c:pt>
                <c:pt idx="386">
                  <c:v>1688</c:v>
                </c:pt>
                <c:pt idx="387">
                  <c:v>1595</c:v>
                </c:pt>
                <c:pt idx="388">
                  <c:v>1686</c:v>
                </c:pt>
                <c:pt idx="389">
                  <c:v>1596</c:v>
                </c:pt>
                <c:pt idx="390">
                  <c:v>1768</c:v>
                </c:pt>
                <c:pt idx="391">
                  <c:v>1712</c:v>
                </c:pt>
                <c:pt idx="392">
                  <c:v>1598</c:v>
                </c:pt>
                <c:pt idx="393">
                  <c:v>1642</c:v>
                </c:pt>
                <c:pt idx="394">
                  <c:v>1874</c:v>
                </c:pt>
                <c:pt idx="395">
                  <c:v>1897</c:v>
                </c:pt>
                <c:pt idx="396">
                  <c:v>1849</c:v>
                </c:pt>
                <c:pt idx="397">
                  <c:v>1731</c:v>
                </c:pt>
                <c:pt idx="398">
                  <c:v>1738</c:v>
                </c:pt>
                <c:pt idx="399">
                  <c:v>1797</c:v>
                </c:pt>
                <c:pt idx="400">
                  <c:v>1669</c:v>
                </c:pt>
                <c:pt idx="401">
                  <c:v>1581</c:v>
                </c:pt>
                <c:pt idx="402">
                  <c:v>1725</c:v>
                </c:pt>
                <c:pt idx="403">
                  <c:v>1714</c:v>
                </c:pt>
                <c:pt idx="404">
                  <c:v>1596</c:v>
                </c:pt>
                <c:pt idx="405">
                  <c:v>1746</c:v>
                </c:pt>
                <c:pt idx="406">
                  <c:v>1666</c:v>
                </c:pt>
                <c:pt idx="407">
                  <c:v>1610</c:v>
                </c:pt>
                <c:pt idx="408">
                  <c:v>1607</c:v>
                </c:pt>
                <c:pt idx="409">
                  <c:v>1620</c:v>
                </c:pt>
                <c:pt idx="410">
                  <c:v>1736</c:v>
                </c:pt>
                <c:pt idx="411">
                  <c:v>1739</c:v>
                </c:pt>
                <c:pt idx="412">
                  <c:v>1741</c:v>
                </c:pt>
                <c:pt idx="413">
                  <c:v>1620</c:v>
                </c:pt>
                <c:pt idx="414">
                  <c:v>1951</c:v>
                </c:pt>
                <c:pt idx="415">
                  <c:v>1783</c:v>
                </c:pt>
                <c:pt idx="416">
                  <c:v>1858</c:v>
                </c:pt>
                <c:pt idx="417">
                  <c:v>1807</c:v>
                </c:pt>
                <c:pt idx="418">
                  <c:v>1707</c:v>
                </c:pt>
                <c:pt idx="419">
                  <c:v>1793</c:v>
                </c:pt>
                <c:pt idx="420">
                  <c:v>1782</c:v>
                </c:pt>
                <c:pt idx="421">
                  <c:v>1804</c:v>
                </c:pt>
                <c:pt idx="422">
                  <c:v>1699</c:v>
                </c:pt>
                <c:pt idx="423">
                  <c:v>1784</c:v>
                </c:pt>
                <c:pt idx="424">
                  <c:v>1782</c:v>
                </c:pt>
                <c:pt idx="425">
                  <c:v>1803</c:v>
                </c:pt>
                <c:pt idx="426">
                  <c:v>1788</c:v>
                </c:pt>
                <c:pt idx="427">
                  <c:v>1813</c:v>
                </c:pt>
                <c:pt idx="428">
                  <c:v>1736</c:v>
                </c:pt>
                <c:pt idx="429">
                  <c:v>1849</c:v>
                </c:pt>
                <c:pt idx="430">
                  <c:v>1796</c:v>
                </c:pt>
                <c:pt idx="431">
                  <c:v>1820</c:v>
                </c:pt>
                <c:pt idx="432">
                  <c:v>1849</c:v>
                </c:pt>
                <c:pt idx="433">
                  <c:v>1807</c:v>
                </c:pt>
                <c:pt idx="434">
                  <c:v>1911</c:v>
                </c:pt>
                <c:pt idx="435">
                  <c:v>2023</c:v>
                </c:pt>
                <c:pt idx="436">
                  <c:v>1927</c:v>
                </c:pt>
                <c:pt idx="437">
                  <c:v>1985</c:v>
                </c:pt>
                <c:pt idx="438">
                  <c:v>1974</c:v>
                </c:pt>
                <c:pt idx="439">
                  <c:v>1898</c:v>
                </c:pt>
                <c:pt idx="440">
                  <c:v>1807</c:v>
                </c:pt>
                <c:pt idx="441">
                  <c:v>1826</c:v>
                </c:pt>
                <c:pt idx="442">
                  <c:v>1909</c:v>
                </c:pt>
                <c:pt idx="443">
                  <c:v>1857</c:v>
                </c:pt>
                <c:pt idx="444">
                  <c:v>1805</c:v>
                </c:pt>
                <c:pt idx="445">
                  <c:v>1938</c:v>
                </c:pt>
                <c:pt idx="446">
                  <c:v>1809</c:v>
                </c:pt>
                <c:pt idx="447">
                  <c:v>1731</c:v>
                </c:pt>
                <c:pt idx="448">
                  <c:v>1764</c:v>
                </c:pt>
                <c:pt idx="449">
                  <c:v>1780</c:v>
                </c:pt>
                <c:pt idx="450">
                  <c:v>1746</c:v>
                </c:pt>
                <c:pt idx="451">
                  <c:v>1757</c:v>
                </c:pt>
                <c:pt idx="452">
                  <c:v>1778</c:v>
                </c:pt>
                <c:pt idx="453">
                  <c:v>1774</c:v>
                </c:pt>
                <c:pt idx="454">
                  <c:v>1795</c:v>
                </c:pt>
                <c:pt idx="455">
                  <c:v>1781</c:v>
                </c:pt>
                <c:pt idx="456">
                  <c:v>1831</c:v>
                </c:pt>
                <c:pt idx="457">
                  <c:v>1955</c:v>
                </c:pt>
                <c:pt idx="458">
                  <c:v>1838</c:v>
                </c:pt>
                <c:pt idx="459">
                  <c:v>1863</c:v>
                </c:pt>
                <c:pt idx="460">
                  <c:v>1855</c:v>
                </c:pt>
                <c:pt idx="461">
                  <c:v>1864</c:v>
                </c:pt>
                <c:pt idx="462">
                  <c:v>1845</c:v>
                </c:pt>
                <c:pt idx="463">
                  <c:v>1871</c:v>
                </c:pt>
                <c:pt idx="464">
                  <c:v>1816</c:v>
                </c:pt>
                <c:pt idx="465">
                  <c:v>1805</c:v>
                </c:pt>
                <c:pt idx="466">
                  <c:v>1838</c:v>
                </c:pt>
                <c:pt idx="467">
                  <c:v>1936</c:v>
                </c:pt>
                <c:pt idx="468">
                  <c:v>2001</c:v>
                </c:pt>
                <c:pt idx="469">
                  <c:v>1964</c:v>
                </c:pt>
                <c:pt idx="470">
                  <c:v>1866</c:v>
                </c:pt>
                <c:pt idx="471">
                  <c:v>1929</c:v>
                </c:pt>
                <c:pt idx="472">
                  <c:v>1900</c:v>
                </c:pt>
                <c:pt idx="473">
                  <c:v>1916</c:v>
                </c:pt>
                <c:pt idx="474">
                  <c:v>1909</c:v>
                </c:pt>
                <c:pt idx="475">
                  <c:v>2013</c:v>
                </c:pt>
                <c:pt idx="476">
                  <c:v>1807</c:v>
                </c:pt>
                <c:pt idx="477">
                  <c:v>1824</c:v>
                </c:pt>
                <c:pt idx="478">
                  <c:v>2061</c:v>
                </c:pt>
                <c:pt idx="479">
                  <c:v>1912</c:v>
                </c:pt>
                <c:pt idx="480">
                  <c:v>2092</c:v>
                </c:pt>
                <c:pt idx="481">
                  <c:v>1989</c:v>
                </c:pt>
                <c:pt idx="482">
                  <c:v>2008</c:v>
                </c:pt>
                <c:pt idx="483">
                  <c:v>1934</c:v>
                </c:pt>
                <c:pt idx="484">
                  <c:v>1847</c:v>
                </c:pt>
                <c:pt idx="485">
                  <c:v>1946</c:v>
                </c:pt>
                <c:pt idx="486">
                  <c:v>1957</c:v>
                </c:pt>
                <c:pt idx="487">
                  <c:v>2035</c:v>
                </c:pt>
                <c:pt idx="488">
                  <c:v>1855</c:v>
                </c:pt>
                <c:pt idx="489">
                  <c:v>1975</c:v>
                </c:pt>
                <c:pt idx="490">
                  <c:v>2021</c:v>
                </c:pt>
                <c:pt idx="491">
                  <c:v>2052</c:v>
                </c:pt>
                <c:pt idx="492">
                  <c:v>1991</c:v>
                </c:pt>
                <c:pt idx="493">
                  <c:v>1992</c:v>
                </c:pt>
                <c:pt idx="494">
                  <c:v>1968</c:v>
                </c:pt>
                <c:pt idx="495">
                  <c:v>1897</c:v>
                </c:pt>
                <c:pt idx="496">
                  <c:v>1888</c:v>
                </c:pt>
                <c:pt idx="497">
                  <c:v>2024</c:v>
                </c:pt>
                <c:pt idx="498">
                  <c:v>1967</c:v>
                </c:pt>
                <c:pt idx="499">
                  <c:v>2110</c:v>
                </c:pt>
                <c:pt idx="500">
                  <c:v>2007</c:v>
                </c:pt>
                <c:pt idx="501">
                  <c:v>2126</c:v>
                </c:pt>
                <c:pt idx="502">
                  <c:v>2090</c:v>
                </c:pt>
                <c:pt idx="503">
                  <c:v>1913</c:v>
                </c:pt>
                <c:pt idx="504">
                  <c:v>1949</c:v>
                </c:pt>
                <c:pt idx="505">
                  <c:v>1920</c:v>
                </c:pt>
                <c:pt idx="506">
                  <c:v>1900</c:v>
                </c:pt>
                <c:pt idx="507">
                  <c:v>2175</c:v>
                </c:pt>
                <c:pt idx="508">
                  <c:v>2061</c:v>
                </c:pt>
                <c:pt idx="509">
                  <c:v>2025</c:v>
                </c:pt>
                <c:pt idx="510">
                  <c:v>2014</c:v>
                </c:pt>
                <c:pt idx="511">
                  <c:v>1992</c:v>
                </c:pt>
                <c:pt idx="512">
                  <c:v>2120</c:v>
                </c:pt>
                <c:pt idx="513">
                  <c:v>2011</c:v>
                </c:pt>
                <c:pt idx="514">
                  <c:v>2083</c:v>
                </c:pt>
                <c:pt idx="515">
                  <c:v>2129</c:v>
                </c:pt>
                <c:pt idx="516">
                  <c:v>2027</c:v>
                </c:pt>
                <c:pt idx="517">
                  <c:v>1982</c:v>
                </c:pt>
                <c:pt idx="518">
                  <c:v>1978</c:v>
                </c:pt>
                <c:pt idx="519">
                  <c:v>2185</c:v>
                </c:pt>
                <c:pt idx="520">
                  <c:v>2211</c:v>
                </c:pt>
                <c:pt idx="521">
                  <c:v>2077</c:v>
                </c:pt>
                <c:pt idx="522">
                  <c:v>2199</c:v>
                </c:pt>
                <c:pt idx="523">
                  <c:v>2086</c:v>
                </c:pt>
                <c:pt idx="524">
                  <c:v>2042</c:v>
                </c:pt>
                <c:pt idx="525">
                  <c:v>2196</c:v>
                </c:pt>
                <c:pt idx="526">
                  <c:v>2170</c:v>
                </c:pt>
                <c:pt idx="527">
                  <c:v>2138</c:v>
                </c:pt>
                <c:pt idx="528">
                  <c:v>2082</c:v>
                </c:pt>
                <c:pt idx="529">
                  <c:v>2108</c:v>
                </c:pt>
                <c:pt idx="530">
                  <c:v>2118</c:v>
                </c:pt>
                <c:pt idx="531">
                  <c:v>2131</c:v>
                </c:pt>
                <c:pt idx="532">
                  <c:v>2118</c:v>
                </c:pt>
                <c:pt idx="533">
                  <c:v>2101</c:v>
                </c:pt>
                <c:pt idx="534">
                  <c:v>1975</c:v>
                </c:pt>
                <c:pt idx="535">
                  <c:v>2037</c:v>
                </c:pt>
                <c:pt idx="536">
                  <c:v>2152</c:v>
                </c:pt>
                <c:pt idx="537">
                  <c:v>2039</c:v>
                </c:pt>
                <c:pt idx="538">
                  <c:v>2227</c:v>
                </c:pt>
                <c:pt idx="539">
                  <c:v>2030</c:v>
                </c:pt>
                <c:pt idx="540">
                  <c:v>2088</c:v>
                </c:pt>
                <c:pt idx="541">
                  <c:v>2011</c:v>
                </c:pt>
                <c:pt idx="542">
                  <c:v>2403</c:v>
                </c:pt>
                <c:pt idx="543">
                  <c:v>2169</c:v>
                </c:pt>
                <c:pt idx="544">
                  <c:v>2205</c:v>
                </c:pt>
                <c:pt idx="545">
                  <c:v>2119</c:v>
                </c:pt>
                <c:pt idx="546">
                  <c:v>2094</c:v>
                </c:pt>
                <c:pt idx="547">
                  <c:v>2161</c:v>
                </c:pt>
                <c:pt idx="548">
                  <c:v>2308</c:v>
                </c:pt>
                <c:pt idx="549">
                  <c:v>2087</c:v>
                </c:pt>
                <c:pt idx="550">
                  <c:v>2232</c:v>
                </c:pt>
                <c:pt idx="551">
                  <c:v>2212</c:v>
                </c:pt>
                <c:pt idx="552">
                  <c:v>2161</c:v>
                </c:pt>
                <c:pt idx="553">
                  <c:v>2194</c:v>
                </c:pt>
                <c:pt idx="554">
                  <c:v>2378</c:v>
                </c:pt>
                <c:pt idx="555">
                  <c:v>2147</c:v>
                </c:pt>
                <c:pt idx="556">
                  <c:v>2198</c:v>
                </c:pt>
                <c:pt idx="557">
                  <c:v>2171</c:v>
                </c:pt>
                <c:pt idx="558">
                  <c:v>2133</c:v>
                </c:pt>
                <c:pt idx="559">
                  <c:v>2329</c:v>
                </c:pt>
                <c:pt idx="560">
                  <c:v>2077</c:v>
                </c:pt>
                <c:pt idx="561">
                  <c:v>2523</c:v>
                </c:pt>
                <c:pt idx="562">
                  <c:v>2395</c:v>
                </c:pt>
                <c:pt idx="563">
                  <c:v>2426</c:v>
                </c:pt>
                <c:pt idx="564">
                  <c:v>2182</c:v>
                </c:pt>
              </c:numCache>
            </c:numRef>
          </c:val>
          <c:smooth val="0"/>
          <c:extLst>
            <c:ext xmlns:c16="http://schemas.microsoft.com/office/drawing/2014/chart" uri="{C3380CC4-5D6E-409C-BE32-E72D297353CC}">
              <c16:uniqueId val="{00000000-4A66-426E-8CC1-B560770DCBB5}"/>
            </c:ext>
          </c:extLst>
        </c:ser>
        <c:ser>
          <c:idx val="1"/>
          <c:order val="1"/>
          <c:tx>
            <c:strRef>
              <c:f>'FRED Graph'!$G$1</c:f>
              <c:strCache>
                <c:ptCount val="1"/>
                <c:pt idx="0">
                  <c:v>Sponsored Repo Volumes</c:v>
                </c:pt>
              </c:strCache>
            </c:strRef>
          </c:tx>
          <c:spPr>
            <a:ln w="28575" cap="rnd">
              <a:solidFill>
                <a:schemeClr val="accent2"/>
              </a:solidFill>
              <a:round/>
            </a:ln>
            <a:effectLst/>
          </c:spPr>
          <c:marker>
            <c:symbol val="none"/>
          </c:marker>
          <c:cat>
            <c:numRef>
              <c:f>'FRED Graph'!$E$572:$E$1136</c:f>
              <c:numCache>
                <c:formatCode>m/d/yyyy</c:formatCode>
                <c:ptCount val="565"/>
                <c:pt idx="0">
                  <c:v>44743</c:v>
                </c:pt>
                <c:pt idx="1">
                  <c:v>44747</c:v>
                </c:pt>
                <c:pt idx="2">
                  <c:v>44748</c:v>
                </c:pt>
                <c:pt idx="3">
                  <c:v>44749</c:v>
                </c:pt>
                <c:pt idx="4">
                  <c:v>44750</c:v>
                </c:pt>
                <c:pt idx="5">
                  <c:v>44753</c:v>
                </c:pt>
                <c:pt idx="6">
                  <c:v>44754</c:v>
                </c:pt>
                <c:pt idx="7">
                  <c:v>44755</c:v>
                </c:pt>
                <c:pt idx="8">
                  <c:v>44756</c:v>
                </c:pt>
                <c:pt idx="9">
                  <c:v>44757</c:v>
                </c:pt>
                <c:pt idx="10">
                  <c:v>44760</c:v>
                </c:pt>
                <c:pt idx="11">
                  <c:v>44761</c:v>
                </c:pt>
                <c:pt idx="12">
                  <c:v>44762</c:v>
                </c:pt>
                <c:pt idx="13">
                  <c:v>44763</c:v>
                </c:pt>
                <c:pt idx="14">
                  <c:v>44764</c:v>
                </c:pt>
                <c:pt idx="15">
                  <c:v>44767</c:v>
                </c:pt>
                <c:pt idx="16">
                  <c:v>44768</c:v>
                </c:pt>
                <c:pt idx="17">
                  <c:v>44769</c:v>
                </c:pt>
                <c:pt idx="18">
                  <c:v>44770</c:v>
                </c:pt>
                <c:pt idx="19">
                  <c:v>44771</c:v>
                </c:pt>
                <c:pt idx="20">
                  <c:v>44774</c:v>
                </c:pt>
                <c:pt idx="21">
                  <c:v>44775</c:v>
                </c:pt>
                <c:pt idx="22">
                  <c:v>44776</c:v>
                </c:pt>
                <c:pt idx="23">
                  <c:v>44777</c:v>
                </c:pt>
                <c:pt idx="24">
                  <c:v>44778</c:v>
                </c:pt>
                <c:pt idx="25">
                  <c:v>44781</c:v>
                </c:pt>
                <c:pt idx="26">
                  <c:v>44782</c:v>
                </c:pt>
                <c:pt idx="27">
                  <c:v>44783</c:v>
                </c:pt>
                <c:pt idx="28">
                  <c:v>44784</c:v>
                </c:pt>
                <c:pt idx="29">
                  <c:v>44785</c:v>
                </c:pt>
                <c:pt idx="30">
                  <c:v>44788</c:v>
                </c:pt>
                <c:pt idx="31">
                  <c:v>44789</c:v>
                </c:pt>
                <c:pt idx="32">
                  <c:v>44790</c:v>
                </c:pt>
                <c:pt idx="33">
                  <c:v>44791</c:v>
                </c:pt>
                <c:pt idx="34">
                  <c:v>44792</c:v>
                </c:pt>
                <c:pt idx="35">
                  <c:v>44795</c:v>
                </c:pt>
                <c:pt idx="36">
                  <c:v>44796</c:v>
                </c:pt>
                <c:pt idx="37">
                  <c:v>44797</c:v>
                </c:pt>
                <c:pt idx="38">
                  <c:v>44798</c:v>
                </c:pt>
                <c:pt idx="39">
                  <c:v>44799</c:v>
                </c:pt>
                <c:pt idx="40">
                  <c:v>44802</c:v>
                </c:pt>
                <c:pt idx="41">
                  <c:v>44803</c:v>
                </c:pt>
                <c:pt idx="42">
                  <c:v>44804</c:v>
                </c:pt>
                <c:pt idx="43">
                  <c:v>44805</c:v>
                </c:pt>
                <c:pt idx="44">
                  <c:v>44806</c:v>
                </c:pt>
                <c:pt idx="45">
                  <c:v>44810</c:v>
                </c:pt>
                <c:pt idx="46">
                  <c:v>44811</c:v>
                </c:pt>
                <c:pt idx="47">
                  <c:v>44812</c:v>
                </c:pt>
                <c:pt idx="48">
                  <c:v>44813</c:v>
                </c:pt>
                <c:pt idx="49">
                  <c:v>44816</c:v>
                </c:pt>
                <c:pt idx="50">
                  <c:v>44817</c:v>
                </c:pt>
                <c:pt idx="51">
                  <c:v>44818</c:v>
                </c:pt>
                <c:pt idx="52">
                  <c:v>44819</c:v>
                </c:pt>
                <c:pt idx="53">
                  <c:v>44820</c:v>
                </c:pt>
                <c:pt idx="54">
                  <c:v>44823</c:v>
                </c:pt>
                <c:pt idx="55">
                  <c:v>44824</c:v>
                </c:pt>
                <c:pt idx="56">
                  <c:v>44825</c:v>
                </c:pt>
                <c:pt idx="57">
                  <c:v>44826</c:v>
                </c:pt>
                <c:pt idx="58">
                  <c:v>44827</c:v>
                </c:pt>
                <c:pt idx="59">
                  <c:v>44830</c:v>
                </c:pt>
                <c:pt idx="60">
                  <c:v>44831</c:v>
                </c:pt>
                <c:pt idx="61">
                  <c:v>44832</c:v>
                </c:pt>
                <c:pt idx="62">
                  <c:v>44833</c:v>
                </c:pt>
                <c:pt idx="63">
                  <c:v>44834</c:v>
                </c:pt>
                <c:pt idx="64">
                  <c:v>44837</c:v>
                </c:pt>
                <c:pt idx="65">
                  <c:v>44838</c:v>
                </c:pt>
                <c:pt idx="66">
                  <c:v>44839</c:v>
                </c:pt>
                <c:pt idx="67">
                  <c:v>44840</c:v>
                </c:pt>
                <c:pt idx="68">
                  <c:v>44841</c:v>
                </c:pt>
                <c:pt idx="69">
                  <c:v>44845</c:v>
                </c:pt>
                <c:pt idx="70">
                  <c:v>44846</c:v>
                </c:pt>
                <c:pt idx="71">
                  <c:v>44847</c:v>
                </c:pt>
                <c:pt idx="72">
                  <c:v>44848</c:v>
                </c:pt>
                <c:pt idx="73">
                  <c:v>44851</c:v>
                </c:pt>
                <c:pt idx="74">
                  <c:v>44852</c:v>
                </c:pt>
                <c:pt idx="75">
                  <c:v>44853</c:v>
                </c:pt>
                <c:pt idx="76">
                  <c:v>44854</c:v>
                </c:pt>
                <c:pt idx="77">
                  <c:v>44855</c:v>
                </c:pt>
                <c:pt idx="78">
                  <c:v>44858</c:v>
                </c:pt>
                <c:pt idx="79">
                  <c:v>44859</c:v>
                </c:pt>
                <c:pt idx="80">
                  <c:v>44860</c:v>
                </c:pt>
                <c:pt idx="81">
                  <c:v>44861</c:v>
                </c:pt>
                <c:pt idx="82">
                  <c:v>44862</c:v>
                </c:pt>
                <c:pt idx="83">
                  <c:v>44865</c:v>
                </c:pt>
                <c:pt idx="84">
                  <c:v>44866</c:v>
                </c:pt>
                <c:pt idx="85">
                  <c:v>44867</c:v>
                </c:pt>
                <c:pt idx="86">
                  <c:v>44868</c:v>
                </c:pt>
                <c:pt idx="87">
                  <c:v>44869</c:v>
                </c:pt>
                <c:pt idx="88">
                  <c:v>44872</c:v>
                </c:pt>
                <c:pt idx="89">
                  <c:v>44873</c:v>
                </c:pt>
                <c:pt idx="90">
                  <c:v>44874</c:v>
                </c:pt>
                <c:pt idx="91">
                  <c:v>44875</c:v>
                </c:pt>
                <c:pt idx="92">
                  <c:v>44879</c:v>
                </c:pt>
                <c:pt idx="93">
                  <c:v>44880</c:v>
                </c:pt>
                <c:pt idx="94">
                  <c:v>44881</c:v>
                </c:pt>
                <c:pt idx="95">
                  <c:v>44882</c:v>
                </c:pt>
                <c:pt idx="96">
                  <c:v>44883</c:v>
                </c:pt>
                <c:pt idx="97">
                  <c:v>44886</c:v>
                </c:pt>
                <c:pt idx="98">
                  <c:v>44887</c:v>
                </c:pt>
                <c:pt idx="99">
                  <c:v>44888</c:v>
                </c:pt>
                <c:pt idx="100">
                  <c:v>44890</c:v>
                </c:pt>
                <c:pt idx="101">
                  <c:v>44893</c:v>
                </c:pt>
                <c:pt idx="102">
                  <c:v>44894</c:v>
                </c:pt>
                <c:pt idx="103">
                  <c:v>44895</c:v>
                </c:pt>
                <c:pt idx="104">
                  <c:v>44896</c:v>
                </c:pt>
                <c:pt idx="105">
                  <c:v>44897</c:v>
                </c:pt>
                <c:pt idx="106">
                  <c:v>44900</c:v>
                </c:pt>
                <c:pt idx="107">
                  <c:v>44901</c:v>
                </c:pt>
                <c:pt idx="108">
                  <c:v>44902</c:v>
                </c:pt>
                <c:pt idx="109">
                  <c:v>44903</c:v>
                </c:pt>
                <c:pt idx="110">
                  <c:v>44904</c:v>
                </c:pt>
                <c:pt idx="111">
                  <c:v>44907</c:v>
                </c:pt>
                <c:pt idx="112">
                  <c:v>44908</c:v>
                </c:pt>
                <c:pt idx="113">
                  <c:v>44909</c:v>
                </c:pt>
                <c:pt idx="114">
                  <c:v>44910</c:v>
                </c:pt>
                <c:pt idx="115">
                  <c:v>44911</c:v>
                </c:pt>
                <c:pt idx="116">
                  <c:v>44914</c:v>
                </c:pt>
                <c:pt idx="117">
                  <c:v>44915</c:v>
                </c:pt>
                <c:pt idx="118">
                  <c:v>44916</c:v>
                </c:pt>
                <c:pt idx="119">
                  <c:v>44917</c:v>
                </c:pt>
                <c:pt idx="120">
                  <c:v>44918</c:v>
                </c:pt>
                <c:pt idx="121">
                  <c:v>44922</c:v>
                </c:pt>
                <c:pt idx="122">
                  <c:v>44923</c:v>
                </c:pt>
                <c:pt idx="123">
                  <c:v>44924</c:v>
                </c:pt>
                <c:pt idx="124">
                  <c:v>44925</c:v>
                </c:pt>
                <c:pt idx="125">
                  <c:v>44929</c:v>
                </c:pt>
                <c:pt idx="126">
                  <c:v>44930</c:v>
                </c:pt>
                <c:pt idx="127">
                  <c:v>44931</c:v>
                </c:pt>
                <c:pt idx="128">
                  <c:v>44932</c:v>
                </c:pt>
                <c:pt idx="129">
                  <c:v>44935</c:v>
                </c:pt>
                <c:pt idx="130">
                  <c:v>44936</c:v>
                </c:pt>
                <c:pt idx="131">
                  <c:v>44937</c:v>
                </c:pt>
                <c:pt idx="132">
                  <c:v>44938</c:v>
                </c:pt>
                <c:pt idx="133">
                  <c:v>44939</c:v>
                </c:pt>
                <c:pt idx="134">
                  <c:v>44943</c:v>
                </c:pt>
                <c:pt idx="135">
                  <c:v>44944</c:v>
                </c:pt>
                <c:pt idx="136">
                  <c:v>44945</c:v>
                </c:pt>
                <c:pt idx="137">
                  <c:v>44946</c:v>
                </c:pt>
                <c:pt idx="138">
                  <c:v>44949</c:v>
                </c:pt>
                <c:pt idx="139">
                  <c:v>44950</c:v>
                </c:pt>
                <c:pt idx="140">
                  <c:v>44951</c:v>
                </c:pt>
                <c:pt idx="141">
                  <c:v>44952</c:v>
                </c:pt>
                <c:pt idx="142">
                  <c:v>44953</c:v>
                </c:pt>
                <c:pt idx="143">
                  <c:v>44956</c:v>
                </c:pt>
                <c:pt idx="144">
                  <c:v>44957</c:v>
                </c:pt>
                <c:pt idx="145">
                  <c:v>44958</c:v>
                </c:pt>
                <c:pt idx="146">
                  <c:v>44959</c:v>
                </c:pt>
                <c:pt idx="147">
                  <c:v>44960</c:v>
                </c:pt>
                <c:pt idx="148">
                  <c:v>44963</c:v>
                </c:pt>
                <c:pt idx="149">
                  <c:v>44964</c:v>
                </c:pt>
                <c:pt idx="150">
                  <c:v>44965</c:v>
                </c:pt>
                <c:pt idx="151">
                  <c:v>44966</c:v>
                </c:pt>
                <c:pt idx="152">
                  <c:v>44967</c:v>
                </c:pt>
                <c:pt idx="153">
                  <c:v>44970</c:v>
                </c:pt>
                <c:pt idx="154">
                  <c:v>44971</c:v>
                </c:pt>
                <c:pt idx="155">
                  <c:v>44972</c:v>
                </c:pt>
                <c:pt idx="156">
                  <c:v>44973</c:v>
                </c:pt>
                <c:pt idx="157">
                  <c:v>44974</c:v>
                </c:pt>
                <c:pt idx="158">
                  <c:v>44978</c:v>
                </c:pt>
                <c:pt idx="159">
                  <c:v>44979</c:v>
                </c:pt>
                <c:pt idx="160">
                  <c:v>44980</c:v>
                </c:pt>
                <c:pt idx="161">
                  <c:v>44981</c:v>
                </c:pt>
                <c:pt idx="162">
                  <c:v>44984</c:v>
                </c:pt>
                <c:pt idx="163">
                  <c:v>44985</c:v>
                </c:pt>
                <c:pt idx="164">
                  <c:v>44986</c:v>
                </c:pt>
                <c:pt idx="165">
                  <c:v>44987</c:v>
                </c:pt>
                <c:pt idx="166">
                  <c:v>44988</c:v>
                </c:pt>
                <c:pt idx="167">
                  <c:v>44991</c:v>
                </c:pt>
                <c:pt idx="168">
                  <c:v>44992</c:v>
                </c:pt>
                <c:pt idx="169">
                  <c:v>44993</c:v>
                </c:pt>
                <c:pt idx="170">
                  <c:v>44994</c:v>
                </c:pt>
                <c:pt idx="171">
                  <c:v>44995</c:v>
                </c:pt>
                <c:pt idx="172">
                  <c:v>44998</c:v>
                </c:pt>
                <c:pt idx="173">
                  <c:v>44999</c:v>
                </c:pt>
                <c:pt idx="174">
                  <c:v>45000</c:v>
                </c:pt>
                <c:pt idx="175">
                  <c:v>45001</c:v>
                </c:pt>
                <c:pt idx="176">
                  <c:v>45002</c:v>
                </c:pt>
                <c:pt idx="177">
                  <c:v>45005</c:v>
                </c:pt>
                <c:pt idx="178">
                  <c:v>45006</c:v>
                </c:pt>
                <c:pt idx="179">
                  <c:v>45007</c:v>
                </c:pt>
                <c:pt idx="180">
                  <c:v>45008</c:v>
                </c:pt>
                <c:pt idx="181">
                  <c:v>45009</c:v>
                </c:pt>
                <c:pt idx="182">
                  <c:v>45012</c:v>
                </c:pt>
                <c:pt idx="183">
                  <c:v>45013</c:v>
                </c:pt>
                <c:pt idx="184">
                  <c:v>45014</c:v>
                </c:pt>
                <c:pt idx="185">
                  <c:v>45015</c:v>
                </c:pt>
                <c:pt idx="186">
                  <c:v>45016</c:v>
                </c:pt>
                <c:pt idx="187">
                  <c:v>45019</c:v>
                </c:pt>
                <c:pt idx="188">
                  <c:v>45020</c:v>
                </c:pt>
                <c:pt idx="189">
                  <c:v>45021</c:v>
                </c:pt>
                <c:pt idx="190">
                  <c:v>45022</c:v>
                </c:pt>
                <c:pt idx="191">
                  <c:v>45026</c:v>
                </c:pt>
                <c:pt idx="192">
                  <c:v>45027</c:v>
                </c:pt>
                <c:pt idx="193">
                  <c:v>45028</c:v>
                </c:pt>
                <c:pt idx="194">
                  <c:v>45029</c:v>
                </c:pt>
                <c:pt idx="195">
                  <c:v>45030</c:v>
                </c:pt>
                <c:pt idx="196">
                  <c:v>45033</c:v>
                </c:pt>
                <c:pt idx="197">
                  <c:v>45034</c:v>
                </c:pt>
                <c:pt idx="198">
                  <c:v>45035</c:v>
                </c:pt>
                <c:pt idx="199">
                  <c:v>45036</c:v>
                </c:pt>
                <c:pt idx="200">
                  <c:v>45037</c:v>
                </c:pt>
                <c:pt idx="201">
                  <c:v>45040</c:v>
                </c:pt>
                <c:pt idx="202">
                  <c:v>45041</c:v>
                </c:pt>
                <c:pt idx="203">
                  <c:v>45042</c:v>
                </c:pt>
                <c:pt idx="204">
                  <c:v>45043</c:v>
                </c:pt>
                <c:pt idx="205">
                  <c:v>45044</c:v>
                </c:pt>
                <c:pt idx="206">
                  <c:v>45047</c:v>
                </c:pt>
                <c:pt idx="207">
                  <c:v>45048</c:v>
                </c:pt>
                <c:pt idx="208">
                  <c:v>45049</c:v>
                </c:pt>
                <c:pt idx="209">
                  <c:v>45050</c:v>
                </c:pt>
                <c:pt idx="210">
                  <c:v>45051</c:v>
                </c:pt>
                <c:pt idx="211">
                  <c:v>45054</c:v>
                </c:pt>
                <c:pt idx="212">
                  <c:v>45055</c:v>
                </c:pt>
                <c:pt idx="213">
                  <c:v>45056</c:v>
                </c:pt>
                <c:pt idx="214">
                  <c:v>45057</c:v>
                </c:pt>
                <c:pt idx="215">
                  <c:v>45058</c:v>
                </c:pt>
                <c:pt idx="216">
                  <c:v>45061</c:v>
                </c:pt>
                <c:pt idx="217">
                  <c:v>45062</c:v>
                </c:pt>
                <c:pt idx="218">
                  <c:v>45063</c:v>
                </c:pt>
                <c:pt idx="219">
                  <c:v>45064</c:v>
                </c:pt>
                <c:pt idx="220">
                  <c:v>45065</c:v>
                </c:pt>
                <c:pt idx="221">
                  <c:v>45068</c:v>
                </c:pt>
                <c:pt idx="222">
                  <c:v>45069</c:v>
                </c:pt>
                <c:pt idx="223">
                  <c:v>45070</c:v>
                </c:pt>
                <c:pt idx="224">
                  <c:v>45071</c:v>
                </c:pt>
                <c:pt idx="225">
                  <c:v>45072</c:v>
                </c:pt>
                <c:pt idx="226">
                  <c:v>45076</c:v>
                </c:pt>
                <c:pt idx="227">
                  <c:v>45077</c:v>
                </c:pt>
                <c:pt idx="228">
                  <c:v>45078</c:v>
                </c:pt>
                <c:pt idx="229">
                  <c:v>45079</c:v>
                </c:pt>
                <c:pt idx="230">
                  <c:v>45082</c:v>
                </c:pt>
                <c:pt idx="231">
                  <c:v>45083</c:v>
                </c:pt>
                <c:pt idx="232">
                  <c:v>45084</c:v>
                </c:pt>
                <c:pt idx="233">
                  <c:v>45085</c:v>
                </c:pt>
                <c:pt idx="234">
                  <c:v>45086</c:v>
                </c:pt>
                <c:pt idx="235">
                  <c:v>45089</c:v>
                </c:pt>
                <c:pt idx="236">
                  <c:v>45090</c:v>
                </c:pt>
                <c:pt idx="237">
                  <c:v>45091</c:v>
                </c:pt>
                <c:pt idx="238">
                  <c:v>45092</c:v>
                </c:pt>
                <c:pt idx="239">
                  <c:v>45093</c:v>
                </c:pt>
                <c:pt idx="240">
                  <c:v>45097</c:v>
                </c:pt>
                <c:pt idx="241">
                  <c:v>45098</c:v>
                </c:pt>
                <c:pt idx="242">
                  <c:v>45099</c:v>
                </c:pt>
                <c:pt idx="243">
                  <c:v>45100</c:v>
                </c:pt>
                <c:pt idx="244">
                  <c:v>45103</c:v>
                </c:pt>
                <c:pt idx="245">
                  <c:v>45104</c:v>
                </c:pt>
                <c:pt idx="246">
                  <c:v>45105</c:v>
                </c:pt>
                <c:pt idx="247">
                  <c:v>45106</c:v>
                </c:pt>
                <c:pt idx="248">
                  <c:v>45107</c:v>
                </c:pt>
                <c:pt idx="249">
                  <c:v>45110</c:v>
                </c:pt>
                <c:pt idx="250">
                  <c:v>45112</c:v>
                </c:pt>
                <c:pt idx="251">
                  <c:v>45113</c:v>
                </c:pt>
                <c:pt idx="252">
                  <c:v>45114</c:v>
                </c:pt>
                <c:pt idx="253">
                  <c:v>45117</c:v>
                </c:pt>
                <c:pt idx="254">
                  <c:v>45118</c:v>
                </c:pt>
                <c:pt idx="255">
                  <c:v>45119</c:v>
                </c:pt>
                <c:pt idx="256">
                  <c:v>45120</c:v>
                </c:pt>
                <c:pt idx="257">
                  <c:v>45121</c:v>
                </c:pt>
                <c:pt idx="258">
                  <c:v>45124</c:v>
                </c:pt>
                <c:pt idx="259">
                  <c:v>45125</c:v>
                </c:pt>
                <c:pt idx="260">
                  <c:v>45126</c:v>
                </c:pt>
                <c:pt idx="261">
                  <c:v>45127</c:v>
                </c:pt>
                <c:pt idx="262">
                  <c:v>45128</c:v>
                </c:pt>
                <c:pt idx="263">
                  <c:v>45131</c:v>
                </c:pt>
                <c:pt idx="264">
                  <c:v>45132</c:v>
                </c:pt>
                <c:pt idx="265">
                  <c:v>45133</c:v>
                </c:pt>
                <c:pt idx="266">
                  <c:v>45134</c:v>
                </c:pt>
                <c:pt idx="267">
                  <c:v>45135</c:v>
                </c:pt>
                <c:pt idx="268">
                  <c:v>45138</c:v>
                </c:pt>
                <c:pt idx="269">
                  <c:v>45139</c:v>
                </c:pt>
                <c:pt idx="270">
                  <c:v>45140</c:v>
                </c:pt>
                <c:pt idx="271">
                  <c:v>45141</c:v>
                </c:pt>
                <c:pt idx="272">
                  <c:v>45142</c:v>
                </c:pt>
                <c:pt idx="273">
                  <c:v>45145</c:v>
                </c:pt>
                <c:pt idx="274">
                  <c:v>45146</c:v>
                </c:pt>
                <c:pt idx="275">
                  <c:v>45147</c:v>
                </c:pt>
                <c:pt idx="276">
                  <c:v>45148</c:v>
                </c:pt>
                <c:pt idx="277">
                  <c:v>45149</c:v>
                </c:pt>
                <c:pt idx="278">
                  <c:v>45152</c:v>
                </c:pt>
                <c:pt idx="279">
                  <c:v>45153</c:v>
                </c:pt>
                <c:pt idx="280">
                  <c:v>45154</c:v>
                </c:pt>
                <c:pt idx="281">
                  <c:v>45155</c:v>
                </c:pt>
                <c:pt idx="282">
                  <c:v>45156</c:v>
                </c:pt>
                <c:pt idx="283">
                  <c:v>45159</c:v>
                </c:pt>
                <c:pt idx="284">
                  <c:v>45160</c:v>
                </c:pt>
                <c:pt idx="285">
                  <c:v>45161</c:v>
                </c:pt>
                <c:pt idx="286">
                  <c:v>45162</c:v>
                </c:pt>
                <c:pt idx="287">
                  <c:v>45163</c:v>
                </c:pt>
                <c:pt idx="288">
                  <c:v>45166</c:v>
                </c:pt>
                <c:pt idx="289">
                  <c:v>45167</c:v>
                </c:pt>
                <c:pt idx="290">
                  <c:v>45168</c:v>
                </c:pt>
                <c:pt idx="291">
                  <c:v>45169</c:v>
                </c:pt>
                <c:pt idx="292">
                  <c:v>45170</c:v>
                </c:pt>
                <c:pt idx="293">
                  <c:v>45174</c:v>
                </c:pt>
                <c:pt idx="294">
                  <c:v>45175</c:v>
                </c:pt>
                <c:pt idx="295">
                  <c:v>45176</c:v>
                </c:pt>
                <c:pt idx="296">
                  <c:v>45177</c:v>
                </c:pt>
                <c:pt idx="297">
                  <c:v>45180</c:v>
                </c:pt>
                <c:pt idx="298">
                  <c:v>45181</c:v>
                </c:pt>
                <c:pt idx="299">
                  <c:v>45182</c:v>
                </c:pt>
                <c:pt idx="300">
                  <c:v>45183</c:v>
                </c:pt>
                <c:pt idx="301">
                  <c:v>45184</c:v>
                </c:pt>
                <c:pt idx="302">
                  <c:v>45187</c:v>
                </c:pt>
                <c:pt idx="303">
                  <c:v>45188</c:v>
                </c:pt>
                <c:pt idx="304">
                  <c:v>45189</c:v>
                </c:pt>
                <c:pt idx="305">
                  <c:v>45190</c:v>
                </c:pt>
                <c:pt idx="306">
                  <c:v>45191</c:v>
                </c:pt>
                <c:pt idx="307">
                  <c:v>45194</c:v>
                </c:pt>
                <c:pt idx="308">
                  <c:v>45195</c:v>
                </c:pt>
                <c:pt idx="309">
                  <c:v>45196</c:v>
                </c:pt>
                <c:pt idx="310">
                  <c:v>45197</c:v>
                </c:pt>
                <c:pt idx="311">
                  <c:v>45198</c:v>
                </c:pt>
                <c:pt idx="312">
                  <c:v>45201</c:v>
                </c:pt>
                <c:pt idx="313">
                  <c:v>45202</c:v>
                </c:pt>
                <c:pt idx="314">
                  <c:v>45203</c:v>
                </c:pt>
                <c:pt idx="315">
                  <c:v>45204</c:v>
                </c:pt>
                <c:pt idx="316">
                  <c:v>45205</c:v>
                </c:pt>
                <c:pt idx="317">
                  <c:v>45209</c:v>
                </c:pt>
                <c:pt idx="318">
                  <c:v>45210</c:v>
                </c:pt>
                <c:pt idx="319">
                  <c:v>45211</c:v>
                </c:pt>
                <c:pt idx="320">
                  <c:v>45212</c:v>
                </c:pt>
                <c:pt idx="321">
                  <c:v>45215</c:v>
                </c:pt>
                <c:pt idx="322">
                  <c:v>45216</c:v>
                </c:pt>
                <c:pt idx="323">
                  <c:v>45217</c:v>
                </c:pt>
                <c:pt idx="324">
                  <c:v>45218</c:v>
                </c:pt>
                <c:pt idx="325">
                  <c:v>45219</c:v>
                </c:pt>
                <c:pt idx="326">
                  <c:v>45222</c:v>
                </c:pt>
                <c:pt idx="327">
                  <c:v>45223</c:v>
                </c:pt>
                <c:pt idx="328">
                  <c:v>45224</c:v>
                </c:pt>
                <c:pt idx="329">
                  <c:v>45225</c:v>
                </c:pt>
                <c:pt idx="330">
                  <c:v>45226</c:v>
                </c:pt>
                <c:pt idx="331">
                  <c:v>45229</c:v>
                </c:pt>
                <c:pt idx="332">
                  <c:v>45230</c:v>
                </c:pt>
                <c:pt idx="333">
                  <c:v>45231</c:v>
                </c:pt>
                <c:pt idx="334">
                  <c:v>45232</c:v>
                </c:pt>
                <c:pt idx="335">
                  <c:v>45233</c:v>
                </c:pt>
                <c:pt idx="336">
                  <c:v>45236</c:v>
                </c:pt>
                <c:pt idx="337">
                  <c:v>45237</c:v>
                </c:pt>
                <c:pt idx="338">
                  <c:v>45238</c:v>
                </c:pt>
                <c:pt idx="339">
                  <c:v>45239</c:v>
                </c:pt>
                <c:pt idx="340">
                  <c:v>45240</c:v>
                </c:pt>
                <c:pt idx="341">
                  <c:v>45243</c:v>
                </c:pt>
                <c:pt idx="342">
                  <c:v>45244</c:v>
                </c:pt>
                <c:pt idx="343">
                  <c:v>45245</c:v>
                </c:pt>
                <c:pt idx="344">
                  <c:v>45246</c:v>
                </c:pt>
                <c:pt idx="345">
                  <c:v>45247</c:v>
                </c:pt>
                <c:pt idx="346">
                  <c:v>45250</c:v>
                </c:pt>
                <c:pt idx="347">
                  <c:v>45251</c:v>
                </c:pt>
                <c:pt idx="348">
                  <c:v>45252</c:v>
                </c:pt>
                <c:pt idx="349">
                  <c:v>45254</c:v>
                </c:pt>
                <c:pt idx="350">
                  <c:v>45257</c:v>
                </c:pt>
                <c:pt idx="351">
                  <c:v>45258</c:v>
                </c:pt>
                <c:pt idx="352">
                  <c:v>45259</c:v>
                </c:pt>
                <c:pt idx="353">
                  <c:v>45260</c:v>
                </c:pt>
                <c:pt idx="354">
                  <c:v>45261</c:v>
                </c:pt>
                <c:pt idx="355">
                  <c:v>45264</c:v>
                </c:pt>
                <c:pt idx="356">
                  <c:v>45265</c:v>
                </c:pt>
                <c:pt idx="357">
                  <c:v>45266</c:v>
                </c:pt>
                <c:pt idx="358">
                  <c:v>45267</c:v>
                </c:pt>
                <c:pt idx="359">
                  <c:v>45268</c:v>
                </c:pt>
                <c:pt idx="360">
                  <c:v>45271</c:v>
                </c:pt>
                <c:pt idx="361">
                  <c:v>45272</c:v>
                </c:pt>
                <c:pt idx="362">
                  <c:v>45273</c:v>
                </c:pt>
                <c:pt idx="363">
                  <c:v>45274</c:v>
                </c:pt>
                <c:pt idx="364">
                  <c:v>45275</c:v>
                </c:pt>
                <c:pt idx="365">
                  <c:v>45278</c:v>
                </c:pt>
                <c:pt idx="366">
                  <c:v>45279</c:v>
                </c:pt>
                <c:pt idx="367">
                  <c:v>45280</c:v>
                </c:pt>
                <c:pt idx="368">
                  <c:v>45281</c:v>
                </c:pt>
                <c:pt idx="369">
                  <c:v>45282</c:v>
                </c:pt>
                <c:pt idx="370">
                  <c:v>45286</c:v>
                </c:pt>
                <c:pt idx="371">
                  <c:v>45287</c:v>
                </c:pt>
                <c:pt idx="372">
                  <c:v>45288</c:v>
                </c:pt>
                <c:pt idx="373">
                  <c:v>45289</c:v>
                </c:pt>
                <c:pt idx="374">
                  <c:v>45293</c:v>
                </c:pt>
                <c:pt idx="375">
                  <c:v>45294</c:v>
                </c:pt>
                <c:pt idx="376">
                  <c:v>45295</c:v>
                </c:pt>
                <c:pt idx="377">
                  <c:v>45296</c:v>
                </c:pt>
                <c:pt idx="378">
                  <c:v>45299</c:v>
                </c:pt>
                <c:pt idx="379">
                  <c:v>45300</c:v>
                </c:pt>
                <c:pt idx="380">
                  <c:v>45301</c:v>
                </c:pt>
                <c:pt idx="381">
                  <c:v>45302</c:v>
                </c:pt>
                <c:pt idx="382">
                  <c:v>45303</c:v>
                </c:pt>
                <c:pt idx="383">
                  <c:v>45307</c:v>
                </c:pt>
                <c:pt idx="384">
                  <c:v>45308</c:v>
                </c:pt>
                <c:pt idx="385">
                  <c:v>45309</c:v>
                </c:pt>
                <c:pt idx="386">
                  <c:v>45310</c:v>
                </c:pt>
                <c:pt idx="387">
                  <c:v>45313</c:v>
                </c:pt>
                <c:pt idx="388">
                  <c:v>45314</c:v>
                </c:pt>
                <c:pt idx="389">
                  <c:v>45315</c:v>
                </c:pt>
                <c:pt idx="390">
                  <c:v>45316</c:v>
                </c:pt>
                <c:pt idx="391">
                  <c:v>45317</c:v>
                </c:pt>
                <c:pt idx="392">
                  <c:v>45320</c:v>
                </c:pt>
                <c:pt idx="393">
                  <c:v>45321</c:v>
                </c:pt>
                <c:pt idx="394">
                  <c:v>45322</c:v>
                </c:pt>
                <c:pt idx="395">
                  <c:v>45323</c:v>
                </c:pt>
                <c:pt idx="396">
                  <c:v>45324</c:v>
                </c:pt>
                <c:pt idx="397">
                  <c:v>45327</c:v>
                </c:pt>
                <c:pt idx="398">
                  <c:v>45328</c:v>
                </c:pt>
                <c:pt idx="399">
                  <c:v>45329</c:v>
                </c:pt>
                <c:pt idx="400">
                  <c:v>45330</c:v>
                </c:pt>
                <c:pt idx="401">
                  <c:v>45331</c:v>
                </c:pt>
                <c:pt idx="402">
                  <c:v>45334</c:v>
                </c:pt>
                <c:pt idx="403">
                  <c:v>45335</c:v>
                </c:pt>
                <c:pt idx="404">
                  <c:v>45336</c:v>
                </c:pt>
                <c:pt idx="405">
                  <c:v>45337</c:v>
                </c:pt>
                <c:pt idx="406">
                  <c:v>45338</c:v>
                </c:pt>
                <c:pt idx="407">
                  <c:v>45342</c:v>
                </c:pt>
                <c:pt idx="408">
                  <c:v>45343</c:v>
                </c:pt>
                <c:pt idx="409">
                  <c:v>45344</c:v>
                </c:pt>
                <c:pt idx="410">
                  <c:v>45345</c:v>
                </c:pt>
                <c:pt idx="411">
                  <c:v>45348</c:v>
                </c:pt>
                <c:pt idx="412">
                  <c:v>45349</c:v>
                </c:pt>
                <c:pt idx="413">
                  <c:v>45350</c:v>
                </c:pt>
                <c:pt idx="414">
                  <c:v>45351</c:v>
                </c:pt>
                <c:pt idx="415">
                  <c:v>45352</c:v>
                </c:pt>
                <c:pt idx="416">
                  <c:v>45355</c:v>
                </c:pt>
                <c:pt idx="417">
                  <c:v>45356</c:v>
                </c:pt>
                <c:pt idx="418">
                  <c:v>45357</c:v>
                </c:pt>
                <c:pt idx="419">
                  <c:v>45358</c:v>
                </c:pt>
                <c:pt idx="420">
                  <c:v>45359</c:v>
                </c:pt>
                <c:pt idx="421">
                  <c:v>45362</c:v>
                </c:pt>
                <c:pt idx="422">
                  <c:v>45363</c:v>
                </c:pt>
                <c:pt idx="423">
                  <c:v>45364</c:v>
                </c:pt>
                <c:pt idx="424">
                  <c:v>45365</c:v>
                </c:pt>
                <c:pt idx="425">
                  <c:v>45366</c:v>
                </c:pt>
                <c:pt idx="426">
                  <c:v>45369</c:v>
                </c:pt>
                <c:pt idx="427">
                  <c:v>45370</c:v>
                </c:pt>
                <c:pt idx="428">
                  <c:v>45371</c:v>
                </c:pt>
                <c:pt idx="429">
                  <c:v>45372</c:v>
                </c:pt>
                <c:pt idx="430">
                  <c:v>45373</c:v>
                </c:pt>
                <c:pt idx="431">
                  <c:v>45376</c:v>
                </c:pt>
                <c:pt idx="432">
                  <c:v>45377</c:v>
                </c:pt>
                <c:pt idx="433">
                  <c:v>45378</c:v>
                </c:pt>
                <c:pt idx="434">
                  <c:v>45379</c:v>
                </c:pt>
                <c:pt idx="435">
                  <c:v>45383</c:v>
                </c:pt>
                <c:pt idx="436">
                  <c:v>45384</c:v>
                </c:pt>
                <c:pt idx="437">
                  <c:v>45385</c:v>
                </c:pt>
                <c:pt idx="438">
                  <c:v>45386</c:v>
                </c:pt>
                <c:pt idx="439">
                  <c:v>45387</c:v>
                </c:pt>
                <c:pt idx="440">
                  <c:v>45390</c:v>
                </c:pt>
                <c:pt idx="441">
                  <c:v>45391</c:v>
                </c:pt>
                <c:pt idx="442">
                  <c:v>45392</c:v>
                </c:pt>
                <c:pt idx="443">
                  <c:v>45393</c:v>
                </c:pt>
                <c:pt idx="444">
                  <c:v>45394</c:v>
                </c:pt>
                <c:pt idx="445">
                  <c:v>45397</c:v>
                </c:pt>
                <c:pt idx="446">
                  <c:v>45398</c:v>
                </c:pt>
                <c:pt idx="447">
                  <c:v>45399</c:v>
                </c:pt>
                <c:pt idx="448">
                  <c:v>45400</c:v>
                </c:pt>
                <c:pt idx="449">
                  <c:v>45401</c:v>
                </c:pt>
                <c:pt idx="450">
                  <c:v>45404</c:v>
                </c:pt>
                <c:pt idx="451">
                  <c:v>45405</c:v>
                </c:pt>
                <c:pt idx="452">
                  <c:v>45406</c:v>
                </c:pt>
                <c:pt idx="453">
                  <c:v>45407</c:v>
                </c:pt>
                <c:pt idx="454">
                  <c:v>45408</c:v>
                </c:pt>
                <c:pt idx="455">
                  <c:v>45411</c:v>
                </c:pt>
                <c:pt idx="456">
                  <c:v>45412</c:v>
                </c:pt>
                <c:pt idx="457">
                  <c:v>45413</c:v>
                </c:pt>
                <c:pt idx="458">
                  <c:v>45414</c:v>
                </c:pt>
                <c:pt idx="459">
                  <c:v>45415</c:v>
                </c:pt>
                <c:pt idx="460">
                  <c:v>45418</c:v>
                </c:pt>
                <c:pt idx="461">
                  <c:v>45419</c:v>
                </c:pt>
                <c:pt idx="462">
                  <c:v>45420</c:v>
                </c:pt>
                <c:pt idx="463">
                  <c:v>45421</c:v>
                </c:pt>
                <c:pt idx="464">
                  <c:v>45422</c:v>
                </c:pt>
                <c:pt idx="465">
                  <c:v>45425</c:v>
                </c:pt>
                <c:pt idx="466">
                  <c:v>45426</c:v>
                </c:pt>
                <c:pt idx="467">
                  <c:v>45427</c:v>
                </c:pt>
                <c:pt idx="468">
                  <c:v>45428</c:v>
                </c:pt>
                <c:pt idx="469">
                  <c:v>45429</c:v>
                </c:pt>
                <c:pt idx="470">
                  <c:v>45432</c:v>
                </c:pt>
                <c:pt idx="471">
                  <c:v>45433</c:v>
                </c:pt>
                <c:pt idx="472">
                  <c:v>45434</c:v>
                </c:pt>
                <c:pt idx="473">
                  <c:v>45435</c:v>
                </c:pt>
                <c:pt idx="474">
                  <c:v>45436</c:v>
                </c:pt>
                <c:pt idx="475">
                  <c:v>45440</c:v>
                </c:pt>
                <c:pt idx="476">
                  <c:v>45441</c:v>
                </c:pt>
                <c:pt idx="477">
                  <c:v>45442</c:v>
                </c:pt>
                <c:pt idx="478">
                  <c:v>45443</c:v>
                </c:pt>
                <c:pt idx="479">
                  <c:v>45446</c:v>
                </c:pt>
                <c:pt idx="480">
                  <c:v>45447</c:v>
                </c:pt>
                <c:pt idx="481">
                  <c:v>45448</c:v>
                </c:pt>
                <c:pt idx="482">
                  <c:v>45449</c:v>
                </c:pt>
                <c:pt idx="483">
                  <c:v>45450</c:v>
                </c:pt>
                <c:pt idx="484">
                  <c:v>45453</c:v>
                </c:pt>
                <c:pt idx="485">
                  <c:v>45454</c:v>
                </c:pt>
                <c:pt idx="486">
                  <c:v>45455</c:v>
                </c:pt>
                <c:pt idx="487">
                  <c:v>45456</c:v>
                </c:pt>
                <c:pt idx="488">
                  <c:v>45457</c:v>
                </c:pt>
                <c:pt idx="489">
                  <c:v>45460</c:v>
                </c:pt>
                <c:pt idx="490">
                  <c:v>45461</c:v>
                </c:pt>
                <c:pt idx="491">
                  <c:v>45463</c:v>
                </c:pt>
                <c:pt idx="492">
                  <c:v>45464</c:v>
                </c:pt>
                <c:pt idx="493">
                  <c:v>45467</c:v>
                </c:pt>
                <c:pt idx="494">
                  <c:v>45468</c:v>
                </c:pt>
                <c:pt idx="495">
                  <c:v>45469</c:v>
                </c:pt>
                <c:pt idx="496">
                  <c:v>45470</c:v>
                </c:pt>
                <c:pt idx="497">
                  <c:v>45471</c:v>
                </c:pt>
                <c:pt idx="498">
                  <c:v>45474</c:v>
                </c:pt>
                <c:pt idx="499">
                  <c:v>45475</c:v>
                </c:pt>
                <c:pt idx="500">
                  <c:v>45476</c:v>
                </c:pt>
                <c:pt idx="501">
                  <c:v>45478</c:v>
                </c:pt>
                <c:pt idx="502">
                  <c:v>45481</c:v>
                </c:pt>
                <c:pt idx="503">
                  <c:v>45482</c:v>
                </c:pt>
                <c:pt idx="504">
                  <c:v>45483</c:v>
                </c:pt>
                <c:pt idx="505">
                  <c:v>45484</c:v>
                </c:pt>
                <c:pt idx="506">
                  <c:v>45485</c:v>
                </c:pt>
                <c:pt idx="507">
                  <c:v>45488</c:v>
                </c:pt>
                <c:pt idx="508">
                  <c:v>45489</c:v>
                </c:pt>
                <c:pt idx="509">
                  <c:v>45490</c:v>
                </c:pt>
                <c:pt idx="510">
                  <c:v>45491</c:v>
                </c:pt>
                <c:pt idx="511">
                  <c:v>45492</c:v>
                </c:pt>
                <c:pt idx="512">
                  <c:v>45495</c:v>
                </c:pt>
                <c:pt idx="513">
                  <c:v>45496</c:v>
                </c:pt>
                <c:pt idx="514">
                  <c:v>45497</c:v>
                </c:pt>
                <c:pt idx="515">
                  <c:v>45498</c:v>
                </c:pt>
                <c:pt idx="516">
                  <c:v>45499</c:v>
                </c:pt>
                <c:pt idx="517">
                  <c:v>45502</c:v>
                </c:pt>
                <c:pt idx="518">
                  <c:v>45503</c:v>
                </c:pt>
                <c:pt idx="519">
                  <c:v>45504</c:v>
                </c:pt>
                <c:pt idx="520">
                  <c:v>45505</c:v>
                </c:pt>
                <c:pt idx="521">
                  <c:v>45506</c:v>
                </c:pt>
                <c:pt idx="522">
                  <c:v>45509</c:v>
                </c:pt>
                <c:pt idx="523">
                  <c:v>45510</c:v>
                </c:pt>
                <c:pt idx="524">
                  <c:v>45511</c:v>
                </c:pt>
                <c:pt idx="525">
                  <c:v>45512</c:v>
                </c:pt>
                <c:pt idx="526">
                  <c:v>45513</c:v>
                </c:pt>
                <c:pt idx="527">
                  <c:v>45516</c:v>
                </c:pt>
                <c:pt idx="528">
                  <c:v>45517</c:v>
                </c:pt>
                <c:pt idx="529">
                  <c:v>45518</c:v>
                </c:pt>
                <c:pt idx="530">
                  <c:v>45519</c:v>
                </c:pt>
                <c:pt idx="531">
                  <c:v>45520</c:v>
                </c:pt>
                <c:pt idx="532">
                  <c:v>45523</c:v>
                </c:pt>
                <c:pt idx="533">
                  <c:v>45524</c:v>
                </c:pt>
                <c:pt idx="534">
                  <c:v>45525</c:v>
                </c:pt>
                <c:pt idx="535">
                  <c:v>45526</c:v>
                </c:pt>
                <c:pt idx="536">
                  <c:v>45527</c:v>
                </c:pt>
                <c:pt idx="537">
                  <c:v>45530</c:v>
                </c:pt>
                <c:pt idx="538">
                  <c:v>45531</c:v>
                </c:pt>
                <c:pt idx="539">
                  <c:v>45532</c:v>
                </c:pt>
                <c:pt idx="540">
                  <c:v>45533</c:v>
                </c:pt>
                <c:pt idx="541">
                  <c:v>45534</c:v>
                </c:pt>
                <c:pt idx="542">
                  <c:v>45538</c:v>
                </c:pt>
                <c:pt idx="543">
                  <c:v>45539</c:v>
                </c:pt>
                <c:pt idx="544">
                  <c:v>45540</c:v>
                </c:pt>
                <c:pt idx="545">
                  <c:v>45541</c:v>
                </c:pt>
                <c:pt idx="546">
                  <c:v>45544</c:v>
                </c:pt>
                <c:pt idx="547">
                  <c:v>45545</c:v>
                </c:pt>
                <c:pt idx="548">
                  <c:v>45546</c:v>
                </c:pt>
                <c:pt idx="549">
                  <c:v>45547</c:v>
                </c:pt>
                <c:pt idx="550">
                  <c:v>45548</c:v>
                </c:pt>
                <c:pt idx="551">
                  <c:v>45551</c:v>
                </c:pt>
                <c:pt idx="552">
                  <c:v>45552</c:v>
                </c:pt>
                <c:pt idx="553">
                  <c:v>45553</c:v>
                </c:pt>
                <c:pt idx="554">
                  <c:v>45554</c:v>
                </c:pt>
                <c:pt idx="555">
                  <c:v>45555</c:v>
                </c:pt>
                <c:pt idx="556">
                  <c:v>45558</c:v>
                </c:pt>
                <c:pt idx="557">
                  <c:v>45559</c:v>
                </c:pt>
                <c:pt idx="558">
                  <c:v>45560</c:v>
                </c:pt>
                <c:pt idx="559">
                  <c:v>45561</c:v>
                </c:pt>
                <c:pt idx="560">
                  <c:v>45562</c:v>
                </c:pt>
                <c:pt idx="561">
                  <c:v>45565</c:v>
                </c:pt>
                <c:pt idx="562">
                  <c:v>45566</c:v>
                </c:pt>
                <c:pt idx="563">
                  <c:v>45567</c:v>
                </c:pt>
                <c:pt idx="564">
                  <c:v>45568</c:v>
                </c:pt>
              </c:numCache>
            </c:numRef>
          </c:cat>
          <c:val>
            <c:numRef>
              <c:f>'FRED Graph'!$G$572:$G$1136</c:f>
              <c:numCache>
                <c:formatCode>General</c:formatCode>
                <c:ptCount val="565"/>
                <c:pt idx="0">
                  <c:v>324.34024063488999</c:v>
                </c:pt>
                <c:pt idx="1">
                  <c:v>348.66547253831999</c:v>
                </c:pt>
                <c:pt idx="2">
                  <c:v>317.66386974828998</c:v>
                </c:pt>
                <c:pt idx="3">
                  <c:v>313.80095254281002</c:v>
                </c:pt>
                <c:pt idx="4">
                  <c:v>313.82393865821996</c:v>
                </c:pt>
                <c:pt idx="5">
                  <c:v>301.78037517228995</c:v>
                </c:pt>
                <c:pt idx="6">
                  <c:v>321.57872508697</c:v>
                </c:pt>
                <c:pt idx="7">
                  <c:v>304.76247969121999</c:v>
                </c:pt>
                <c:pt idx="8">
                  <c:v>298.46303371485999</c:v>
                </c:pt>
                <c:pt idx="9">
                  <c:v>318.74630980591996</c:v>
                </c:pt>
                <c:pt idx="10">
                  <c:v>302.65091291414001</c:v>
                </c:pt>
                <c:pt idx="11">
                  <c:v>297.59627147533001</c:v>
                </c:pt>
                <c:pt idx="12">
                  <c:v>289.21787925847997</c:v>
                </c:pt>
                <c:pt idx="13">
                  <c:v>303.43916389639003</c:v>
                </c:pt>
                <c:pt idx="14">
                  <c:v>287.98790216679998</c:v>
                </c:pt>
                <c:pt idx="15">
                  <c:v>317.10151842278003</c:v>
                </c:pt>
                <c:pt idx="16">
                  <c:v>321.54105814592998</c:v>
                </c:pt>
                <c:pt idx="17">
                  <c:v>306.84101394877001</c:v>
                </c:pt>
                <c:pt idx="18">
                  <c:v>306.06804439665001</c:v>
                </c:pt>
                <c:pt idx="19">
                  <c:v>314.18755954766999</c:v>
                </c:pt>
                <c:pt idx="20">
                  <c:v>340.38814501878005</c:v>
                </c:pt>
                <c:pt idx="21">
                  <c:v>338.66853831163002</c:v>
                </c:pt>
                <c:pt idx="22">
                  <c:v>321.81556241096996</c:v>
                </c:pt>
                <c:pt idx="23">
                  <c:v>312.87233418252004</c:v>
                </c:pt>
                <c:pt idx="24">
                  <c:v>313.31919743156999</c:v>
                </c:pt>
                <c:pt idx="25">
                  <c:v>305.38735214542999</c:v>
                </c:pt>
                <c:pt idx="26">
                  <c:v>308.77431844528996</c:v>
                </c:pt>
                <c:pt idx="27">
                  <c:v>302.01456691256999</c:v>
                </c:pt>
                <c:pt idx="28">
                  <c:v>302.30062280633001</c:v>
                </c:pt>
                <c:pt idx="29">
                  <c:v>292.64345365844002</c:v>
                </c:pt>
                <c:pt idx="30">
                  <c:v>317.10498940794002</c:v>
                </c:pt>
                <c:pt idx="31">
                  <c:v>307.10125270640003</c:v>
                </c:pt>
                <c:pt idx="32">
                  <c:v>299.82713602688</c:v>
                </c:pt>
                <c:pt idx="33">
                  <c:v>309.10457766857002</c:v>
                </c:pt>
                <c:pt idx="34">
                  <c:v>303.79503562303995</c:v>
                </c:pt>
                <c:pt idx="35">
                  <c:v>299.76557094811</c:v>
                </c:pt>
                <c:pt idx="36">
                  <c:v>295.54453701302003</c:v>
                </c:pt>
                <c:pt idx="37">
                  <c:v>299.21018153963001</c:v>
                </c:pt>
                <c:pt idx="38">
                  <c:v>307.43726566825001</c:v>
                </c:pt>
                <c:pt idx="39">
                  <c:v>294.67016277330998</c:v>
                </c:pt>
                <c:pt idx="40">
                  <c:v>294.50980178835999</c:v>
                </c:pt>
                <c:pt idx="41">
                  <c:v>306.11557350246994</c:v>
                </c:pt>
                <c:pt idx="42">
                  <c:v>324.22965299798</c:v>
                </c:pt>
                <c:pt idx="43">
                  <c:v>304.23011566168998</c:v>
                </c:pt>
                <c:pt idx="44">
                  <c:v>293.46058680043001</c:v>
                </c:pt>
                <c:pt idx="45">
                  <c:v>300.20344831693001</c:v>
                </c:pt>
                <c:pt idx="46">
                  <c:v>283.96741893315999</c:v>
                </c:pt>
                <c:pt idx="47">
                  <c:v>290.13870780236999</c:v>
                </c:pt>
                <c:pt idx="48">
                  <c:v>277.26902412241998</c:v>
                </c:pt>
                <c:pt idx="49">
                  <c:v>271.60884710166999</c:v>
                </c:pt>
                <c:pt idx="50">
                  <c:v>274.22473203237001</c:v>
                </c:pt>
                <c:pt idx="51">
                  <c:v>265.83925235325</c:v>
                </c:pt>
                <c:pt idx="52">
                  <c:v>280.59310478820004</c:v>
                </c:pt>
                <c:pt idx="53">
                  <c:v>283.86955718250999</c:v>
                </c:pt>
                <c:pt idx="54">
                  <c:v>285.07070232787999</c:v>
                </c:pt>
                <c:pt idx="55">
                  <c:v>276.50945643309001</c:v>
                </c:pt>
                <c:pt idx="56">
                  <c:v>276.31504905625002</c:v>
                </c:pt>
                <c:pt idx="57">
                  <c:v>295.61652201871999</c:v>
                </c:pt>
                <c:pt idx="58">
                  <c:v>282.76388692561</c:v>
                </c:pt>
                <c:pt idx="59">
                  <c:v>278.45763276186</c:v>
                </c:pt>
                <c:pt idx="60">
                  <c:v>281.25886507634999</c:v>
                </c:pt>
                <c:pt idx="61">
                  <c:v>272.07861099220003</c:v>
                </c:pt>
                <c:pt idx="62">
                  <c:v>284.81093901571001</c:v>
                </c:pt>
                <c:pt idx="63">
                  <c:v>384.52880878471996</c:v>
                </c:pt>
                <c:pt idx="64">
                  <c:v>326.77884381383001</c:v>
                </c:pt>
                <c:pt idx="65">
                  <c:v>334.37032702250002</c:v>
                </c:pt>
                <c:pt idx="66">
                  <c:v>322.30027653283003</c:v>
                </c:pt>
                <c:pt idx="67">
                  <c:v>338.94722135749998</c:v>
                </c:pt>
                <c:pt idx="68">
                  <c:v>329.88881013814</c:v>
                </c:pt>
                <c:pt idx="69">
                  <c:v>326.94652768517</c:v>
                </c:pt>
                <c:pt idx="70">
                  <c:v>316.92536711084995</c:v>
                </c:pt>
                <c:pt idx="71">
                  <c:v>322.04202949897996</c:v>
                </c:pt>
                <c:pt idx="72">
                  <c:v>300.60336001355</c:v>
                </c:pt>
                <c:pt idx="73">
                  <c:v>330.09327902078996</c:v>
                </c:pt>
                <c:pt idx="74">
                  <c:v>310.18301034315999</c:v>
                </c:pt>
                <c:pt idx="75">
                  <c:v>303.24239042792999</c:v>
                </c:pt>
                <c:pt idx="76">
                  <c:v>307.89269885472999</c:v>
                </c:pt>
                <c:pt idx="77">
                  <c:v>299.32836463504998</c:v>
                </c:pt>
                <c:pt idx="78">
                  <c:v>293.29564547694002</c:v>
                </c:pt>
                <c:pt idx="79">
                  <c:v>315.06641642318999</c:v>
                </c:pt>
                <c:pt idx="80">
                  <c:v>317.84062059203001</c:v>
                </c:pt>
                <c:pt idx="81">
                  <c:v>322.05109856940999</c:v>
                </c:pt>
                <c:pt idx="82">
                  <c:v>327.04397922326001</c:v>
                </c:pt>
                <c:pt idx="83">
                  <c:v>399.66790030359005</c:v>
                </c:pt>
                <c:pt idx="84">
                  <c:v>384.17349373846997</c:v>
                </c:pt>
                <c:pt idx="85">
                  <c:v>353.36114297631002</c:v>
                </c:pt>
                <c:pt idx="86">
                  <c:v>354.11583243070004</c:v>
                </c:pt>
                <c:pt idx="87">
                  <c:v>336.79663215877002</c:v>
                </c:pt>
                <c:pt idx="88">
                  <c:v>328.97432578796997</c:v>
                </c:pt>
                <c:pt idx="89">
                  <c:v>329.91622321236997</c:v>
                </c:pt>
                <c:pt idx="90">
                  <c:v>330.36910894533003</c:v>
                </c:pt>
                <c:pt idx="91">
                  <c:v>337.47966550294001</c:v>
                </c:pt>
                <c:pt idx="92">
                  <c:v>349.62655198135997</c:v>
                </c:pt>
                <c:pt idx="93">
                  <c:v>430.75781606459003</c:v>
                </c:pt>
                <c:pt idx="94">
                  <c:v>414.95309870993998</c:v>
                </c:pt>
                <c:pt idx="95">
                  <c:v>395.24919350092</c:v>
                </c:pt>
                <c:pt idx="96">
                  <c:v>390.63373153475999</c:v>
                </c:pt>
                <c:pt idx="97">
                  <c:v>362.6013701489</c:v>
                </c:pt>
                <c:pt idx="98">
                  <c:v>376.48399072315999</c:v>
                </c:pt>
                <c:pt idx="99">
                  <c:v>365.02177114275003</c:v>
                </c:pt>
                <c:pt idx="100">
                  <c:v>382.51987472652002</c:v>
                </c:pt>
                <c:pt idx="101">
                  <c:v>396.38757951954</c:v>
                </c:pt>
                <c:pt idx="102">
                  <c:v>418.71516569006002</c:v>
                </c:pt>
                <c:pt idx="103">
                  <c:v>458.32501579584999</c:v>
                </c:pt>
                <c:pt idx="104">
                  <c:v>462.06716726959002</c:v>
                </c:pt>
                <c:pt idx="105">
                  <c:v>471.90408711919002</c:v>
                </c:pt>
                <c:pt idx="106">
                  <c:v>448.81404667746995</c:v>
                </c:pt>
                <c:pt idx="107">
                  <c:v>435.22832388692001</c:v>
                </c:pt>
                <c:pt idx="108">
                  <c:v>435.84003265564002</c:v>
                </c:pt>
                <c:pt idx="109">
                  <c:v>434.42896633839001</c:v>
                </c:pt>
                <c:pt idx="110">
                  <c:v>434.18496995672996</c:v>
                </c:pt>
                <c:pt idx="111">
                  <c:v>436.69121914734995</c:v>
                </c:pt>
                <c:pt idx="112">
                  <c:v>450.78938727771998</c:v>
                </c:pt>
                <c:pt idx="113">
                  <c:v>463.97762943307004</c:v>
                </c:pt>
                <c:pt idx="114">
                  <c:v>520.58630966092994</c:v>
                </c:pt>
                <c:pt idx="115">
                  <c:v>501.88829717471998</c:v>
                </c:pt>
                <c:pt idx="116">
                  <c:v>479.74219623212002</c:v>
                </c:pt>
                <c:pt idx="117">
                  <c:v>456.56391390121001</c:v>
                </c:pt>
                <c:pt idx="118">
                  <c:v>443.50809854244</c:v>
                </c:pt>
                <c:pt idx="119">
                  <c:v>448.28786450694002</c:v>
                </c:pt>
                <c:pt idx="120">
                  <c:v>466.35464564379998</c:v>
                </c:pt>
                <c:pt idx="121">
                  <c:v>474.33386148821</c:v>
                </c:pt>
                <c:pt idx="122">
                  <c:v>476.29537995615004</c:v>
                </c:pt>
                <c:pt idx="123">
                  <c:v>520.94321695472001</c:v>
                </c:pt>
                <c:pt idx="124">
                  <c:v>524.74151380235003</c:v>
                </c:pt>
                <c:pt idx="125">
                  <c:v>567.44363046140006</c:v>
                </c:pt>
                <c:pt idx="126">
                  <c:v>524.55108881292995</c:v>
                </c:pt>
                <c:pt idx="127">
                  <c:v>524.05735410765999</c:v>
                </c:pt>
                <c:pt idx="128">
                  <c:v>516.61962585378001</c:v>
                </c:pt>
                <c:pt idx="129">
                  <c:v>507.17813046692999</c:v>
                </c:pt>
                <c:pt idx="130">
                  <c:v>502.50076676071996</c:v>
                </c:pt>
                <c:pt idx="131">
                  <c:v>502.62784541770003</c:v>
                </c:pt>
                <c:pt idx="132">
                  <c:v>517.87993066651006</c:v>
                </c:pt>
                <c:pt idx="133">
                  <c:v>506.46297249350999</c:v>
                </c:pt>
                <c:pt idx="134">
                  <c:v>568.65300398993998</c:v>
                </c:pt>
                <c:pt idx="135">
                  <c:v>529.15630600343002</c:v>
                </c:pt>
                <c:pt idx="136">
                  <c:v>559.28996021520993</c:v>
                </c:pt>
                <c:pt idx="137">
                  <c:v>550.81295084893998</c:v>
                </c:pt>
                <c:pt idx="138">
                  <c:v>527.19330578197003</c:v>
                </c:pt>
                <c:pt idx="139">
                  <c:v>538.40460584783</c:v>
                </c:pt>
                <c:pt idx="140">
                  <c:v>529.31970713772</c:v>
                </c:pt>
                <c:pt idx="141">
                  <c:v>549.63638304977007</c:v>
                </c:pt>
                <c:pt idx="142">
                  <c:v>541.88130920405001</c:v>
                </c:pt>
                <c:pt idx="143">
                  <c:v>536.27147299493004</c:v>
                </c:pt>
                <c:pt idx="144">
                  <c:v>606.08371700649002</c:v>
                </c:pt>
                <c:pt idx="145">
                  <c:v>583.0891304705699</c:v>
                </c:pt>
                <c:pt idx="146">
                  <c:v>577.25209728945993</c:v>
                </c:pt>
                <c:pt idx="147">
                  <c:v>576.17782070330009</c:v>
                </c:pt>
                <c:pt idx="148">
                  <c:v>553.04764632760998</c:v>
                </c:pt>
                <c:pt idx="149">
                  <c:v>571.85695730230009</c:v>
                </c:pt>
                <c:pt idx="150">
                  <c:v>559.72147631230007</c:v>
                </c:pt>
                <c:pt idx="151">
                  <c:v>562.21935676628004</c:v>
                </c:pt>
                <c:pt idx="152">
                  <c:v>541.90465268880996</c:v>
                </c:pt>
                <c:pt idx="153">
                  <c:v>529.04921687688</c:v>
                </c:pt>
                <c:pt idx="154">
                  <c:v>534.38140420514003</c:v>
                </c:pt>
                <c:pt idx="155">
                  <c:v>550.93740816087995</c:v>
                </c:pt>
                <c:pt idx="156">
                  <c:v>561.93814852370997</c:v>
                </c:pt>
                <c:pt idx="157">
                  <c:v>524.83529973350005</c:v>
                </c:pt>
                <c:pt idx="158">
                  <c:v>516.20099087646997</c:v>
                </c:pt>
                <c:pt idx="159">
                  <c:v>491.45547747224998</c:v>
                </c:pt>
                <c:pt idx="160">
                  <c:v>491.48063527859995</c:v>
                </c:pt>
                <c:pt idx="161">
                  <c:v>479.84836472984995</c:v>
                </c:pt>
                <c:pt idx="162">
                  <c:v>476.67853877840997</c:v>
                </c:pt>
                <c:pt idx="163">
                  <c:v>558.34710650018008</c:v>
                </c:pt>
                <c:pt idx="164">
                  <c:v>518.73564493573997</c:v>
                </c:pt>
                <c:pt idx="165">
                  <c:v>499.36074863251002</c:v>
                </c:pt>
                <c:pt idx="166">
                  <c:v>467.49079102109999</c:v>
                </c:pt>
                <c:pt idx="167">
                  <c:v>462.93297416884002</c:v>
                </c:pt>
                <c:pt idx="168">
                  <c:v>478.18380164722998</c:v>
                </c:pt>
                <c:pt idx="169">
                  <c:v>463.07121472159997</c:v>
                </c:pt>
                <c:pt idx="170">
                  <c:v>469.52220347944001</c:v>
                </c:pt>
                <c:pt idx="171">
                  <c:v>460.22029491474001</c:v>
                </c:pt>
                <c:pt idx="172">
                  <c:v>479.75016275542998</c:v>
                </c:pt>
                <c:pt idx="173">
                  <c:v>510.26597219835998</c:v>
                </c:pt>
                <c:pt idx="174">
                  <c:v>549.82352544096</c:v>
                </c:pt>
                <c:pt idx="175">
                  <c:v>570.42574414288003</c:v>
                </c:pt>
                <c:pt idx="176">
                  <c:v>550.31882267866001</c:v>
                </c:pt>
                <c:pt idx="177">
                  <c:v>545.27674013864998</c:v>
                </c:pt>
                <c:pt idx="178">
                  <c:v>513.05618022441001</c:v>
                </c:pt>
                <c:pt idx="179">
                  <c:v>541.04575783639007</c:v>
                </c:pt>
                <c:pt idx="180">
                  <c:v>580.39912979627002</c:v>
                </c:pt>
                <c:pt idx="181">
                  <c:v>597.57592147807998</c:v>
                </c:pt>
                <c:pt idx="182">
                  <c:v>613.12338353981011</c:v>
                </c:pt>
                <c:pt idx="183">
                  <c:v>614.00057510697002</c:v>
                </c:pt>
                <c:pt idx="184">
                  <c:v>601.38841932642003</c:v>
                </c:pt>
                <c:pt idx="185">
                  <c:v>654.16671155848996</c:v>
                </c:pt>
                <c:pt idx="186">
                  <c:v>682.47840539197</c:v>
                </c:pt>
                <c:pt idx="187">
                  <c:v>641.69501287511002</c:v>
                </c:pt>
                <c:pt idx="188">
                  <c:v>648.41138686028</c:v>
                </c:pt>
                <c:pt idx="189">
                  <c:v>639.23828519986</c:v>
                </c:pt>
                <c:pt idx="190">
                  <c:v>624.64462398321996</c:v>
                </c:pt>
                <c:pt idx="191">
                  <c:v>605.37053275349001</c:v>
                </c:pt>
                <c:pt idx="192">
                  <c:v>607.31244539259001</c:v>
                </c:pt>
                <c:pt idx="193">
                  <c:v>586.30458468672998</c:v>
                </c:pt>
                <c:pt idx="194">
                  <c:v>590.72525953000002</c:v>
                </c:pt>
                <c:pt idx="195">
                  <c:v>597.32973834204006</c:v>
                </c:pt>
                <c:pt idx="196">
                  <c:v>611.74577198887005</c:v>
                </c:pt>
                <c:pt idx="197">
                  <c:v>607.95906239062003</c:v>
                </c:pt>
                <c:pt idx="198">
                  <c:v>574.78875816638003</c:v>
                </c:pt>
                <c:pt idx="199">
                  <c:v>581.41873696608991</c:v>
                </c:pt>
                <c:pt idx="200">
                  <c:v>575.07500506458996</c:v>
                </c:pt>
                <c:pt idx="201">
                  <c:v>563.77053407513006</c:v>
                </c:pt>
                <c:pt idx="202">
                  <c:v>586.00478026070994</c:v>
                </c:pt>
                <c:pt idx="203">
                  <c:v>592.40175810081996</c:v>
                </c:pt>
                <c:pt idx="204">
                  <c:v>631.84756535292001</c:v>
                </c:pt>
                <c:pt idx="205">
                  <c:v>648.10864733278004</c:v>
                </c:pt>
                <c:pt idx="206">
                  <c:v>661.08557673581004</c:v>
                </c:pt>
                <c:pt idx="207">
                  <c:v>664.29966836287997</c:v>
                </c:pt>
                <c:pt idx="208">
                  <c:v>688.28162763655007</c:v>
                </c:pt>
                <c:pt idx="209">
                  <c:v>692.10432897932992</c:v>
                </c:pt>
                <c:pt idx="210">
                  <c:v>678.51908459661001</c:v>
                </c:pt>
                <c:pt idx="211">
                  <c:v>652.10886655712</c:v>
                </c:pt>
                <c:pt idx="212">
                  <c:v>663.21333106981001</c:v>
                </c:pt>
                <c:pt idx="213">
                  <c:v>656.45440607621993</c:v>
                </c:pt>
                <c:pt idx="214">
                  <c:v>608.09550758948001</c:v>
                </c:pt>
                <c:pt idx="215">
                  <c:v>609.36165356289007</c:v>
                </c:pt>
                <c:pt idx="216">
                  <c:v>658.02177783934997</c:v>
                </c:pt>
                <c:pt idx="217">
                  <c:v>662.30131988374001</c:v>
                </c:pt>
                <c:pt idx="218">
                  <c:v>644.95591147144989</c:v>
                </c:pt>
                <c:pt idx="219">
                  <c:v>655.40149157532994</c:v>
                </c:pt>
                <c:pt idx="220">
                  <c:v>651.49474926038999</c:v>
                </c:pt>
                <c:pt idx="221">
                  <c:v>631.55596091940004</c:v>
                </c:pt>
                <c:pt idx="222">
                  <c:v>651.68267959472996</c:v>
                </c:pt>
                <c:pt idx="223">
                  <c:v>662.33575709038996</c:v>
                </c:pt>
                <c:pt idx="224">
                  <c:v>673.10622645706997</c:v>
                </c:pt>
                <c:pt idx="225">
                  <c:v>652.57638396580001</c:v>
                </c:pt>
                <c:pt idx="226">
                  <c:v>697.28228852206996</c:v>
                </c:pt>
                <c:pt idx="227">
                  <c:v>759.43554689702</c:v>
                </c:pt>
                <c:pt idx="228">
                  <c:v>711.93868458433997</c:v>
                </c:pt>
                <c:pt idx="229">
                  <c:v>679.30097189405001</c:v>
                </c:pt>
                <c:pt idx="230">
                  <c:v>659.45365248594999</c:v>
                </c:pt>
                <c:pt idx="231">
                  <c:v>648.08242084199003</c:v>
                </c:pt>
                <c:pt idx="232">
                  <c:v>622.1965756244399</c:v>
                </c:pt>
                <c:pt idx="233">
                  <c:v>617.26022721316008</c:v>
                </c:pt>
                <c:pt idx="234">
                  <c:v>620.45201489881003</c:v>
                </c:pt>
                <c:pt idx="235">
                  <c:v>620.89274420206993</c:v>
                </c:pt>
                <c:pt idx="236">
                  <c:v>634.83598281194998</c:v>
                </c:pt>
                <c:pt idx="237">
                  <c:v>621.40203517909993</c:v>
                </c:pt>
                <c:pt idx="238">
                  <c:v>675.71829703010997</c:v>
                </c:pt>
                <c:pt idx="239">
                  <c:v>630.15615360150002</c:v>
                </c:pt>
                <c:pt idx="240">
                  <c:v>664.07551601175999</c:v>
                </c:pt>
                <c:pt idx="241">
                  <c:v>624.42909853821993</c:v>
                </c:pt>
                <c:pt idx="242">
                  <c:v>627.31765220846</c:v>
                </c:pt>
                <c:pt idx="243">
                  <c:v>628.91827416577007</c:v>
                </c:pt>
                <c:pt idx="244">
                  <c:v>640.59332183289007</c:v>
                </c:pt>
                <c:pt idx="245">
                  <c:v>655.61805416560003</c:v>
                </c:pt>
                <c:pt idx="246">
                  <c:v>645.93742995291007</c:v>
                </c:pt>
                <c:pt idx="247">
                  <c:v>702.61445403902007</c:v>
                </c:pt>
                <c:pt idx="248">
                  <c:v>771.72980999025003</c:v>
                </c:pt>
                <c:pt idx="249">
                  <c:v>675.38095892554009</c:v>
                </c:pt>
                <c:pt idx="250">
                  <c:v>695.54361496339004</c:v>
                </c:pt>
                <c:pt idx="251">
                  <c:v>679.03138843667</c:v>
                </c:pt>
                <c:pt idx="252">
                  <c:v>674.55322051742007</c:v>
                </c:pt>
                <c:pt idx="253">
                  <c:v>658.19969886897002</c:v>
                </c:pt>
                <c:pt idx="254">
                  <c:v>668.66956461659993</c:v>
                </c:pt>
                <c:pt idx="255">
                  <c:v>644.14121943800001</c:v>
                </c:pt>
                <c:pt idx="256">
                  <c:v>703.65790364092004</c:v>
                </c:pt>
                <c:pt idx="257">
                  <c:v>702.95714701037002</c:v>
                </c:pt>
                <c:pt idx="258">
                  <c:v>715.41612573291002</c:v>
                </c:pt>
                <c:pt idx="259">
                  <c:v>705.44784772671994</c:v>
                </c:pt>
                <c:pt idx="260">
                  <c:v>703.13821708562</c:v>
                </c:pt>
                <c:pt idx="261">
                  <c:v>701.83358307713002</c:v>
                </c:pt>
                <c:pt idx="262">
                  <c:v>677.51230919655006</c:v>
                </c:pt>
                <c:pt idx="263">
                  <c:v>664.70470208031998</c:v>
                </c:pt>
                <c:pt idx="264">
                  <c:v>698.05377035677998</c:v>
                </c:pt>
                <c:pt idx="265">
                  <c:v>703.18655115189006</c:v>
                </c:pt>
                <c:pt idx="266">
                  <c:v>721.03196225595991</c:v>
                </c:pt>
                <c:pt idx="267">
                  <c:v>709.94287260077999</c:v>
                </c:pt>
                <c:pt idx="268">
                  <c:v>765.64751199405009</c:v>
                </c:pt>
                <c:pt idx="269">
                  <c:v>718.32385543163002</c:v>
                </c:pt>
                <c:pt idx="270">
                  <c:v>719.39729229598004</c:v>
                </c:pt>
                <c:pt idx="271">
                  <c:v>679.62029509495994</c:v>
                </c:pt>
                <c:pt idx="272">
                  <c:v>656.15103657746999</c:v>
                </c:pt>
                <c:pt idx="273">
                  <c:v>630.37050605523996</c:v>
                </c:pt>
                <c:pt idx="274">
                  <c:v>654.47154111863006</c:v>
                </c:pt>
                <c:pt idx="275">
                  <c:v>631.02427526561996</c:v>
                </c:pt>
                <c:pt idx="276">
                  <c:v>669.47712177916003</c:v>
                </c:pt>
                <c:pt idx="277">
                  <c:v>643.73910835115998</c:v>
                </c:pt>
                <c:pt idx="278">
                  <c:v>647.96439387029</c:v>
                </c:pt>
                <c:pt idx="279">
                  <c:v>705.75174522818008</c:v>
                </c:pt>
                <c:pt idx="280">
                  <c:v>684.43781013002001</c:v>
                </c:pt>
                <c:pt idx="281">
                  <c:v>678.67361503410996</c:v>
                </c:pt>
                <c:pt idx="282">
                  <c:v>664.42281382972999</c:v>
                </c:pt>
                <c:pt idx="283">
                  <c:v>617.64289268286996</c:v>
                </c:pt>
                <c:pt idx="284">
                  <c:v>636.99726426846996</c:v>
                </c:pt>
                <c:pt idx="285">
                  <c:v>633.08324868625004</c:v>
                </c:pt>
                <c:pt idx="286">
                  <c:v>671.02985815513</c:v>
                </c:pt>
                <c:pt idx="287">
                  <c:v>684.23258270656004</c:v>
                </c:pt>
                <c:pt idx="288">
                  <c:v>670.29872213177998</c:v>
                </c:pt>
                <c:pt idx="289">
                  <c:v>645.94335836880009</c:v>
                </c:pt>
                <c:pt idx="290">
                  <c:v>659.59387469408</c:v>
                </c:pt>
                <c:pt idx="291">
                  <c:v>780.36991897359997</c:v>
                </c:pt>
                <c:pt idx="292">
                  <c:v>714.77859201068009</c:v>
                </c:pt>
                <c:pt idx="293">
                  <c:v>713.10663628974999</c:v>
                </c:pt>
                <c:pt idx="294">
                  <c:v>687.97634159044992</c:v>
                </c:pt>
                <c:pt idx="295">
                  <c:v>734.87405588156992</c:v>
                </c:pt>
                <c:pt idx="296">
                  <c:v>707.92803419551001</c:v>
                </c:pt>
                <c:pt idx="297">
                  <c:v>685.16132347331006</c:v>
                </c:pt>
                <c:pt idx="298">
                  <c:v>720.1983397519399</c:v>
                </c:pt>
                <c:pt idx="299">
                  <c:v>679.36070123644993</c:v>
                </c:pt>
                <c:pt idx="300">
                  <c:v>711.71212390232995</c:v>
                </c:pt>
                <c:pt idx="301">
                  <c:v>765.91392160802002</c:v>
                </c:pt>
                <c:pt idx="302">
                  <c:v>726.14474290017006</c:v>
                </c:pt>
                <c:pt idx="303">
                  <c:v>735.39003257323998</c:v>
                </c:pt>
                <c:pt idx="304">
                  <c:v>726.71212581058001</c:v>
                </c:pt>
                <c:pt idx="305">
                  <c:v>753.52776950304008</c:v>
                </c:pt>
                <c:pt idx="306">
                  <c:v>755.49245839740001</c:v>
                </c:pt>
                <c:pt idx="307">
                  <c:v>738.81024911768009</c:v>
                </c:pt>
                <c:pt idx="308">
                  <c:v>746.05649851573003</c:v>
                </c:pt>
                <c:pt idx="309">
                  <c:v>718.16468865497995</c:v>
                </c:pt>
                <c:pt idx="310">
                  <c:v>766.83598818733992</c:v>
                </c:pt>
                <c:pt idx="311">
                  <c:v>812.10221090520997</c:v>
                </c:pt>
                <c:pt idx="312">
                  <c:v>800.80778493699995</c:v>
                </c:pt>
                <c:pt idx="313">
                  <c:v>786.69247563718011</c:v>
                </c:pt>
                <c:pt idx="314">
                  <c:v>756.28472970105008</c:v>
                </c:pt>
                <c:pt idx="315">
                  <c:v>795.61348319647993</c:v>
                </c:pt>
                <c:pt idx="316">
                  <c:v>750.78425121604005</c:v>
                </c:pt>
                <c:pt idx="317">
                  <c:v>800.32668215365004</c:v>
                </c:pt>
                <c:pt idx="318">
                  <c:v>762.97131745606998</c:v>
                </c:pt>
                <c:pt idx="319">
                  <c:v>770.91872763518995</c:v>
                </c:pt>
                <c:pt idx="320">
                  <c:v>745.97860613026</c:v>
                </c:pt>
                <c:pt idx="321">
                  <c:v>766.93724426760002</c:v>
                </c:pt>
                <c:pt idx="322">
                  <c:v>763.63262297571998</c:v>
                </c:pt>
                <c:pt idx="323">
                  <c:v>708.50320386316002</c:v>
                </c:pt>
                <c:pt idx="324">
                  <c:v>716.48532137454004</c:v>
                </c:pt>
                <c:pt idx="325">
                  <c:v>695.46852934668004</c:v>
                </c:pt>
                <c:pt idx="326">
                  <c:v>675.91087239155001</c:v>
                </c:pt>
                <c:pt idx="327">
                  <c:v>701.60015628306996</c:v>
                </c:pt>
                <c:pt idx="328">
                  <c:v>721.48454454009993</c:v>
                </c:pt>
                <c:pt idx="329">
                  <c:v>735.54473654033995</c:v>
                </c:pt>
                <c:pt idx="330">
                  <c:v>734.64069159865005</c:v>
                </c:pt>
                <c:pt idx="331">
                  <c:v>748.87917916949004</c:v>
                </c:pt>
                <c:pt idx="332">
                  <c:v>867.42761620002</c:v>
                </c:pt>
                <c:pt idx="333">
                  <c:v>823.97975679901003</c:v>
                </c:pt>
                <c:pt idx="334">
                  <c:v>807.03399427853003</c:v>
                </c:pt>
                <c:pt idx="335">
                  <c:v>779.97096826374002</c:v>
                </c:pt>
                <c:pt idx="336">
                  <c:v>806.09626168518002</c:v>
                </c:pt>
                <c:pt idx="337">
                  <c:v>816.65627990522</c:v>
                </c:pt>
                <c:pt idx="338">
                  <c:v>785.27345902863999</c:v>
                </c:pt>
                <c:pt idx="339">
                  <c:v>819.16072685337997</c:v>
                </c:pt>
                <c:pt idx="340">
                  <c:v>762.30578063749999</c:v>
                </c:pt>
                <c:pt idx="341">
                  <c:v>752.88555009361994</c:v>
                </c:pt>
                <c:pt idx="342">
                  <c:v>786.70134033885995</c:v>
                </c:pt>
                <c:pt idx="343">
                  <c:v>837.00831535306008</c:v>
                </c:pt>
                <c:pt idx="344">
                  <c:v>840.04058885657992</c:v>
                </c:pt>
                <c:pt idx="345">
                  <c:v>840.06124033495996</c:v>
                </c:pt>
                <c:pt idx="346">
                  <c:v>810.94707911887997</c:v>
                </c:pt>
                <c:pt idx="347">
                  <c:v>827.87176709971993</c:v>
                </c:pt>
                <c:pt idx="348">
                  <c:v>829.19608582918011</c:v>
                </c:pt>
                <c:pt idx="349">
                  <c:v>837.44501205541007</c:v>
                </c:pt>
                <c:pt idx="350">
                  <c:v>836.58942863843993</c:v>
                </c:pt>
                <c:pt idx="351">
                  <c:v>838.36977226518991</c:v>
                </c:pt>
                <c:pt idx="352">
                  <c:v>812.01050684271002</c:v>
                </c:pt>
                <c:pt idx="353">
                  <c:v>943.53575654012002</c:v>
                </c:pt>
                <c:pt idx="354">
                  <c:v>923.87991260771992</c:v>
                </c:pt>
                <c:pt idx="355">
                  <c:v>900.59482688306002</c:v>
                </c:pt>
                <c:pt idx="356">
                  <c:v>905.57533542382998</c:v>
                </c:pt>
                <c:pt idx="357">
                  <c:v>903.73643833833</c:v>
                </c:pt>
                <c:pt idx="358">
                  <c:v>906.28326039460001</c:v>
                </c:pt>
                <c:pt idx="359">
                  <c:v>886.72385847058001</c:v>
                </c:pt>
                <c:pt idx="360">
                  <c:v>899.23687965869999</c:v>
                </c:pt>
                <c:pt idx="361">
                  <c:v>926.35275412771</c:v>
                </c:pt>
                <c:pt idx="362">
                  <c:v>924.87764573204004</c:v>
                </c:pt>
                <c:pt idx="363">
                  <c:v>965.80901476356996</c:v>
                </c:pt>
                <c:pt idx="364">
                  <c:v>1005.35818880187</c:v>
                </c:pt>
                <c:pt idx="365">
                  <c:v>977.92033079878001</c:v>
                </c:pt>
                <c:pt idx="366">
                  <c:v>979.21306992364998</c:v>
                </c:pt>
                <c:pt idx="367">
                  <c:v>967.40021229573995</c:v>
                </c:pt>
                <c:pt idx="368">
                  <c:v>998.94348369487</c:v>
                </c:pt>
                <c:pt idx="369">
                  <c:v>1031.3774348383699</c:v>
                </c:pt>
                <c:pt idx="370">
                  <c:v>983.85515906495993</c:v>
                </c:pt>
                <c:pt idx="371">
                  <c:v>1022.86598263958</c:v>
                </c:pt>
                <c:pt idx="372">
                  <c:v>1123.28524081767</c:v>
                </c:pt>
                <c:pt idx="373">
                  <c:v>1113.86178363368</c:v>
                </c:pt>
                <c:pt idx="374">
                  <c:v>1118.9546648954499</c:v>
                </c:pt>
                <c:pt idx="375">
                  <c:v>1062.8803224414398</c:v>
                </c:pt>
                <c:pt idx="376">
                  <c:v>1086.4280590204801</c:v>
                </c:pt>
                <c:pt idx="377">
                  <c:v>1035.99243067877</c:v>
                </c:pt>
                <c:pt idx="378">
                  <c:v>1003.16758500809</c:v>
                </c:pt>
                <c:pt idx="379">
                  <c:v>1014.50306071762</c:v>
                </c:pt>
                <c:pt idx="380">
                  <c:v>941.41428120847002</c:v>
                </c:pt>
                <c:pt idx="381">
                  <c:v>950.21340206918001</c:v>
                </c:pt>
                <c:pt idx="382">
                  <c:v>927.3897763626801</c:v>
                </c:pt>
                <c:pt idx="383">
                  <c:v>985.74303426776999</c:v>
                </c:pt>
                <c:pt idx="384">
                  <c:v>967.4315188884201</c:v>
                </c:pt>
                <c:pt idx="385">
                  <c:v>929.37291319184999</c:v>
                </c:pt>
                <c:pt idx="386">
                  <c:v>909.82035963189003</c:v>
                </c:pt>
                <c:pt idx="387">
                  <c:v>860.59016426207995</c:v>
                </c:pt>
                <c:pt idx="388">
                  <c:v>865.92860433174997</c:v>
                </c:pt>
                <c:pt idx="389">
                  <c:v>877.47826826186997</c:v>
                </c:pt>
                <c:pt idx="390">
                  <c:v>921.33704899256009</c:v>
                </c:pt>
                <c:pt idx="391">
                  <c:v>885.63161362360995</c:v>
                </c:pt>
                <c:pt idx="392">
                  <c:v>867.07088413797999</c:v>
                </c:pt>
                <c:pt idx="393">
                  <c:v>895.17516302524996</c:v>
                </c:pt>
                <c:pt idx="394">
                  <c:v>1046.8647722355099</c:v>
                </c:pt>
                <c:pt idx="395">
                  <c:v>980.04940890988996</c:v>
                </c:pt>
                <c:pt idx="396">
                  <c:v>975.41200107547002</c:v>
                </c:pt>
                <c:pt idx="397">
                  <c:v>949.39354277386997</c:v>
                </c:pt>
                <c:pt idx="398">
                  <c:v>965.62353521411001</c:v>
                </c:pt>
                <c:pt idx="399">
                  <c:v>948.53420438383</c:v>
                </c:pt>
                <c:pt idx="400">
                  <c:v>948.82709346085994</c:v>
                </c:pt>
                <c:pt idx="401">
                  <c:v>929.25304076266002</c:v>
                </c:pt>
                <c:pt idx="402">
                  <c:v>907.48132014961004</c:v>
                </c:pt>
                <c:pt idx="403">
                  <c:v>911.2200789648</c:v>
                </c:pt>
                <c:pt idx="404">
                  <c:v>890.72460314758996</c:v>
                </c:pt>
                <c:pt idx="405">
                  <c:v>960.80278430158</c:v>
                </c:pt>
                <c:pt idx="406">
                  <c:v>947.84401997978</c:v>
                </c:pt>
                <c:pt idx="407">
                  <c:v>897.61278054362003</c:v>
                </c:pt>
                <c:pt idx="408">
                  <c:v>879.4575218355501</c:v>
                </c:pt>
                <c:pt idx="409">
                  <c:v>895.29924974821995</c:v>
                </c:pt>
                <c:pt idx="410">
                  <c:v>918.8352195084301</c:v>
                </c:pt>
                <c:pt idx="411">
                  <c:v>912.18635461414999</c:v>
                </c:pt>
                <c:pt idx="412">
                  <c:v>925.80570808592006</c:v>
                </c:pt>
                <c:pt idx="413">
                  <c:v>918.73915071675003</c:v>
                </c:pt>
                <c:pt idx="414">
                  <c:v>1097.70522333896</c:v>
                </c:pt>
                <c:pt idx="415">
                  <c:v>976.9443249231</c:v>
                </c:pt>
                <c:pt idx="416">
                  <c:v>974.82709075370997</c:v>
                </c:pt>
                <c:pt idx="417">
                  <c:v>978.89555147971998</c:v>
                </c:pt>
                <c:pt idx="418">
                  <c:v>933.42281531323999</c:v>
                </c:pt>
                <c:pt idx="419">
                  <c:v>995.80897554126</c:v>
                </c:pt>
                <c:pt idx="420">
                  <c:v>963.56507145091007</c:v>
                </c:pt>
                <c:pt idx="421">
                  <c:v>954.85589135436999</c:v>
                </c:pt>
                <c:pt idx="422">
                  <c:v>985.73729685595993</c:v>
                </c:pt>
                <c:pt idx="423">
                  <c:v>939.93819100095993</c:v>
                </c:pt>
                <c:pt idx="424">
                  <c:v>956.46652233855002</c:v>
                </c:pt>
                <c:pt idx="425">
                  <c:v>999.01149325206006</c:v>
                </c:pt>
                <c:pt idx="426">
                  <c:v>932.08144350486998</c:v>
                </c:pt>
                <c:pt idx="427">
                  <c:v>951.68537567425005</c:v>
                </c:pt>
                <c:pt idx="428">
                  <c:v>935.65468840557992</c:v>
                </c:pt>
                <c:pt idx="429">
                  <c:v>994.64423131569993</c:v>
                </c:pt>
                <c:pt idx="430">
                  <c:v>1002.06731754548</c:v>
                </c:pt>
                <c:pt idx="431">
                  <c:v>977.52714456887998</c:v>
                </c:pt>
                <c:pt idx="432">
                  <c:v>994.18943274369997</c:v>
                </c:pt>
                <c:pt idx="433">
                  <c:v>1012.8360762496</c:v>
                </c:pt>
                <c:pt idx="434">
                  <c:v>1129.5744610152099</c:v>
                </c:pt>
                <c:pt idx="435">
                  <c:v>1048.1828431051399</c:v>
                </c:pt>
                <c:pt idx="436">
                  <c:v>1039.33295138987</c:v>
                </c:pt>
                <c:pt idx="437">
                  <c:v>1026.87310070846</c:v>
                </c:pt>
                <c:pt idx="438">
                  <c:v>1022.19895088121</c:v>
                </c:pt>
                <c:pt idx="439">
                  <c:v>999.49547166837999</c:v>
                </c:pt>
                <c:pt idx="440">
                  <c:v>984.6305659970501</c:v>
                </c:pt>
                <c:pt idx="441">
                  <c:v>1005.94833745594</c:v>
                </c:pt>
                <c:pt idx="442">
                  <c:v>1006.52580414299</c:v>
                </c:pt>
                <c:pt idx="443">
                  <c:v>980.89965487740005</c:v>
                </c:pt>
                <c:pt idx="444">
                  <c:v>953.90893791413998</c:v>
                </c:pt>
                <c:pt idx="445">
                  <c:v>973.83337196869991</c:v>
                </c:pt>
                <c:pt idx="446">
                  <c:v>977.03349787881996</c:v>
                </c:pt>
                <c:pt idx="447">
                  <c:v>912.42169334948994</c:v>
                </c:pt>
                <c:pt idx="448">
                  <c:v>936.64324825334995</c:v>
                </c:pt>
                <c:pt idx="449">
                  <c:v>955.79566264177004</c:v>
                </c:pt>
                <c:pt idx="450">
                  <c:v>918.33387830465006</c:v>
                </c:pt>
                <c:pt idx="451">
                  <c:v>910.92106111377007</c:v>
                </c:pt>
                <c:pt idx="452">
                  <c:v>940.35353251091999</c:v>
                </c:pt>
                <c:pt idx="453">
                  <c:v>952.65896542263999</c:v>
                </c:pt>
                <c:pt idx="454">
                  <c:v>932.91355735320997</c:v>
                </c:pt>
                <c:pt idx="455">
                  <c:v>928.67351446018006</c:v>
                </c:pt>
                <c:pt idx="456">
                  <c:v>1080.4096227729399</c:v>
                </c:pt>
                <c:pt idx="457">
                  <c:v>996.73231492044999</c:v>
                </c:pt>
                <c:pt idx="458">
                  <c:v>996.61809318270991</c:v>
                </c:pt>
                <c:pt idx="459">
                  <c:v>968.73014055895999</c:v>
                </c:pt>
                <c:pt idx="460">
                  <c:v>968.91600767737998</c:v>
                </c:pt>
                <c:pt idx="461">
                  <c:v>962.59689285108993</c:v>
                </c:pt>
                <c:pt idx="462">
                  <c:v>952.04889211198997</c:v>
                </c:pt>
                <c:pt idx="463">
                  <c:v>969.17189698686002</c:v>
                </c:pt>
                <c:pt idx="464">
                  <c:v>932.79563925845991</c:v>
                </c:pt>
                <c:pt idx="465">
                  <c:v>931.38512700818001</c:v>
                </c:pt>
                <c:pt idx="466">
                  <c:v>952.49766886409998</c:v>
                </c:pt>
                <c:pt idx="467">
                  <c:v>1002.75732842154</c:v>
                </c:pt>
                <c:pt idx="468">
                  <c:v>1059.4074294448199</c:v>
                </c:pt>
                <c:pt idx="469">
                  <c:v>1053.2374856553299</c:v>
                </c:pt>
                <c:pt idx="470">
                  <c:v>996.20047575312003</c:v>
                </c:pt>
                <c:pt idx="471">
                  <c:v>1019.4709246618199</c:v>
                </c:pt>
                <c:pt idx="472">
                  <c:v>1000.2544701788</c:v>
                </c:pt>
                <c:pt idx="473">
                  <c:v>1034.4928800034199</c:v>
                </c:pt>
                <c:pt idx="474">
                  <c:v>1049.34819501732</c:v>
                </c:pt>
                <c:pt idx="475">
                  <c:v>1038.8258979980401</c:v>
                </c:pt>
                <c:pt idx="476">
                  <c:v>1012.03685424322</c:v>
                </c:pt>
                <c:pt idx="477">
                  <c:v>984.97348242622002</c:v>
                </c:pt>
                <c:pt idx="478">
                  <c:v>1104.72174983951</c:v>
                </c:pt>
                <c:pt idx="479">
                  <c:v>1063.7066428129499</c:v>
                </c:pt>
                <c:pt idx="480">
                  <c:v>1081.4727906491401</c:v>
                </c:pt>
                <c:pt idx="481">
                  <c:v>1067.99522415302</c:v>
                </c:pt>
                <c:pt idx="482">
                  <c:v>1075.98324048481</c:v>
                </c:pt>
                <c:pt idx="483">
                  <c:v>1067.09375380699</c:v>
                </c:pt>
                <c:pt idx="484">
                  <c:v>1030.7239234796</c:v>
                </c:pt>
                <c:pt idx="485">
                  <c:v>1032.4668892832501</c:v>
                </c:pt>
                <c:pt idx="486">
                  <c:v>1018.4895066459301</c:v>
                </c:pt>
                <c:pt idx="487">
                  <c:v>1062.0710055678901</c:v>
                </c:pt>
                <c:pt idx="488">
                  <c:v>1108.8615035302801</c:v>
                </c:pt>
                <c:pt idx="489">
                  <c:v>1142.2205496372401</c:v>
                </c:pt>
                <c:pt idx="490">
                  <c:v>1098.7602462237601</c:v>
                </c:pt>
                <c:pt idx="491">
                  <c:v>1124.1813372864899</c:v>
                </c:pt>
                <c:pt idx="492">
                  <c:v>1110.3338825544199</c:v>
                </c:pt>
                <c:pt idx="493">
                  <c:v>1094.01548348848</c:v>
                </c:pt>
                <c:pt idx="494">
                  <c:v>1118.7082280874599</c:v>
                </c:pt>
                <c:pt idx="495">
                  <c:v>1100.5707792662599</c:v>
                </c:pt>
                <c:pt idx="496">
                  <c:v>1112.1235216662901</c:v>
                </c:pt>
                <c:pt idx="497">
                  <c:v>1221.2264962726299</c:v>
                </c:pt>
                <c:pt idx="498">
                  <c:v>1204.8843932239299</c:v>
                </c:pt>
                <c:pt idx="499">
                  <c:v>1183.5400144359498</c:v>
                </c:pt>
                <c:pt idx="500">
                  <c:v>1161.4702225230001</c:v>
                </c:pt>
                <c:pt idx="501">
                  <c:v>1182.5142794698102</c:v>
                </c:pt>
                <c:pt idx="502">
                  <c:v>1186.01207116663</c:v>
                </c:pt>
                <c:pt idx="503">
                  <c:v>1202.9507452758601</c:v>
                </c:pt>
                <c:pt idx="504">
                  <c:v>1204.4737053303302</c:v>
                </c:pt>
                <c:pt idx="505">
                  <c:v>1204.2936150569399</c:v>
                </c:pt>
                <c:pt idx="506">
                  <c:v>1192.7095324128502</c:v>
                </c:pt>
                <c:pt idx="507">
                  <c:v>1254.12965366905</c:v>
                </c:pt>
                <c:pt idx="508">
                  <c:v>1256.4409364785802</c:v>
                </c:pt>
                <c:pt idx="509">
                  <c:v>1260.0946598487701</c:v>
                </c:pt>
                <c:pt idx="510">
                  <c:v>1270.0694941628501</c:v>
                </c:pt>
                <c:pt idx="511">
                  <c:v>1299.9063315616299</c:v>
                </c:pt>
                <c:pt idx="512">
                  <c:v>1276.3100080980901</c:v>
                </c:pt>
                <c:pt idx="513">
                  <c:v>1282.1547912003798</c:v>
                </c:pt>
                <c:pt idx="514">
                  <c:v>1255.68423733793</c:v>
                </c:pt>
                <c:pt idx="515">
                  <c:v>1261.5578224722099</c:v>
                </c:pt>
                <c:pt idx="516">
                  <c:v>1224.1775748953301</c:v>
                </c:pt>
                <c:pt idx="517">
                  <c:v>1199.73801222054</c:v>
                </c:pt>
                <c:pt idx="518">
                  <c:v>1221.9559451678899</c:v>
                </c:pt>
                <c:pt idx="519">
                  <c:v>1375.52478661494</c:v>
                </c:pt>
                <c:pt idx="520">
                  <c:v>1274.2068184254699</c:v>
                </c:pt>
                <c:pt idx="521">
                  <c:v>1274.0739752248001</c:v>
                </c:pt>
                <c:pt idx="522">
                  <c:v>1293.92270970442</c:v>
                </c:pt>
                <c:pt idx="523">
                  <c:v>1300.51550897825</c:v>
                </c:pt>
                <c:pt idx="524">
                  <c:v>1303.00431416266</c:v>
                </c:pt>
                <c:pt idx="525">
                  <c:v>1303.6422063779501</c:v>
                </c:pt>
                <c:pt idx="526">
                  <c:v>1297.3605001211201</c:v>
                </c:pt>
                <c:pt idx="527">
                  <c:v>1308.1399527938702</c:v>
                </c:pt>
                <c:pt idx="528">
                  <c:v>1301.0069440867801</c:v>
                </c:pt>
                <c:pt idx="529">
                  <c:v>1320.4201627846999</c:v>
                </c:pt>
                <c:pt idx="530">
                  <c:v>1401.72067973303</c:v>
                </c:pt>
                <c:pt idx="531">
                  <c:v>1372.5577570947</c:v>
                </c:pt>
                <c:pt idx="532">
                  <c:v>1354.05419072682</c:v>
                </c:pt>
                <c:pt idx="533">
                  <c:v>1353.2809179221799</c:v>
                </c:pt>
                <c:pt idx="534">
                  <c:v>1316.86991897652</c:v>
                </c:pt>
                <c:pt idx="535">
                  <c:v>1340.4641026213401</c:v>
                </c:pt>
                <c:pt idx="536">
                  <c:v>1381.9638859418001</c:v>
                </c:pt>
                <c:pt idx="537">
                  <c:v>1358.8642156597</c:v>
                </c:pt>
                <c:pt idx="538">
                  <c:v>1362.41243825014</c:v>
                </c:pt>
                <c:pt idx="539">
                  <c:v>1316.6027725673898</c:v>
                </c:pt>
                <c:pt idx="540">
                  <c:v>1311.93796695584</c:v>
                </c:pt>
                <c:pt idx="541">
                  <c:v>1348.6961613465101</c:v>
                </c:pt>
                <c:pt idx="542">
                  <c:v>1414.5369090589199</c:v>
                </c:pt>
                <c:pt idx="543">
                  <c:v>1370.9837208231299</c:v>
                </c:pt>
                <c:pt idx="544">
                  <c:v>1412.68934851376</c:v>
                </c:pt>
                <c:pt idx="545">
                  <c:v>1369.05904344284</c:v>
                </c:pt>
                <c:pt idx="546">
                  <c:v>1392.5023693456499</c:v>
                </c:pt>
                <c:pt idx="547">
                  <c:v>1428.45389903821</c:v>
                </c:pt>
                <c:pt idx="548">
                  <c:v>1393.90183608644</c:v>
                </c:pt>
                <c:pt idx="549">
                  <c:v>1415.0623289006398</c:v>
                </c:pt>
                <c:pt idx="550">
                  <c:v>1435.91067461075</c:v>
                </c:pt>
                <c:pt idx="551">
                  <c:v>1451.49787361873</c:v>
                </c:pt>
                <c:pt idx="552">
                  <c:v>1465.52926800518</c:v>
                </c:pt>
                <c:pt idx="553">
                  <c:v>1455.0077314319499</c:v>
                </c:pt>
                <c:pt idx="554">
                  <c:v>1492.5409141503401</c:v>
                </c:pt>
                <c:pt idx="555">
                  <c:v>1485.50388337805</c:v>
                </c:pt>
                <c:pt idx="556">
                  <c:v>1470.7223376536699</c:v>
                </c:pt>
                <c:pt idx="557">
                  <c:v>1498.6736116943798</c:v>
                </c:pt>
                <c:pt idx="558">
                  <c:v>1500.49464483517</c:v>
                </c:pt>
                <c:pt idx="559">
                  <c:v>1511.5135104277799</c:v>
                </c:pt>
                <c:pt idx="560">
                  <c:v>1570.97322128923</c:v>
                </c:pt>
                <c:pt idx="561">
                  <c:v>1782.6676029601399</c:v>
                </c:pt>
                <c:pt idx="562">
                  <c:v>1709.98446590151</c:v>
                </c:pt>
                <c:pt idx="563">
                  <c:v>1635.93159120932</c:v>
                </c:pt>
                <c:pt idx="564">
                  <c:v>1625.1335858283001</c:v>
                </c:pt>
              </c:numCache>
            </c:numRef>
          </c:val>
          <c:smooth val="0"/>
          <c:extLst>
            <c:ext xmlns:c16="http://schemas.microsoft.com/office/drawing/2014/chart" uri="{C3380CC4-5D6E-409C-BE32-E72D297353CC}">
              <c16:uniqueId val="{00000001-4A66-426E-8CC1-B560770DCBB5}"/>
            </c:ext>
          </c:extLst>
        </c:ser>
        <c:dLbls>
          <c:showLegendKey val="0"/>
          <c:showVal val="0"/>
          <c:showCatName val="0"/>
          <c:showSerName val="0"/>
          <c:showPercent val="0"/>
          <c:showBubbleSize val="0"/>
        </c:dLbls>
        <c:smooth val="0"/>
        <c:axId val="309562335"/>
        <c:axId val="309561375"/>
      </c:lineChart>
      <c:dateAx>
        <c:axId val="309562335"/>
        <c:scaling>
          <c:orientation val="minMax"/>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309561375"/>
        <c:crosses val="autoZero"/>
        <c:auto val="1"/>
        <c:lblOffset val="100"/>
        <c:baseTimeUnit val="days"/>
        <c:majorUnit val="4"/>
        <c:majorTimeUnit val="months"/>
      </c:dateAx>
      <c:valAx>
        <c:axId val="309561375"/>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309562335"/>
        <c:crosses val="autoZero"/>
        <c:crossBetween val="between"/>
      </c:valAx>
      <c:spPr>
        <a:noFill/>
        <a:ln>
          <a:noFill/>
        </a:ln>
        <a:effectLst/>
      </c:spPr>
    </c:plotArea>
    <c:legend>
      <c:legendPos val="b"/>
      <c:layout>
        <c:manualLayout>
          <c:xMode val="edge"/>
          <c:yMode val="edge"/>
          <c:x val="0.17773174768706768"/>
          <c:y val="0.19767900209228409"/>
          <c:w val="0.65456319782627403"/>
          <c:h val="7.1029371835619942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a:t>Treasury Market Size and Dealer Capacity ($trn)</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lineChart>
        <c:grouping val="standard"/>
        <c:varyColors val="0"/>
        <c:ser>
          <c:idx val="0"/>
          <c:order val="0"/>
          <c:tx>
            <c:strRef>
              <c:f>'dealers and treasuries'!$B$12</c:f>
              <c:strCache>
                <c:ptCount val="1"/>
                <c:pt idx="0">
                  <c:v>Securities Dealer Total Assets</c:v>
                </c:pt>
              </c:strCache>
            </c:strRef>
          </c:tx>
          <c:spPr>
            <a:ln w="28575" cap="rnd">
              <a:solidFill>
                <a:schemeClr val="accent1"/>
              </a:solidFill>
              <a:round/>
            </a:ln>
            <a:effectLst/>
          </c:spPr>
          <c:marker>
            <c:symbol val="none"/>
          </c:marker>
          <c:cat>
            <c:numRef>
              <c:f>'dealers and treasuries'!$A$206:$A$303</c:f>
              <c:numCache>
                <c:formatCode>yyyy\-mm\-dd</c:formatCode>
                <c:ptCount val="98"/>
                <c:pt idx="0">
                  <c:v>36526</c:v>
                </c:pt>
                <c:pt idx="1">
                  <c:v>36617</c:v>
                </c:pt>
                <c:pt idx="2">
                  <c:v>36708</c:v>
                </c:pt>
                <c:pt idx="3">
                  <c:v>36800</c:v>
                </c:pt>
                <c:pt idx="4">
                  <c:v>36892</c:v>
                </c:pt>
                <c:pt idx="5">
                  <c:v>36982</c:v>
                </c:pt>
                <c:pt idx="6">
                  <c:v>37073</c:v>
                </c:pt>
                <c:pt idx="7">
                  <c:v>37165</c:v>
                </c:pt>
                <c:pt idx="8">
                  <c:v>37257</c:v>
                </c:pt>
                <c:pt idx="9">
                  <c:v>37347</c:v>
                </c:pt>
                <c:pt idx="10">
                  <c:v>37438</c:v>
                </c:pt>
                <c:pt idx="11">
                  <c:v>37530</c:v>
                </c:pt>
                <c:pt idx="12">
                  <c:v>37622</c:v>
                </c:pt>
                <c:pt idx="13">
                  <c:v>37712</c:v>
                </c:pt>
                <c:pt idx="14">
                  <c:v>37803</c:v>
                </c:pt>
                <c:pt idx="15">
                  <c:v>37895</c:v>
                </c:pt>
                <c:pt idx="16">
                  <c:v>37987</c:v>
                </c:pt>
                <c:pt idx="17">
                  <c:v>38078</c:v>
                </c:pt>
                <c:pt idx="18">
                  <c:v>38169</c:v>
                </c:pt>
                <c:pt idx="19">
                  <c:v>38261</c:v>
                </c:pt>
                <c:pt idx="20">
                  <c:v>38353</c:v>
                </c:pt>
                <c:pt idx="21">
                  <c:v>38443</c:v>
                </c:pt>
                <c:pt idx="22">
                  <c:v>38534</c:v>
                </c:pt>
                <c:pt idx="23">
                  <c:v>38626</c:v>
                </c:pt>
                <c:pt idx="24">
                  <c:v>38718</c:v>
                </c:pt>
                <c:pt idx="25">
                  <c:v>38808</c:v>
                </c:pt>
                <c:pt idx="26">
                  <c:v>38899</c:v>
                </c:pt>
                <c:pt idx="27">
                  <c:v>38991</c:v>
                </c:pt>
                <c:pt idx="28">
                  <c:v>39083</c:v>
                </c:pt>
                <c:pt idx="29">
                  <c:v>39173</c:v>
                </c:pt>
                <c:pt idx="30">
                  <c:v>39264</c:v>
                </c:pt>
                <c:pt idx="31">
                  <c:v>39356</c:v>
                </c:pt>
                <c:pt idx="32">
                  <c:v>39448</c:v>
                </c:pt>
                <c:pt idx="33">
                  <c:v>39539</c:v>
                </c:pt>
                <c:pt idx="34">
                  <c:v>39630</c:v>
                </c:pt>
                <c:pt idx="35">
                  <c:v>39722</c:v>
                </c:pt>
                <c:pt idx="36">
                  <c:v>39814</c:v>
                </c:pt>
                <c:pt idx="37">
                  <c:v>39904</c:v>
                </c:pt>
                <c:pt idx="38">
                  <c:v>39995</c:v>
                </c:pt>
                <c:pt idx="39">
                  <c:v>40087</c:v>
                </c:pt>
                <c:pt idx="40">
                  <c:v>40179</c:v>
                </c:pt>
                <c:pt idx="41">
                  <c:v>40269</c:v>
                </c:pt>
                <c:pt idx="42">
                  <c:v>40360</c:v>
                </c:pt>
                <c:pt idx="43">
                  <c:v>40452</c:v>
                </c:pt>
                <c:pt idx="44">
                  <c:v>40544</c:v>
                </c:pt>
                <c:pt idx="45">
                  <c:v>40634</c:v>
                </c:pt>
                <c:pt idx="46">
                  <c:v>40725</c:v>
                </c:pt>
                <c:pt idx="47">
                  <c:v>40817</c:v>
                </c:pt>
                <c:pt idx="48">
                  <c:v>40909</c:v>
                </c:pt>
                <c:pt idx="49">
                  <c:v>41000</c:v>
                </c:pt>
                <c:pt idx="50">
                  <c:v>41091</c:v>
                </c:pt>
                <c:pt idx="51">
                  <c:v>41183</c:v>
                </c:pt>
                <c:pt idx="52">
                  <c:v>41275</c:v>
                </c:pt>
                <c:pt idx="53">
                  <c:v>41365</c:v>
                </c:pt>
                <c:pt idx="54">
                  <c:v>41456</c:v>
                </c:pt>
                <c:pt idx="55">
                  <c:v>41548</c:v>
                </c:pt>
                <c:pt idx="56">
                  <c:v>41640</c:v>
                </c:pt>
                <c:pt idx="57">
                  <c:v>41730</c:v>
                </c:pt>
                <c:pt idx="58">
                  <c:v>41821</c:v>
                </c:pt>
                <c:pt idx="59">
                  <c:v>41913</c:v>
                </c:pt>
                <c:pt idx="60">
                  <c:v>42005</c:v>
                </c:pt>
                <c:pt idx="61">
                  <c:v>42095</c:v>
                </c:pt>
                <c:pt idx="62">
                  <c:v>42186</c:v>
                </c:pt>
                <c:pt idx="63">
                  <c:v>42278</c:v>
                </c:pt>
                <c:pt idx="64">
                  <c:v>42370</c:v>
                </c:pt>
                <c:pt idx="65">
                  <c:v>42461</c:v>
                </c:pt>
                <c:pt idx="66">
                  <c:v>42552</c:v>
                </c:pt>
                <c:pt idx="67">
                  <c:v>42644</c:v>
                </c:pt>
                <c:pt idx="68">
                  <c:v>42736</c:v>
                </c:pt>
                <c:pt idx="69">
                  <c:v>42826</c:v>
                </c:pt>
                <c:pt idx="70">
                  <c:v>42917</c:v>
                </c:pt>
                <c:pt idx="71">
                  <c:v>43009</c:v>
                </c:pt>
                <c:pt idx="72">
                  <c:v>43101</c:v>
                </c:pt>
                <c:pt idx="73">
                  <c:v>43191</c:v>
                </c:pt>
                <c:pt idx="74">
                  <c:v>43282</c:v>
                </c:pt>
                <c:pt idx="75">
                  <c:v>43374</c:v>
                </c:pt>
                <c:pt idx="76">
                  <c:v>43466</c:v>
                </c:pt>
                <c:pt idx="77">
                  <c:v>43556</c:v>
                </c:pt>
                <c:pt idx="78">
                  <c:v>43647</c:v>
                </c:pt>
                <c:pt idx="79">
                  <c:v>43739</c:v>
                </c:pt>
                <c:pt idx="80">
                  <c:v>43831</c:v>
                </c:pt>
                <c:pt idx="81">
                  <c:v>43922</c:v>
                </c:pt>
                <c:pt idx="82">
                  <c:v>44013</c:v>
                </c:pt>
                <c:pt idx="83">
                  <c:v>44105</c:v>
                </c:pt>
                <c:pt idx="84">
                  <c:v>44197</c:v>
                </c:pt>
                <c:pt idx="85">
                  <c:v>44287</c:v>
                </c:pt>
                <c:pt idx="86">
                  <c:v>44378</c:v>
                </c:pt>
                <c:pt idx="87">
                  <c:v>44470</c:v>
                </c:pt>
                <c:pt idx="88">
                  <c:v>44562</c:v>
                </c:pt>
                <c:pt idx="89">
                  <c:v>44652</c:v>
                </c:pt>
                <c:pt idx="90">
                  <c:v>44743</c:v>
                </c:pt>
                <c:pt idx="91">
                  <c:v>44835</c:v>
                </c:pt>
                <c:pt idx="92">
                  <c:v>44927</c:v>
                </c:pt>
                <c:pt idx="93">
                  <c:v>45017</c:v>
                </c:pt>
                <c:pt idx="94">
                  <c:v>45108</c:v>
                </c:pt>
                <c:pt idx="95">
                  <c:v>45200</c:v>
                </c:pt>
                <c:pt idx="96">
                  <c:v>45292</c:v>
                </c:pt>
                <c:pt idx="97">
                  <c:v>45383</c:v>
                </c:pt>
              </c:numCache>
            </c:numRef>
          </c:cat>
          <c:val>
            <c:numRef>
              <c:f>'dealers and treasuries'!$B$206:$B$303</c:f>
              <c:numCache>
                <c:formatCode>General</c:formatCode>
                <c:ptCount val="98"/>
                <c:pt idx="0">
                  <c:v>2.4908800000000002</c:v>
                </c:pt>
                <c:pt idx="1">
                  <c:v>2.4718629999999999</c:v>
                </c:pt>
                <c:pt idx="2">
                  <c:v>2.5097519999999998</c:v>
                </c:pt>
                <c:pt idx="3">
                  <c:v>2.5223739999999997</c:v>
                </c:pt>
                <c:pt idx="4">
                  <c:v>2.6050149999999999</c:v>
                </c:pt>
                <c:pt idx="5">
                  <c:v>2.7719369999999999</c:v>
                </c:pt>
                <c:pt idx="6">
                  <c:v>2.919959</c:v>
                </c:pt>
                <c:pt idx="7">
                  <c:v>2.9758640000000001</c:v>
                </c:pt>
                <c:pt idx="8">
                  <c:v>3.0323310000000001</c:v>
                </c:pt>
                <c:pt idx="9">
                  <c:v>2.991422</c:v>
                </c:pt>
                <c:pt idx="10">
                  <c:v>2.9756909999999999</c:v>
                </c:pt>
                <c:pt idx="11">
                  <c:v>2.869132</c:v>
                </c:pt>
                <c:pt idx="12">
                  <c:v>3.0655450000000002</c:v>
                </c:pt>
                <c:pt idx="13">
                  <c:v>3.4537359999999997</c:v>
                </c:pt>
                <c:pt idx="14">
                  <c:v>3.4077600000000001</c:v>
                </c:pt>
                <c:pt idx="15">
                  <c:v>3.4804560000000002</c:v>
                </c:pt>
                <c:pt idx="16">
                  <c:v>3.743074</c:v>
                </c:pt>
                <c:pt idx="17">
                  <c:v>3.917262</c:v>
                </c:pt>
                <c:pt idx="18">
                  <c:v>4.1792659999999993</c:v>
                </c:pt>
                <c:pt idx="19">
                  <c:v>4.2981769999999999</c:v>
                </c:pt>
                <c:pt idx="20">
                  <c:v>4.5425069999999996</c:v>
                </c:pt>
                <c:pt idx="21">
                  <c:v>4.6290559999999994</c:v>
                </c:pt>
                <c:pt idx="22">
                  <c:v>4.7901040000000004</c:v>
                </c:pt>
                <c:pt idx="23">
                  <c:v>4.7085499999999998</c:v>
                </c:pt>
                <c:pt idx="24">
                  <c:v>5.1304129999999999</c:v>
                </c:pt>
                <c:pt idx="25">
                  <c:v>5.1684260000000002</c:v>
                </c:pt>
                <c:pt idx="26">
                  <c:v>5.4779610000000005</c:v>
                </c:pt>
                <c:pt idx="27">
                  <c:v>5.5477959999999999</c:v>
                </c:pt>
                <c:pt idx="28">
                  <c:v>6.2300959999999996</c:v>
                </c:pt>
                <c:pt idx="29">
                  <c:v>6.545134</c:v>
                </c:pt>
                <c:pt idx="30">
                  <c:v>6.428153</c:v>
                </c:pt>
                <c:pt idx="31">
                  <c:v>6.1667079999999999</c:v>
                </c:pt>
                <c:pt idx="32">
                  <c:v>6.3484639999999999</c:v>
                </c:pt>
                <c:pt idx="33">
                  <c:v>5.8229709999999999</c:v>
                </c:pt>
                <c:pt idx="34">
                  <c:v>5.9359759999999993</c:v>
                </c:pt>
                <c:pt idx="35">
                  <c:v>4.0352009999999998</c:v>
                </c:pt>
                <c:pt idx="36">
                  <c:v>3.8345830000000003</c:v>
                </c:pt>
                <c:pt idx="37">
                  <c:v>3.886466</c:v>
                </c:pt>
                <c:pt idx="38">
                  <c:v>4.0070870000000003</c:v>
                </c:pt>
                <c:pt idx="39">
                  <c:v>3.868204</c:v>
                </c:pt>
                <c:pt idx="40">
                  <c:v>4.1480600000000001</c:v>
                </c:pt>
                <c:pt idx="41">
                  <c:v>4.0877220000000003</c:v>
                </c:pt>
                <c:pt idx="42">
                  <c:v>4.0783949999999995</c:v>
                </c:pt>
                <c:pt idx="43">
                  <c:v>4.1329459999999996</c:v>
                </c:pt>
                <c:pt idx="44">
                  <c:v>4.3173819999999994</c:v>
                </c:pt>
                <c:pt idx="45">
                  <c:v>4.3733570000000004</c:v>
                </c:pt>
                <c:pt idx="46">
                  <c:v>4.27745</c:v>
                </c:pt>
                <c:pt idx="47">
                  <c:v>4.1433909999999994</c:v>
                </c:pt>
                <c:pt idx="48">
                  <c:v>4.3095189999999999</c:v>
                </c:pt>
                <c:pt idx="49">
                  <c:v>4.289161</c:v>
                </c:pt>
                <c:pt idx="50">
                  <c:v>4.3594669999999995</c:v>
                </c:pt>
                <c:pt idx="51">
                  <c:v>4.3782250000000005</c:v>
                </c:pt>
                <c:pt idx="52">
                  <c:v>4.3682280000000002</c:v>
                </c:pt>
                <c:pt idx="53">
                  <c:v>4.2140579999999996</c:v>
                </c:pt>
                <c:pt idx="54">
                  <c:v>4.1089449999999994</c:v>
                </c:pt>
                <c:pt idx="55">
                  <c:v>4.0642719999999999</c:v>
                </c:pt>
                <c:pt idx="56">
                  <c:v>4.1130300000000002</c:v>
                </c:pt>
                <c:pt idx="57">
                  <c:v>4.1104759999999994</c:v>
                </c:pt>
                <c:pt idx="58">
                  <c:v>4.0345079999999998</c:v>
                </c:pt>
                <c:pt idx="59">
                  <c:v>3.929484</c:v>
                </c:pt>
                <c:pt idx="60">
                  <c:v>3.9165039999999998</c:v>
                </c:pt>
                <c:pt idx="61">
                  <c:v>3.8188209999999998</c:v>
                </c:pt>
                <c:pt idx="62">
                  <c:v>3.7787260000000003</c:v>
                </c:pt>
                <c:pt idx="63">
                  <c:v>3.5986630000000002</c:v>
                </c:pt>
                <c:pt idx="64">
                  <c:v>3.5951719999999998</c:v>
                </c:pt>
                <c:pt idx="65">
                  <c:v>3.6715249999999999</c:v>
                </c:pt>
                <c:pt idx="66">
                  <c:v>3.6733029999999998</c:v>
                </c:pt>
                <c:pt idx="67">
                  <c:v>3.470742</c:v>
                </c:pt>
                <c:pt idx="68">
                  <c:v>3.5630520000000003</c:v>
                </c:pt>
                <c:pt idx="69">
                  <c:v>3.7163359999999996</c:v>
                </c:pt>
                <c:pt idx="70">
                  <c:v>3.6282669999999997</c:v>
                </c:pt>
                <c:pt idx="71">
                  <c:v>3.5726900000000001</c:v>
                </c:pt>
                <c:pt idx="72">
                  <c:v>3.617734</c:v>
                </c:pt>
                <c:pt idx="73">
                  <c:v>3.6658539999999999</c:v>
                </c:pt>
                <c:pt idx="74">
                  <c:v>3.711484</c:v>
                </c:pt>
                <c:pt idx="75">
                  <c:v>3.8114209999999997</c:v>
                </c:pt>
                <c:pt idx="76">
                  <c:v>3.84198</c:v>
                </c:pt>
                <c:pt idx="77">
                  <c:v>3.9600680000000001</c:v>
                </c:pt>
                <c:pt idx="78">
                  <c:v>4.0578430000000001</c:v>
                </c:pt>
                <c:pt idx="79">
                  <c:v>3.9447540000000001</c:v>
                </c:pt>
                <c:pt idx="80">
                  <c:v>4.2168609999999997</c:v>
                </c:pt>
                <c:pt idx="81">
                  <c:v>3.9991720000000002</c:v>
                </c:pt>
                <c:pt idx="82">
                  <c:v>4.0245600000000001</c:v>
                </c:pt>
                <c:pt idx="83">
                  <c:v>4.1988050000000001</c:v>
                </c:pt>
                <c:pt idx="84">
                  <c:v>4.2451450000000008</c:v>
                </c:pt>
                <c:pt idx="85">
                  <c:v>4.2891649999999997</c:v>
                </c:pt>
                <c:pt idx="86">
                  <c:v>4.392226</c:v>
                </c:pt>
                <c:pt idx="87">
                  <c:v>4.3802780000000006</c:v>
                </c:pt>
                <c:pt idx="88">
                  <c:v>4.5726800000000001</c:v>
                </c:pt>
                <c:pt idx="89">
                  <c:v>4.4324820000000003</c:v>
                </c:pt>
                <c:pt idx="90">
                  <c:v>4.4241549999999998</c:v>
                </c:pt>
                <c:pt idx="91">
                  <c:v>4.373062</c:v>
                </c:pt>
                <c:pt idx="92">
                  <c:v>4.8037770000000002</c:v>
                </c:pt>
                <c:pt idx="93">
                  <c:v>4.8091589999999993</c:v>
                </c:pt>
                <c:pt idx="94">
                  <c:v>4.7570619999999995</c:v>
                </c:pt>
                <c:pt idx="95">
                  <c:v>4.8757730000000006</c:v>
                </c:pt>
                <c:pt idx="96">
                  <c:v>5.1588580000000004</c:v>
                </c:pt>
                <c:pt idx="97">
                  <c:v>5.1852900000000002</c:v>
                </c:pt>
              </c:numCache>
            </c:numRef>
          </c:val>
          <c:smooth val="0"/>
          <c:extLst>
            <c:ext xmlns:c16="http://schemas.microsoft.com/office/drawing/2014/chart" uri="{C3380CC4-5D6E-409C-BE32-E72D297353CC}">
              <c16:uniqueId val="{00000000-ED54-4F3D-B114-8B85C92A33BD}"/>
            </c:ext>
          </c:extLst>
        </c:ser>
        <c:ser>
          <c:idx val="1"/>
          <c:order val="1"/>
          <c:tx>
            <c:strRef>
              <c:f>'dealers and treasuries'!$C$12</c:f>
              <c:strCache>
                <c:ptCount val="1"/>
                <c:pt idx="0">
                  <c:v>Marketable Treasuries</c:v>
                </c:pt>
              </c:strCache>
            </c:strRef>
          </c:tx>
          <c:spPr>
            <a:ln w="28575" cap="rnd">
              <a:solidFill>
                <a:schemeClr val="accent2"/>
              </a:solidFill>
              <a:round/>
            </a:ln>
            <a:effectLst/>
          </c:spPr>
          <c:marker>
            <c:symbol val="none"/>
          </c:marker>
          <c:cat>
            <c:numRef>
              <c:f>'dealers and treasuries'!$A$206:$A$303</c:f>
              <c:numCache>
                <c:formatCode>yyyy\-mm\-dd</c:formatCode>
                <c:ptCount val="98"/>
                <c:pt idx="0">
                  <c:v>36526</c:v>
                </c:pt>
                <c:pt idx="1">
                  <c:v>36617</c:v>
                </c:pt>
                <c:pt idx="2">
                  <c:v>36708</c:v>
                </c:pt>
                <c:pt idx="3">
                  <c:v>36800</c:v>
                </c:pt>
                <c:pt idx="4">
                  <c:v>36892</c:v>
                </c:pt>
                <c:pt idx="5">
                  <c:v>36982</c:v>
                </c:pt>
                <c:pt idx="6">
                  <c:v>37073</c:v>
                </c:pt>
                <c:pt idx="7">
                  <c:v>37165</c:v>
                </c:pt>
                <c:pt idx="8">
                  <c:v>37257</c:v>
                </c:pt>
                <c:pt idx="9">
                  <c:v>37347</c:v>
                </c:pt>
                <c:pt idx="10">
                  <c:v>37438</c:v>
                </c:pt>
                <c:pt idx="11">
                  <c:v>37530</c:v>
                </c:pt>
                <c:pt idx="12">
                  <c:v>37622</c:v>
                </c:pt>
                <c:pt idx="13">
                  <c:v>37712</c:v>
                </c:pt>
                <c:pt idx="14">
                  <c:v>37803</c:v>
                </c:pt>
                <c:pt idx="15">
                  <c:v>37895</c:v>
                </c:pt>
                <c:pt idx="16">
                  <c:v>37987</c:v>
                </c:pt>
                <c:pt idx="17">
                  <c:v>38078</c:v>
                </c:pt>
                <c:pt idx="18">
                  <c:v>38169</c:v>
                </c:pt>
                <c:pt idx="19">
                  <c:v>38261</c:v>
                </c:pt>
                <c:pt idx="20">
                  <c:v>38353</c:v>
                </c:pt>
                <c:pt idx="21">
                  <c:v>38443</c:v>
                </c:pt>
                <c:pt idx="22">
                  <c:v>38534</c:v>
                </c:pt>
                <c:pt idx="23">
                  <c:v>38626</c:v>
                </c:pt>
                <c:pt idx="24">
                  <c:v>38718</c:v>
                </c:pt>
                <c:pt idx="25">
                  <c:v>38808</c:v>
                </c:pt>
                <c:pt idx="26">
                  <c:v>38899</c:v>
                </c:pt>
                <c:pt idx="27">
                  <c:v>38991</c:v>
                </c:pt>
                <c:pt idx="28">
                  <c:v>39083</c:v>
                </c:pt>
                <c:pt idx="29">
                  <c:v>39173</c:v>
                </c:pt>
                <c:pt idx="30">
                  <c:v>39264</c:v>
                </c:pt>
                <c:pt idx="31">
                  <c:v>39356</c:v>
                </c:pt>
                <c:pt idx="32">
                  <c:v>39448</c:v>
                </c:pt>
                <c:pt idx="33">
                  <c:v>39539</c:v>
                </c:pt>
                <c:pt idx="34">
                  <c:v>39630</c:v>
                </c:pt>
                <c:pt idx="35">
                  <c:v>39722</c:v>
                </c:pt>
                <c:pt idx="36">
                  <c:v>39814</c:v>
                </c:pt>
                <c:pt idx="37">
                  <c:v>39904</c:v>
                </c:pt>
                <c:pt idx="38">
                  <c:v>39995</c:v>
                </c:pt>
                <c:pt idx="39">
                  <c:v>40087</c:v>
                </c:pt>
                <c:pt idx="40">
                  <c:v>40179</c:v>
                </c:pt>
                <c:pt idx="41">
                  <c:v>40269</c:v>
                </c:pt>
                <c:pt idx="42">
                  <c:v>40360</c:v>
                </c:pt>
                <c:pt idx="43">
                  <c:v>40452</c:v>
                </c:pt>
                <c:pt idx="44">
                  <c:v>40544</c:v>
                </c:pt>
                <c:pt idx="45">
                  <c:v>40634</c:v>
                </c:pt>
                <c:pt idx="46">
                  <c:v>40725</c:v>
                </c:pt>
                <c:pt idx="47">
                  <c:v>40817</c:v>
                </c:pt>
                <c:pt idx="48">
                  <c:v>40909</c:v>
                </c:pt>
                <c:pt idx="49">
                  <c:v>41000</c:v>
                </c:pt>
                <c:pt idx="50">
                  <c:v>41091</c:v>
                </c:pt>
                <c:pt idx="51">
                  <c:v>41183</c:v>
                </c:pt>
                <c:pt idx="52">
                  <c:v>41275</c:v>
                </c:pt>
                <c:pt idx="53">
                  <c:v>41365</c:v>
                </c:pt>
                <c:pt idx="54">
                  <c:v>41456</c:v>
                </c:pt>
                <c:pt idx="55">
                  <c:v>41548</c:v>
                </c:pt>
                <c:pt idx="56">
                  <c:v>41640</c:v>
                </c:pt>
                <c:pt idx="57">
                  <c:v>41730</c:v>
                </c:pt>
                <c:pt idx="58">
                  <c:v>41821</c:v>
                </c:pt>
                <c:pt idx="59">
                  <c:v>41913</c:v>
                </c:pt>
                <c:pt idx="60">
                  <c:v>42005</c:v>
                </c:pt>
                <c:pt idx="61">
                  <c:v>42095</c:v>
                </c:pt>
                <c:pt idx="62">
                  <c:v>42186</c:v>
                </c:pt>
                <c:pt idx="63">
                  <c:v>42278</c:v>
                </c:pt>
                <c:pt idx="64">
                  <c:v>42370</c:v>
                </c:pt>
                <c:pt idx="65">
                  <c:v>42461</c:v>
                </c:pt>
                <c:pt idx="66">
                  <c:v>42552</c:v>
                </c:pt>
                <c:pt idx="67">
                  <c:v>42644</c:v>
                </c:pt>
                <c:pt idx="68">
                  <c:v>42736</c:v>
                </c:pt>
                <c:pt idx="69">
                  <c:v>42826</c:v>
                </c:pt>
                <c:pt idx="70">
                  <c:v>42917</c:v>
                </c:pt>
                <c:pt idx="71">
                  <c:v>43009</c:v>
                </c:pt>
                <c:pt idx="72">
                  <c:v>43101</c:v>
                </c:pt>
                <c:pt idx="73">
                  <c:v>43191</c:v>
                </c:pt>
                <c:pt idx="74">
                  <c:v>43282</c:v>
                </c:pt>
                <c:pt idx="75">
                  <c:v>43374</c:v>
                </c:pt>
                <c:pt idx="76">
                  <c:v>43466</c:v>
                </c:pt>
                <c:pt idx="77">
                  <c:v>43556</c:v>
                </c:pt>
                <c:pt idx="78">
                  <c:v>43647</c:v>
                </c:pt>
                <c:pt idx="79">
                  <c:v>43739</c:v>
                </c:pt>
                <c:pt idx="80">
                  <c:v>43831</c:v>
                </c:pt>
                <c:pt idx="81">
                  <c:v>43922</c:v>
                </c:pt>
                <c:pt idx="82">
                  <c:v>44013</c:v>
                </c:pt>
                <c:pt idx="83">
                  <c:v>44105</c:v>
                </c:pt>
                <c:pt idx="84">
                  <c:v>44197</c:v>
                </c:pt>
                <c:pt idx="85">
                  <c:v>44287</c:v>
                </c:pt>
                <c:pt idx="86">
                  <c:v>44378</c:v>
                </c:pt>
                <c:pt idx="87">
                  <c:v>44470</c:v>
                </c:pt>
                <c:pt idx="88">
                  <c:v>44562</c:v>
                </c:pt>
                <c:pt idx="89">
                  <c:v>44652</c:v>
                </c:pt>
                <c:pt idx="90">
                  <c:v>44743</c:v>
                </c:pt>
                <c:pt idx="91">
                  <c:v>44835</c:v>
                </c:pt>
                <c:pt idx="92">
                  <c:v>44927</c:v>
                </c:pt>
                <c:pt idx="93">
                  <c:v>45017</c:v>
                </c:pt>
                <c:pt idx="94">
                  <c:v>45108</c:v>
                </c:pt>
                <c:pt idx="95">
                  <c:v>45200</c:v>
                </c:pt>
                <c:pt idx="96">
                  <c:v>45292</c:v>
                </c:pt>
                <c:pt idx="97">
                  <c:v>45383</c:v>
                </c:pt>
              </c:numCache>
            </c:numRef>
          </c:cat>
          <c:val>
            <c:numRef>
              <c:f>'dealers and treasuries'!$C$206:$C$303</c:f>
              <c:numCache>
                <c:formatCode>General</c:formatCode>
                <c:ptCount val="98"/>
                <c:pt idx="0">
                  <c:v>3.2019729999999997</c:v>
                </c:pt>
                <c:pt idx="1">
                  <c:v>3.0145239999999998</c:v>
                </c:pt>
                <c:pt idx="2">
                  <c:v>2.9702280000000001</c:v>
                </c:pt>
                <c:pt idx="3">
                  <c:v>2.944782</c:v>
                </c:pt>
                <c:pt idx="4">
                  <c:v>2.9643679999999999</c:v>
                </c:pt>
                <c:pt idx="5">
                  <c:v>2.8047310000000003</c:v>
                </c:pt>
                <c:pt idx="6">
                  <c:v>2.8839029999999997</c:v>
                </c:pt>
                <c:pt idx="7">
                  <c:v>2.9407920000000001</c:v>
                </c:pt>
                <c:pt idx="8">
                  <c:v>2.9942979999999997</c:v>
                </c:pt>
                <c:pt idx="9">
                  <c:v>3.0123229999999999</c:v>
                </c:pt>
                <c:pt idx="10">
                  <c:v>3.0968260000000001</c:v>
                </c:pt>
                <c:pt idx="11">
                  <c:v>3.1817159999999998</c:v>
                </c:pt>
                <c:pt idx="12">
                  <c:v>3.2939799999999999</c:v>
                </c:pt>
                <c:pt idx="13">
                  <c:v>3.3567640000000001</c:v>
                </c:pt>
                <c:pt idx="14">
                  <c:v>3.4386999999999999</c:v>
                </c:pt>
                <c:pt idx="15">
                  <c:v>3.5538319999999999</c:v>
                </c:pt>
                <c:pt idx="16">
                  <c:v>3.702839</c:v>
                </c:pt>
                <c:pt idx="17">
                  <c:v>3.736774</c:v>
                </c:pt>
                <c:pt idx="18">
                  <c:v>3.822244</c:v>
                </c:pt>
                <c:pt idx="19">
                  <c:v>3.9199259999999998</c:v>
                </c:pt>
                <c:pt idx="20">
                  <c:v>4.0626819999999997</c:v>
                </c:pt>
                <c:pt idx="21">
                  <c:v>3.9920640000000001</c:v>
                </c:pt>
                <c:pt idx="22">
                  <c:v>4.044797</c:v>
                </c:pt>
                <c:pt idx="23">
                  <c:v>4.1430579999999999</c:v>
                </c:pt>
                <c:pt idx="24">
                  <c:v>4.2975839999999996</c:v>
                </c:pt>
                <c:pt idx="25">
                  <c:v>4.2115049999999998</c:v>
                </c:pt>
                <c:pt idx="26">
                  <c:v>4.257879</c:v>
                </c:pt>
                <c:pt idx="27">
                  <c:v>4.297561</c:v>
                </c:pt>
                <c:pt idx="28">
                  <c:v>4.4237140000000004</c:v>
                </c:pt>
                <c:pt idx="29">
                  <c:v>4.2944949999999995</c:v>
                </c:pt>
                <c:pt idx="30">
                  <c:v>4.40306</c:v>
                </c:pt>
                <c:pt idx="31">
                  <c:v>4.4936890000000007</c:v>
                </c:pt>
                <c:pt idx="32">
                  <c:v>4.691656</c:v>
                </c:pt>
                <c:pt idx="33">
                  <c:v>4.6561339999999998</c:v>
                </c:pt>
                <c:pt idx="34">
                  <c:v>5.1929970000000001</c:v>
                </c:pt>
                <c:pt idx="35">
                  <c:v>5.7570550000000003</c:v>
                </c:pt>
                <c:pt idx="36">
                  <c:v>6.2272069999999999</c:v>
                </c:pt>
                <c:pt idx="37">
                  <c:v>6.5718079999999999</c:v>
                </c:pt>
                <c:pt idx="38">
                  <c:v>6.9687830000000002</c:v>
                </c:pt>
                <c:pt idx="39">
                  <c:v>7.2326890000000006</c:v>
                </c:pt>
                <c:pt idx="40">
                  <c:v>7.7149970000000003</c:v>
                </c:pt>
                <c:pt idx="41">
                  <c:v>8.0594280000000005</c:v>
                </c:pt>
                <c:pt idx="42">
                  <c:v>8.4571520000000007</c:v>
                </c:pt>
                <c:pt idx="43">
                  <c:v>8.8226620000000011</c:v>
                </c:pt>
                <c:pt idx="44">
                  <c:v>9.090815000000001</c:v>
                </c:pt>
                <c:pt idx="45">
                  <c:v>9.29514</c:v>
                </c:pt>
                <c:pt idx="46">
                  <c:v>9.5883409999999998</c:v>
                </c:pt>
                <c:pt idx="47">
                  <c:v>9.9060849999999991</c:v>
                </c:pt>
                <c:pt idx="48">
                  <c:v>10.306692</c:v>
                </c:pt>
                <c:pt idx="49">
                  <c:v>10.490548</c:v>
                </c:pt>
                <c:pt idx="50">
                  <c:v>10.723156000000001</c:v>
                </c:pt>
                <c:pt idx="51">
                  <c:v>11.027944</c:v>
                </c:pt>
                <c:pt idx="52">
                  <c:v>11.373129</c:v>
                </c:pt>
                <c:pt idx="53">
                  <c:v>11.368165999999999</c:v>
                </c:pt>
                <c:pt idx="54">
                  <c:v>11.563589</c:v>
                </c:pt>
                <c:pt idx="55">
                  <c:v>11.834187</c:v>
                </c:pt>
                <c:pt idx="56">
                  <c:v>12.098504</c:v>
                </c:pt>
                <c:pt idx="57">
                  <c:v>12.047511</c:v>
                </c:pt>
                <c:pt idx="58">
                  <c:v>12.255772</c:v>
                </c:pt>
                <c:pt idx="59">
                  <c:v>12.480853999999999</c:v>
                </c:pt>
                <c:pt idx="60">
                  <c:v>12.606703</c:v>
                </c:pt>
                <c:pt idx="61">
                  <c:v>12.670654000000001</c:v>
                </c:pt>
                <c:pt idx="62">
                  <c:v>12.812842</c:v>
                </c:pt>
                <c:pt idx="63">
                  <c:v>13.168996</c:v>
                </c:pt>
                <c:pt idx="64">
                  <c:v>13.407102</c:v>
                </c:pt>
                <c:pt idx="65">
                  <c:v>13.391647000000001</c:v>
                </c:pt>
                <c:pt idx="66">
                  <c:v>13.621964999999999</c:v>
                </c:pt>
                <c:pt idx="67">
                  <c:v>13.880222</c:v>
                </c:pt>
                <c:pt idx="68">
                  <c:v>13.923005</c:v>
                </c:pt>
                <c:pt idx="69">
                  <c:v>13.965794000000001</c:v>
                </c:pt>
                <c:pt idx="70">
                  <c:v>14.156063</c:v>
                </c:pt>
                <c:pt idx="71">
                  <c:v>14.434589000000001</c:v>
                </c:pt>
                <c:pt idx="72">
                  <c:v>14.894690000000001</c:v>
                </c:pt>
                <c:pt idx="73">
                  <c:v>14.933718000000001</c:v>
                </c:pt>
                <c:pt idx="74">
                  <c:v>15.227622999999999</c:v>
                </c:pt>
                <c:pt idx="75">
                  <c:v>15.566216000000001</c:v>
                </c:pt>
                <c:pt idx="76">
                  <c:v>15.888708000000001</c:v>
                </c:pt>
                <c:pt idx="77">
                  <c:v>15.884285999999999</c:v>
                </c:pt>
                <c:pt idx="78">
                  <c:v>16.30369</c:v>
                </c:pt>
                <c:pt idx="79">
                  <c:v>16.628906999999998</c:v>
                </c:pt>
                <c:pt idx="80">
                  <c:v>17.115829000000002</c:v>
                </c:pt>
                <c:pt idx="81">
                  <c:v>19.867035000000001</c:v>
                </c:pt>
                <c:pt idx="82">
                  <c:v>20.340181000000001</c:v>
                </c:pt>
                <c:pt idx="83">
                  <c:v>20.946158</c:v>
                </c:pt>
                <c:pt idx="84">
                  <c:v>21.347365</c:v>
                </c:pt>
                <c:pt idx="85">
                  <c:v>21.699043000000003</c:v>
                </c:pt>
                <c:pt idx="86">
                  <c:v>21.846134999999997</c:v>
                </c:pt>
                <c:pt idx="87">
                  <c:v>22.557535999999999</c:v>
                </c:pt>
                <c:pt idx="88">
                  <c:v>23.246108</c:v>
                </c:pt>
                <c:pt idx="89">
                  <c:v>23.253367999999998</c:v>
                </c:pt>
                <c:pt idx="90">
                  <c:v>23.616709999999998</c:v>
                </c:pt>
                <c:pt idx="91">
                  <c:v>23.844977999999998</c:v>
                </c:pt>
                <c:pt idx="92">
                  <c:v>24.282042000000001</c:v>
                </c:pt>
                <c:pt idx="93">
                  <c:v>24.772372999999998</c:v>
                </c:pt>
                <c:pt idx="94">
                  <c:v>25.630167</c:v>
                </c:pt>
                <c:pt idx="95">
                  <c:v>26.226568999999998</c:v>
                </c:pt>
                <c:pt idx="96">
                  <c:v>26.808608</c:v>
                </c:pt>
                <c:pt idx="97">
                  <c:v>26.903134999999999</c:v>
                </c:pt>
              </c:numCache>
            </c:numRef>
          </c:val>
          <c:smooth val="0"/>
          <c:extLst>
            <c:ext xmlns:c16="http://schemas.microsoft.com/office/drawing/2014/chart" uri="{C3380CC4-5D6E-409C-BE32-E72D297353CC}">
              <c16:uniqueId val="{00000001-ED54-4F3D-B114-8B85C92A33BD}"/>
            </c:ext>
          </c:extLst>
        </c:ser>
        <c:dLbls>
          <c:showLegendKey val="0"/>
          <c:showVal val="0"/>
          <c:showCatName val="0"/>
          <c:showSerName val="0"/>
          <c:showPercent val="0"/>
          <c:showBubbleSize val="0"/>
        </c:dLbls>
        <c:smooth val="0"/>
        <c:axId val="1097758880"/>
        <c:axId val="1262407488"/>
      </c:lineChart>
      <c:dateAx>
        <c:axId val="1097758880"/>
        <c:scaling>
          <c:orientation val="minMax"/>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262407488"/>
        <c:crosses val="autoZero"/>
        <c:auto val="1"/>
        <c:lblOffset val="100"/>
        <c:baseTimeUnit val="months"/>
        <c:majorUnit val="36"/>
        <c:majorTimeUnit val="months"/>
      </c:dateAx>
      <c:valAx>
        <c:axId val="126240748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097758880"/>
        <c:crosses val="autoZero"/>
        <c:crossBetween val="between"/>
      </c:valAx>
      <c:spPr>
        <a:noFill/>
        <a:ln>
          <a:noFill/>
        </a:ln>
        <a:effectLst/>
      </c:spPr>
    </c:plotArea>
    <c:legend>
      <c:legendPos val="b"/>
      <c:layout>
        <c:manualLayout>
          <c:xMode val="edge"/>
          <c:yMode val="edge"/>
          <c:x val="8.3022015353435383E-2"/>
          <c:y val="0.14389276374434506"/>
          <c:w val="0.82331391039029189"/>
          <c:h val="7.524215066999694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u="none">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a:t>Bank Treasury Holdings and Total Outstanding ($trn)</a:t>
            </a:r>
          </a:p>
        </c:rich>
      </c:tx>
      <c:layout>
        <c:manualLayout>
          <c:xMode val="edge"/>
          <c:yMode val="edge"/>
          <c:x val="0.16003694587593195"/>
          <c:y val="5.0448434817829381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6.3435957881462085E-2"/>
          <c:y val="8.5584653357656568E-2"/>
          <c:w val="0.8850890383508937"/>
          <c:h val="0.73399391302220496"/>
        </c:manualLayout>
      </c:layout>
      <c:areaChart>
        <c:grouping val="standard"/>
        <c:varyColors val="0"/>
        <c:ser>
          <c:idx val="2"/>
          <c:order val="1"/>
          <c:tx>
            <c:strRef>
              <c:f>Sheet1!$D$1</c:f>
              <c:strCache>
                <c:ptCount val="1"/>
                <c:pt idx="0">
                  <c:v>Percent of Bank Assets in Treasuries (RHS)</c:v>
                </c:pt>
              </c:strCache>
            </c:strRef>
          </c:tx>
          <c:spPr>
            <a:solidFill>
              <a:schemeClr val="accent3"/>
            </a:solidFill>
            <a:ln>
              <a:noFill/>
            </a:ln>
            <a:effectLst/>
          </c:spPr>
          <c:cat>
            <c:numRef>
              <c:f>Sheet1!$A$2:$A$80</c:f>
              <c:numCache>
                <c:formatCode>General</c:formatCode>
                <c:ptCount val="79"/>
                <c:pt idx="0">
                  <c:v>1945</c:v>
                </c:pt>
                <c:pt idx="1">
                  <c:v>1946</c:v>
                </c:pt>
                <c:pt idx="2">
                  <c:v>1947</c:v>
                </c:pt>
                <c:pt idx="3">
                  <c:v>1948</c:v>
                </c:pt>
                <c:pt idx="4">
                  <c:v>1949</c:v>
                </c:pt>
                <c:pt idx="5">
                  <c:v>1950</c:v>
                </c:pt>
                <c:pt idx="6">
                  <c:v>1951</c:v>
                </c:pt>
                <c:pt idx="7">
                  <c:v>1952</c:v>
                </c:pt>
                <c:pt idx="8">
                  <c:v>1953</c:v>
                </c:pt>
                <c:pt idx="9">
                  <c:v>1954</c:v>
                </c:pt>
                <c:pt idx="10">
                  <c:v>1955</c:v>
                </c:pt>
                <c:pt idx="11">
                  <c:v>1956</c:v>
                </c:pt>
                <c:pt idx="12">
                  <c:v>1957</c:v>
                </c:pt>
                <c:pt idx="13">
                  <c:v>1958</c:v>
                </c:pt>
                <c:pt idx="14">
                  <c:v>1959</c:v>
                </c:pt>
                <c:pt idx="15">
                  <c:v>1960</c:v>
                </c:pt>
                <c:pt idx="16">
                  <c:v>1961</c:v>
                </c:pt>
                <c:pt idx="17">
                  <c:v>1962</c:v>
                </c:pt>
                <c:pt idx="18">
                  <c:v>1963</c:v>
                </c:pt>
                <c:pt idx="19">
                  <c:v>1964</c:v>
                </c:pt>
                <c:pt idx="20">
                  <c:v>1965</c:v>
                </c:pt>
                <c:pt idx="21">
                  <c:v>1966</c:v>
                </c:pt>
                <c:pt idx="22">
                  <c:v>1967</c:v>
                </c:pt>
                <c:pt idx="23">
                  <c:v>1968</c:v>
                </c:pt>
                <c:pt idx="24">
                  <c:v>1969</c:v>
                </c:pt>
                <c:pt idx="25">
                  <c:v>1970</c:v>
                </c:pt>
                <c:pt idx="26">
                  <c:v>1971</c:v>
                </c:pt>
                <c:pt idx="27">
                  <c:v>1972</c:v>
                </c:pt>
                <c:pt idx="28">
                  <c:v>1973</c:v>
                </c:pt>
                <c:pt idx="29">
                  <c:v>1974</c:v>
                </c:pt>
                <c:pt idx="30">
                  <c:v>1975</c:v>
                </c:pt>
                <c:pt idx="31">
                  <c:v>1976</c:v>
                </c:pt>
                <c:pt idx="32">
                  <c:v>1977</c:v>
                </c:pt>
                <c:pt idx="33">
                  <c:v>1978</c:v>
                </c:pt>
                <c:pt idx="34">
                  <c:v>1979</c:v>
                </c:pt>
                <c:pt idx="35">
                  <c:v>1980</c:v>
                </c:pt>
                <c:pt idx="36">
                  <c:v>1981</c:v>
                </c:pt>
                <c:pt idx="37">
                  <c:v>1982</c:v>
                </c:pt>
                <c:pt idx="38">
                  <c:v>1983</c:v>
                </c:pt>
                <c:pt idx="39">
                  <c:v>1984</c:v>
                </c:pt>
                <c:pt idx="40">
                  <c:v>1985</c:v>
                </c:pt>
                <c:pt idx="41">
                  <c:v>1986</c:v>
                </c:pt>
                <c:pt idx="42">
                  <c:v>1987</c:v>
                </c:pt>
                <c:pt idx="43">
                  <c:v>1988</c:v>
                </c:pt>
                <c:pt idx="44">
                  <c:v>1989</c:v>
                </c:pt>
                <c:pt idx="45">
                  <c:v>1990</c:v>
                </c:pt>
                <c:pt idx="46">
                  <c:v>1991</c:v>
                </c:pt>
                <c:pt idx="47">
                  <c:v>1992</c:v>
                </c:pt>
                <c:pt idx="48">
                  <c:v>1993</c:v>
                </c:pt>
                <c:pt idx="49">
                  <c:v>1994</c:v>
                </c:pt>
                <c:pt idx="50">
                  <c:v>1995</c:v>
                </c:pt>
                <c:pt idx="51">
                  <c:v>1996</c:v>
                </c:pt>
                <c:pt idx="52">
                  <c:v>1997</c:v>
                </c:pt>
                <c:pt idx="53">
                  <c:v>1998</c:v>
                </c:pt>
                <c:pt idx="54">
                  <c:v>1999</c:v>
                </c:pt>
                <c:pt idx="55">
                  <c:v>2000</c:v>
                </c:pt>
                <c:pt idx="56">
                  <c:v>2001</c:v>
                </c:pt>
                <c:pt idx="57">
                  <c:v>2002</c:v>
                </c:pt>
                <c:pt idx="58">
                  <c:v>2003</c:v>
                </c:pt>
                <c:pt idx="59">
                  <c:v>2004</c:v>
                </c:pt>
                <c:pt idx="60">
                  <c:v>2005</c:v>
                </c:pt>
                <c:pt idx="61">
                  <c:v>2006</c:v>
                </c:pt>
                <c:pt idx="62">
                  <c:v>2007</c:v>
                </c:pt>
                <c:pt idx="63">
                  <c:v>2008</c:v>
                </c:pt>
                <c:pt idx="64">
                  <c:v>2009</c:v>
                </c:pt>
                <c:pt idx="65">
                  <c:v>2010</c:v>
                </c:pt>
                <c:pt idx="66">
                  <c:v>2011</c:v>
                </c:pt>
                <c:pt idx="67">
                  <c:v>2012</c:v>
                </c:pt>
                <c:pt idx="68">
                  <c:v>2013</c:v>
                </c:pt>
                <c:pt idx="69">
                  <c:v>2014</c:v>
                </c:pt>
                <c:pt idx="70">
                  <c:v>2015</c:v>
                </c:pt>
                <c:pt idx="71">
                  <c:v>2016</c:v>
                </c:pt>
                <c:pt idx="72">
                  <c:v>2017</c:v>
                </c:pt>
                <c:pt idx="73">
                  <c:v>2018</c:v>
                </c:pt>
                <c:pt idx="74">
                  <c:v>2019</c:v>
                </c:pt>
                <c:pt idx="75">
                  <c:v>2020</c:v>
                </c:pt>
                <c:pt idx="76">
                  <c:v>2021</c:v>
                </c:pt>
                <c:pt idx="77">
                  <c:v>2022</c:v>
                </c:pt>
                <c:pt idx="78">
                  <c:v>2023</c:v>
                </c:pt>
              </c:numCache>
            </c:numRef>
          </c:cat>
          <c:val>
            <c:numRef>
              <c:f>Sheet1!$D$2:$D$80</c:f>
              <c:numCache>
                <c:formatCode>General</c:formatCode>
                <c:ptCount val="79"/>
                <c:pt idx="0">
                  <c:v>0.62129589141203889</c:v>
                </c:pt>
                <c:pt idx="1">
                  <c:v>0.55341498469037054</c:v>
                </c:pt>
                <c:pt idx="2">
                  <c:v>0.49718811453786754</c:v>
                </c:pt>
                <c:pt idx="3">
                  <c:v>0.44525173242822791</c:v>
                </c:pt>
                <c:pt idx="4">
                  <c:v>0.45780329597286212</c:v>
                </c:pt>
                <c:pt idx="5">
                  <c:v>0.40055683005374437</c:v>
                </c:pt>
                <c:pt idx="6">
                  <c:v>0.36862632171887866</c:v>
                </c:pt>
                <c:pt idx="7">
                  <c:v>0.35141568352037861</c:v>
                </c:pt>
                <c:pt idx="8">
                  <c:v>0.33558693391788919</c:v>
                </c:pt>
                <c:pt idx="9">
                  <c:v>0.33484871381556858</c:v>
                </c:pt>
                <c:pt idx="10">
                  <c:v>0.28844561565530308</c:v>
                </c:pt>
                <c:pt idx="11">
                  <c:v>0.26275549830457101</c:v>
                </c:pt>
                <c:pt idx="12">
                  <c:v>0.24822402741776298</c:v>
                </c:pt>
                <c:pt idx="13">
                  <c:v>0.25531412218820709</c:v>
                </c:pt>
                <c:pt idx="14">
                  <c:v>0.21946382619566632</c:v>
                </c:pt>
                <c:pt idx="15">
                  <c:v>0.21055104771197422</c:v>
                </c:pt>
                <c:pt idx="16">
                  <c:v>0.2100447090615491</c:v>
                </c:pt>
                <c:pt idx="17">
                  <c:v>0.19195354229949591</c:v>
                </c:pt>
                <c:pt idx="18">
                  <c:v>0.17073945363743068</c:v>
                </c:pt>
                <c:pt idx="19">
                  <c:v>0.1565972507159375</c:v>
                </c:pt>
                <c:pt idx="20">
                  <c:v>0.13712603915465391</c:v>
                </c:pt>
                <c:pt idx="21">
                  <c:v>0.12359610115930743</c:v>
                </c:pt>
                <c:pt idx="22">
                  <c:v>0.12291338866008722</c:v>
                </c:pt>
                <c:pt idx="23">
                  <c:v>0.11650554288930365</c:v>
                </c:pt>
                <c:pt idx="24">
                  <c:v>9.5002986147753432E-2</c:v>
                </c:pt>
                <c:pt idx="25">
                  <c:v>9.5077095845320175E-2</c:v>
                </c:pt>
                <c:pt idx="26">
                  <c:v>8.7262093541517302E-2</c:v>
                </c:pt>
                <c:pt idx="27">
                  <c:v>7.7860323224089256E-2</c:v>
                </c:pt>
                <c:pt idx="28">
                  <c:v>5.9613129378273698E-2</c:v>
                </c:pt>
                <c:pt idx="29">
                  <c:v>5.0932568756470578E-2</c:v>
                </c:pt>
                <c:pt idx="30">
                  <c:v>7.4329898536523706E-2</c:v>
                </c:pt>
                <c:pt idx="31">
                  <c:v>8.2899675579179863E-2</c:v>
                </c:pt>
                <c:pt idx="32">
                  <c:v>7.3345210430204241E-2</c:v>
                </c:pt>
                <c:pt idx="33">
                  <c:v>6.0458520766602554E-2</c:v>
                </c:pt>
                <c:pt idx="34">
                  <c:v>5.386760930424573E-2</c:v>
                </c:pt>
                <c:pt idx="35">
                  <c:v>5.7864528472237158E-2</c:v>
                </c:pt>
                <c:pt idx="36">
                  <c:v>5.4436503067213093E-2</c:v>
                </c:pt>
                <c:pt idx="37">
                  <c:v>6.0104495138073435E-2</c:v>
                </c:pt>
                <c:pt idx="38">
                  <c:v>7.6641522228195605E-2</c:v>
                </c:pt>
                <c:pt idx="39">
                  <c:v>6.9699389515705812E-2</c:v>
                </c:pt>
                <c:pt idx="40">
                  <c:v>6.4333901192504261E-2</c:v>
                </c:pt>
                <c:pt idx="41">
                  <c:v>6.1932043292057877E-2</c:v>
                </c:pt>
                <c:pt idx="42">
                  <c:v>5.9914016220123406E-2</c:v>
                </c:pt>
                <c:pt idx="43">
                  <c:v>5.0573373399398047E-2</c:v>
                </c:pt>
                <c:pt idx="44">
                  <c:v>4.3389464046060748E-2</c:v>
                </c:pt>
                <c:pt idx="45">
                  <c:v>4.447090453479207E-2</c:v>
                </c:pt>
                <c:pt idx="46">
                  <c:v>5.8532923213122506E-2</c:v>
                </c:pt>
                <c:pt idx="47">
                  <c:v>7.2488964179024923E-2</c:v>
                </c:pt>
                <c:pt idx="48">
                  <c:v>7.3825908590140793E-2</c:v>
                </c:pt>
                <c:pt idx="49">
                  <c:v>6.3250157292667336E-2</c:v>
                </c:pt>
                <c:pt idx="50">
                  <c:v>4.9954977793907479E-2</c:v>
                </c:pt>
                <c:pt idx="51">
                  <c:v>4.0661645808378062E-2</c:v>
                </c:pt>
                <c:pt idx="52">
                  <c:v>3.6089590049476442E-2</c:v>
                </c:pt>
                <c:pt idx="53">
                  <c:v>2.4909197517493528E-2</c:v>
                </c:pt>
                <c:pt idx="54">
                  <c:v>2.2704537783102437E-2</c:v>
                </c:pt>
                <c:pt idx="55">
                  <c:v>1.5265005585027924E-2</c:v>
                </c:pt>
                <c:pt idx="56">
                  <c:v>1.0180802626800448E-2</c:v>
                </c:pt>
                <c:pt idx="57">
                  <c:v>1.3186352497061061E-2</c:v>
                </c:pt>
                <c:pt idx="58">
                  <c:v>1.3498537831883812E-2</c:v>
                </c:pt>
                <c:pt idx="59">
                  <c:v>9.4679878359759228E-3</c:v>
                </c:pt>
                <c:pt idx="60">
                  <c:v>8.1060801217183627E-3</c:v>
                </c:pt>
                <c:pt idx="61">
                  <c:v>7.3343883171792012E-3</c:v>
                </c:pt>
                <c:pt idx="62">
                  <c:v>7.2672674308299681E-3</c:v>
                </c:pt>
                <c:pt idx="63">
                  <c:v>4.6590526868413472E-3</c:v>
                </c:pt>
                <c:pt idx="64">
                  <c:v>1.0911447241000948E-2</c:v>
                </c:pt>
                <c:pt idx="65">
                  <c:v>1.899201092347759E-2</c:v>
                </c:pt>
                <c:pt idx="66">
                  <c:v>1.4744771467110318E-2</c:v>
                </c:pt>
                <c:pt idx="67">
                  <c:v>2.0121283919816269E-2</c:v>
                </c:pt>
                <c:pt idx="68">
                  <c:v>1.7089601616345235E-2</c:v>
                </c:pt>
                <c:pt idx="69">
                  <c:v>3.1039753094091814E-2</c:v>
                </c:pt>
                <c:pt idx="70">
                  <c:v>3.0795290032174558E-2</c:v>
                </c:pt>
                <c:pt idx="71">
                  <c:v>3.5632203518874139E-2</c:v>
                </c:pt>
                <c:pt idx="72">
                  <c:v>3.1604992206894375E-2</c:v>
                </c:pt>
                <c:pt idx="73">
                  <c:v>3.6428809949627987E-2</c:v>
                </c:pt>
                <c:pt idx="74">
                  <c:v>4.3091339337817572E-2</c:v>
                </c:pt>
                <c:pt idx="75">
                  <c:v>5.3777395477909266E-2</c:v>
                </c:pt>
                <c:pt idx="76">
                  <c:v>6.9695077615229931E-2</c:v>
                </c:pt>
                <c:pt idx="77">
                  <c:v>6.7229598216891839E-2</c:v>
                </c:pt>
                <c:pt idx="78">
                  <c:v>6.3394972408383293E-2</c:v>
                </c:pt>
              </c:numCache>
            </c:numRef>
          </c:val>
          <c:extLst>
            <c:ext xmlns:c16="http://schemas.microsoft.com/office/drawing/2014/chart" uri="{C3380CC4-5D6E-409C-BE32-E72D297353CC}">
              <c16:uniqueId val="{00000000-56A7-486F-BED3-51E049EFFF51}"/>
            </c:ext>
          </c:extLst>
        </c:ser>
        <c:dLbls>
          <c:showLegendKey val="0"/>
          <c:showVal val="0"/>
          <c:showCatName val="0"/>
          <c:showSerName val="0"/>
          <c:showPercent val="0"/>
          <c:showBubbleSize val="0"/>
        </c:dLbls>
        <c:axId val="1052960815"/>
        <c:axId val="1052956495"/>
      </c:areaChart>
      <c:lineChart>
        <c:grouping val="standard"/>
        <c:varyColors val="0"/>
        <c:ser>
          <c:idx val="0"/>
          <c:order val="0"/>
          <c:tx>
            <c:strRef>
              <c:f>Sheet1!$B$1</c:f>
              <c:strCache>
                <c:ptCount val="1"/>
                <c:pt idx="0">
                  <c:v>Total Bank Assets</c:v>
                </c:pt>
              </c:strCache>
            </c:strRef>
          </c:tx>
          <c:spPr>
            <a:ln w="28575" cap="rnd">
              <a:solidFill>
                <a:schemeClr val="accent1"/>
              </a:solidFill>
              <a:round/>
            </a:ln>
            <a:effectLst/>
          </c:spPr>
          <c:marker>
            <c:symbol val="none"/>
          </c:marker>
          <c:cat>
            <c:numRef>
              <c:f>Sheet1!$A$2:$A$80</c:f>
              <c:numCache>
                <c:formatCode>General</c:formatCode>
                <c:ptCount val="79"/>
                <c:pt idx="0">
                  <c:v>1945</c:v>
                </c:pt>
                <c:pt idx="1">
                  <c:v>1946</c:v>
                </c:pt>
                <c:pt idx="2">
                  <c:v>1947</c:v>
                </c:pt>
                <c:pt idx="3">
                  <c:v>1948</c:v>
                </c:pt>
                <c:pt idx="4">
                  <c:v>1949</c:v>
                </c:pt>
                <c:pt idx="5">
                  <c:v>1950</c:v>
                </c:pt>
                <c:pt idx="6">
                  <c:v>1951</c:v>
                </c:pt>
                <c:pt idx="7">
                  <c:v>1952</c:v>
                </c:pt>
                <c:pt idx="8">
                  <c:v>1953</c:v>
                </c:pt>
                <c:pt idx="9">
                  <c:v>1954</c:v>
                </c:pt>
                <c:pt idx="10">
                  <c:v>1955</c:v>
                </c:pt>
                <c:pt idx="11">
                  <c:v>1956</c:v>
                </c:pt>
                <c:pt idx="12">
                  <c:v>1957</c:v>
                </c:pt>
                <c:pt idx="13">
                  <c:v>1958</c:v>
                </c:pt>
                <c:pt idx="14">
                  <c:v>1959</c:v>
                </c:pt>
                <c:pt idx="15">
                  <c:v>1960</c:v>
                </c:pt>
                <c:pt idx="16">
                  <c:v>1961</c:v>
                </c:pt>
                <c:pt idx="17">
                  <c:v>1962</c:v>
                </c:pt>
                <c:pt idx="18">
                  <c:v>1963</c:v>
                </c:pt>
                <c:pt idx="19">
                  <c:v>1964</c:v>
                </c:pt>
                <c:pt idx="20">
                  <c:v>1965</c:v>
                </c:pt>
                <c:pt idx="21">
                  <c:v>1966</c:v>
                </c:pt>
                <c:pt idx="22">
                  <c:v>1967</c:v>
                </c:pt>
                <c:pt idx="23">
                  <c:v>1968</c:v>
                </c:pt>
                <c:pt idx="24">
                  <c:v>1969</c:v>
                </c:pt>
                <c:pt idx="25">
                  <c:v>1970</c:v>
                </c:pt>
                <c:pt idx="26">
                  <c:v>1971</c:v>
                </c:pt>
                <c:pt idx="27">
                  <c:v>1972</c:v>
                </c:pt>
                <c:pt idx="28">
                  <c:v>1973</c:v>
                </c:pt>
                <c:pt idx="29">
                  <c:v>1974</c:v>
                </c:pt>
                <c:pt idx="30">
                  <c:v>1975</c:v>
                </c:pt>
                <c:pt idx="31">
                  <c:v>1976</c:v>
                </c:pt>
                <c:pt idx="32">
                  <c:v>1977</c:v>
                </c:pt>
                <c:pt idx="33">
                  <c:v>1978</c:v>
                </c:pt>
                <c:pt idx="34">
                  <c:v>1979</c:v>
                </c:pt>
                <c:pt idx="35">
                  <c:v>1980</c:v>
                </c:pt>
                <c:pt idx="36">
                  <c:v>1981</c:v>
                </c:pt>
                <c:pt idx="37">
                  <c:v>1982</c:v>
                </c:pt>
                <c:pt idx="38">
                  <c:v>1983</c:v>
                </c:pt>
                <c:pt idx="39">
                  <c:v>1984</c:v>
                </c:pt>
                <c:pt idx="40">
                  <c:v>1985</c:v>
                </c:pt>
                <c:pt idx="41">
                  <c:v>1986</c:v>
                </c:pt>
                <c:pt idx="42">
                  <c:v>1987</c:v>
                </c:pt>
                <c:pt idx="43">
                  <c:v>1988</c:v>
                </c:pt>
                <c:pt idx="44">
                  <c:v>1989</c:v>
                </c:pt>
                <c:pt idx="45">
                  <c:v>1990</c:v>
                </c:pt>
                <c:pt idx="46">
                  <c:v>1991</c:v>
                </c:pt>
                <c:pt idx="47">
                  <c:v>1992</c:v>
                </c:pt>
                <c:pt idx="48">
                  <c:v>1993</c:v>
                </c:pt>
                <c:pt idx="49">
                  <c:v>1994</c:v>
                </c:pt>
                <c:pt idx="50">
                  <c:v>1995</c:v>
                </c:pt>
                <c:pt idx="51">
                  <c:v>1996</c:v>
                </c:pt>
                <c:pt idx="52">
                  <c:v>1997</c:v>
                </c:pt>
                <c:pt idx="53">
                  <c:v>1998</c:v>
                </c:pt>
                <c:pt idx="54">
                  <c:v>1999</c:v>
                </c:pt>
                <c:pt idx="55">
                  <c:v>2000</c:v>
                </c:pt>
                <c:pt idx="56">
                  <c:v>2001</c:v>
                </c:pt>
                <c:pt idx="57">
                  <c:v>2002</c:v>
                </c:pt>
                <c:pt idx="58">
                  <c:v>2003</c:v>
                </c:pt>
                <c:pt idx="59">
                  <c:v>2004</c:v>
                </c:pt>
                <c:pt idx="60">
                  <c:v>2005</c:v>
                </c:pt>
                <c:pt idx="61">
                  <c:v>2006</c:v>
                </c:pt>
                <c:pt idx="62">
                  <c:v>2007</c:v>
                </c:pt>
                <c:pt idx="63">
                  <c:v>2008</c:v>
                </c:pt>
                <c:pt idx="64">
                  <c:v>2009</c:v>
                </c:pt>
                <c:pt idx="65">
                  <c:v>2010</c:v>
                </c:pt>
                <c:pt idx="66">
                  <c:v>2011</c:v>
                </c:pt>
                <c:pt idx="67">
                  <c:v>2012</c:v>
                </c:pt>
                <c:pt idx="68">
                  <c:v>2013</c:v>
                </c:pt>
                <c:pt idx="69">
                  <c:v>2014</c:v>
                </c:pt>
                <c:pt idx="70">
                  <c:v>2015</c:v>
                </c:pt>
                <c:pt idx="71">
                  <c:v>2016</c:v>
                </c:pt>
                <c:pt idx="72">
                  <c:v>2017</c:v>
                </c:pt>
                <c:pt idx="73">
                  <c:v>2018</c:v>
                </c:pt>
                <c:pt idx="74">
                  <c:v>2019</c:v>
                </c:pt>
                <c:pt idx="75">
                  <c:v>2020</c:v>
                </c:pt>
                <c:pt idx="76">
                  <c:v>2021</c:v>
                </c:pt>
                <c:pt idx="77">
                  <c:v>2022</c:v>
                </c:pt>
                <c:pt idx="78">
                  <c:v>2023</c:v>
                </c:pt>
              </c:numCache>
            </c:numRef>
          </c:cat>
          <c:val>
            <c:numRef>
              <c:f>Sheet1!$B$2:$B$80</c:f>
              <c:numCache>
                <c:formatCode>General</c:formatCode>
                <c:ptCount val="79"/>
                <c:pt idx="0">
                  <c:v>0.16694300000000001</c:v>
                </c:pt>
                <c:pt idx="1">
                  <c:v>0.16003000000000001</c:v>
                </c:pt>
                <c:pt idx="2">
                  <c:v>0.166792</c:v>
                </c:pt>
                <c:pt idx="3">
                  <c:v>0.16970400000000002</c:v>
                </c:pt>
                <c:pt idx="4">
                  <c:v>0.174516</c:v>
                </c:pt>
                <c:pt idx="5">
                  <c:v>0.185694</c:v>
                </c:pt>
                <c:pt idx="6">
                  <c:v>0.19794300000000001</c:v>
                </c:pt>
                <c:pt idx="7">
                  <c:v>0.21215899999999999</c:v>
                </c:pt>
                <c:pt idx="8">
                  <c:v>0.222163</c:v>
                </c:pt>
                <c:pt idx="9">
                  <c:v>0.23822399999999999</c:v>
                </c:pt>
                <c:pt idx="10">
                  <c:v>0.25121199999999999</c:v>
                </c:pt>
                <c:pt idx="11">
                  <c:v>0.26394499999999999</c:v>
                </c:pt>
                <c:pt idx="12">
                  <c:v>0.27660899999999999</c:v>
                </c:pt>
                <c:pt idx="13">
                  <c:v>0.30052000000000001</c:v>
                </c:pt>
                <c:pt idx="14">
                  <c:v>0.31515899999999997</c:v>
                </c:pt>
                <c:pt idx="15">
                  <c:v>0.33410899999999999</c:v>
                </c:pt>
                <c:pt idx="16">
                  <c:v>0.36413200000000001</c:v>
                </c:pt>
                <c:pt idx="17">
                  <c:v>0.39933099999999999</c:v>
                </c:pt>
                <c:pt idx="18">
                  <c:v>0.43451000000000001</c:v>
                </c:pt>
                <c:pt idx="19">
                  <c:v>0.47525099999999998</c:v>
                </c:pt>
                <c:pt idx="20">
                  <c:v>0.51917200000000008</c:v>
                </c:pt>
                <c:pt idx="21">
                  <c:v>0.54713699999999998</c:v>
                </c:pt>
                <c:pt idx="22">
                  <c:v>0.611398</c:v>
                </c:pt>
                <c:pt idx="23">
                  <c:v>0.66274100000000002</c:v>
                </c:pt>
                <c:pt idx="24">
                  <c:v>0.68985200000000002</c:v>
                </c:pt>
                <c:pt idx="25">
                  <c:v>0.74978099999999992</c:v>
                </c:pt>
                <c:pt idx="26">
                  <c:v>0.849441</c:v>
                </c:pt>
                <c:pt idx="27">
                  <c:v>0.97158600000000006</c:v>
                </c:pt>
                <c:pt idx="28">
                  <c:v>1.0931820000000001</c:v>
                </c:pt>
                <c:pt idx="29">
                  <c:v>1.1813070000000001</c:v>
                </c:pt>
                <c:pt idx="30">
                  <c:v>1.2654799999999999</c:v>
                </c:pt>
                <c:pt idx="31">
                  <c:v>1.3981839999999999</c:v>
                </c:pt>
                <c:pt idx="32">
                  <c:v>1.5710909999999998</c:v>
                </c:pt>
                <c:pt idx="33">
                  <c:v>1.7601819999999999</c:v>
                </c:pt>
                <c:pt idx="34">
                  <c:v>1.9378250000000001</c:v>
                </c:pt>
                <c:pt idx="35">
                  <c:v>2.0933549999999999</c:v>
                </c:pt>
                <c:pt idx="36">
                  <c:v>2.2590539999999999</c:v>
                </c:pt>
                <c:pt idx="37">
                  <c:v>2.4253760000000004</c:v>
                </c:pt>
                <c:pt idx="38">
                  <c:v>2.6692450000000001</c:v>
                </c:pt>
                <c:pt idx="39">
                  <c:v>3.083126</c:v>
                </c:pt>
                <c:pt idx="40">
                  <c:v>3.3752499999999999</c:v>
                </c:pt>
                <c:pt idx="41">
                  <c:v>3.6572990000000001</c:v>
                </c:pt>
                <c:pt idx="42">
                  <c:v>3.8888730000000002</c:v>
                </c:pt>
                <c:pt idx="43">
                  <c:v>4.1694469999999999</c:v>
                </c:pt>
                <c:pt idx="44">
                  <c:v>4.2069660000000004</c:v>
                </c:pt>
                <c:pt idx="45">
                  <c:v>4.121931</c:v>
                </c:pt>
                <c:pt idx="46">
                  <c:v>3.97607</c:v>
                </c:pt>
                <c:pt idx="47">
                  <c:v>3.9775019999999999</c:v>
                </c:pt>
                <c:pt idx="48">
                  <c:v>4.1073249999999994</c:v>
                </c:pt>
                <c:pt idx="49">
                  <c:v>4.3501710000000005</c:v>
                </c:pt>
                <c:pt idx="50">
                  <c:v>4.5244340000000003</c:v>
                </c:pt>
                <c:pt idx="51">
                  <c:v>4.6808729999999992</c:v>
                </c:pt>
                <c:pt idx="52">
                  <c:v>5.0258260000000003</c:v>
                </c:pt>
                <c:pt idx="53">
                  <c:v>5.4200059999999999</c:v>
                </c:pt>
                <c:pt idx="54">
                  <c:v>5.8570229999999999</c:v>
                </c:pt>
                <c:pt idx="55">
                  <c:v>6.3285270000000002</c:v>
                </c:pt>
                <c:pt idx="56">
                  <c:v>6.6636199999999999</c:v>
                </c:pt>
                <c:pt idx="57">
                  <c:v>7.2466589999999993</c:v>
                </c:pt>
                <c:pt idx="58">
                  <c:v>7.8298109999999994</c:v>
                </c:pt>
                <c:pt idx="59">
                  <c:v>8.7254020000000008</c:v>
                </c:pt>
                <c:pt idx="60">
                  <c:v>9.4368669999999995</c:v>
                </c:pt>
                <c:pt idx="61">
                  <c:v>10.145495</c:v>
                </c:pt>
                <c:pt idx="62">
                  <c:v>11.015969999999999</c:v>
                </c:pt>
                <c:pt idx="63">
                  <c:v>12.097308999999999</c:v>
                </c:pt>
                <c:pt idx="64">
                  <c:v>11.407560999999999</c:v>
                </c:pt>
                <c:pt idx="65">
                  <c:v>11.452763000000001</c:v>
                </c:pt>
                <c:pt idx="66">
                  <c:v>11.790687999999999</c:v>
                </c:pt>
                <c:pt idx="67">
                  <c:v>12.236246999999999</c:v>
                </c:pt>
                <c:pt idx="68">
                  <c:v>12.692337999999999</c:v>
                </c:pt>
                <c:pt idx="69">
                  <c:v>13.613607</c:v>
                </c:pt>
                <c:pt idx="70">
                  <c:v>14.126380999999999</c:v>
                </c:pt>
                <c:pt idx="71">
                  <c:v>14.828777000000001</c:v>
                </c:pt>
                <c:pt idx="72">
                  <c:v>15.327009</c:v>
                </c:pt>
                <c:pt idx="73">
                  <c:v>15.641026999999999</c:v>
                </c:pt>
                <c:pt idx="74">
                  <c:v>16.339455000000001</c:v>
                </c:pt>
                <c:pt idx="75">
                  <c:v>19.421635999999999</c:v>
                </c:pt>
                <c:pt idx="76">
                  <c:v>21.12472</c:v>
                </c:pt>
                <c:pt idx="77">
                  <c:v>20.658758000000002</c:v>
                </c:pt>
                <c:pt idx="78">
                  <c:v>20.967057</c:v>
                </c:pt>
              </c:numCache>
            </c:numRef>
          </c:val>
          <c:smooth val="0"/>
          <c:extLst>
            <c:ext xmlns:c16="http://schemas.microsoft.com/office/drawing/2014/chart" uri="{C3380CC4-5D6E-409C-BE32-E72D297353CC}">
              <c16:uniqueId val="{00000001-56A7-486F-BED3-51E049EFFF51}"/>
            </c:ext>
          </c:extLst>
        </c:ser>
        <c:ser>
          <c:idx val="3"/>
          <c:order val="2"/>
          <c:tx>
            <c:strRef>
              <c:f>Sheet1!$E$1</c:f>
              <c:strCache>
                <c:ptCount val="1"/>
                <c:pt idx="0">
                  <c:v>Treasuries Outstanding</c:v>
                </c:pt>
              </c:strCache>
            </c:strRef>
          </c:tx>
          <c:spPr>
            <a:ln w="28575" cap="rnd">
              <a:solidFill>
                <a:schemeClr val="accent4"/>
              </a:solidFill>
              <a:round/>
            </a:ln>
            <a:effectLst/>
          </c:spPr>
          <c:marker>
            <c:symbol val="none"/>
          </c:marker>
          <c:cat>
            <c:numRef>
              <c:f>Sheet1!$A$2:$A$80</c:f>
              <c:numCache>
                <c:formatCode>General</c:formatCode>
                <c:ptCount val="79"/>
                <c:pt idx="0">
                  <c:v>1945</c:v>
                </c:pt>
                <c:pt idx="1">
                  <c:v>1946</c:v>
                </c:pt>
                <c:pt idx="2">
                  <c:v>1947</c:v>
                </c:pt>
                <c:pt idx="3">
                  <c:v>1948</c:v>
                </c:pt>
                <c:pt idx="4">
                  <c:v>1949</c:v>
                </c:pt>
                <c:pt idx="5">
                  <c:v>1950</c:v>
                </c:pt>
                <c:pt idx="6">
                  <c:v>1951</c:v>
                </c:pt>
                <c:pt idx="7">
                  <c:v>1952</c:v>
                </c:pt>
                <c:pt idx="8">
                  <c:v>1953</c:v>
                </c:pt>
                <c:pt idx="9">
                  <c:v>1954</c:v>
                </c:pt>
                <c:pt idx="10">
                  <c:v>1955</c:v>
                </c:pt>
                <c:pt idx="11">
                  <c:v>1956</c:v>
                </c:pt>
                <c:pt idx="12">
                  <c:v>1957</c:v>
                </c:pt>
                <c:pt idx="13">
                  <c:v>1958</c:v>
                </c:pt>
                <c:pt idx="14">
                  <c:v>1959</c:v>
                </c:pt>
                <c:pt idx="15">
                  <c:v>1960</c:v>
                </c:pt>
                <c:pt idx="16">
                  <c:v>1961</c:v>
                </c:pt>
                <c:pt idx="17">
                  <c:v>1962</c:v>
                </c:pt>
                <c:pt idx="18">
                  <c:v>1963</c:v>
                </c:pt>
                <c:pt idx="19">
                  <c:v>1964</c:v>
                </c:pt>
                <c:pt idx="20">
                  <c:v>1965</c:v>
                </c:pt>
                <c:pt idx="21">
                  <c:v>1966</c:v>
                </c:pt>
                <c:pt idx="22">
                  <c:v>1967</c:v>
                </c:pt>
                <c:pt idx="23">
                  <c:v>1968</c:v>
                </c:pt>
                <c:pt idx="24">
                  <c:v>1969</c:v>
                </c:pt>
                <c:pt idx="25">
                  <c:v>1970</c:v>
                </c:pt>
                <c:pt idx="26">
                  <c:v>1971</c:v>
                </c:pt>
                <c:pt idx="27">
                  <c:v>1972</c:v>
                </c:pt>
                <c:pt idx="28">
                  <c:v>1973</c:v>
                </c:pt>
                <c:pt idx="29">
                  <c:v>1974</c:v>
                </c:pt>
                <c:pt idx="30">
                  <c:v>1975</c:v>
                </c:pt>
                <c:pt idx="31">
                  <c:v>1976</c:v>
                </c:pt>
                <c:pt idx="32">
                  <c:v>1977</c:v>
                </c:pt>
                <c:pt idx="33">
                  <c:v>1978</c:v>
                </c:pt>
                <c:pt idx="34">
                  <c:v>1979</c:v>
                </c:pt>
                <c:pt idx="35">
                  <c:v>1980</c:v>
                </c:pt>
                <c:pt idx="36">
                  <c:v>1981</c:v>
                </c:pt>
                <c:pt idx="37">
                  <c:v>1982</c:v>
                </c:pt>
                <c:pt idx="38">
                  <c:v>1983</c:v>
                </c:pt>
                <c:pt idx="39">
                  <c:v>1984</c:v>
                </c:pt>
                <c:pt idx="40">
                  <c:v>1985</c:v>
                </c:pt>
                <c:pt idx="41">
                  <c:v>1986</c:v>
                </c:pt>
                <c:pt idx="42">
                  <c:v>1987</c:v>
                </c:pt>
                <c:pt idx="43">
                  <c:v>1988</c:v>
                </c:pt>
                <c:pt idx="44">
                  <c:v>1989</c:v>
                </c:pt>
                <c:pt idx="45">
                  <c:v>1990</c:v>
                </c:pt>
                <c:pt idx="46">
                  <c:v>1991</c:v>
                </c:pt>
                <c:pt idx="47">
                  <c:v>1992</c:v>
                </c:pt>
                <c:pt idx="48">
                  <c:v>1993</c:v>
                </c:pt>
                <c:pt idx="49">
                  <c:v>1994</c:v>
                </c:pt>
                <c:pt idx="50">
                  <c:v>1995</c:v>
                </c:pt>
                <c:pt idx="51">
                  <c:v>1996</c:v>
                </c:pt>
                <c:pt idx="52">
                  <c:v>1997</c:v>
                </c:pt>
                <c:pt idx="53">
                  <c:v>1998</c:v>
                </c:pt>
                <c:pt idx="54">
                  <c:v>1999</c:v>
                </c:pt>
                <c:pt idx="55">
                  <c:v>2000</c:v>
                </c:pt>
                <c:pt idx="56">
                  <c:v>2001</c:v>
                </c:pt>
                <c:pt idx="57">
                  <c:v>2002</c:v>
                </c:pt>
                <c:pt idx="58">
                  <c:v>2003</c:v>
                </c:pt>
                <c:pt idx="59">
                  <c:v>2004</c:v>
                </c:pt>
                <c:pt idx="60">
                  <c:v>2005</c:v>
                </c:pt>
                <c:pt idx="61">
                  <c:v>2006</c:v>
                </c:pt>
                <c:pt idx="62">
                  <c:v>2007</c:v>
                </c:pt>
                <c:pt idx="63">
                  <c:v>2008</c:v>
                </c:pt>
                <c:pt idx="64">
                  <c:v>2009</c:v>
                </c:pt>
                <c:pt idx="65">
                  <c:v>2010</c:v>
                </c:pt>
                <c:pt idx="66">
                  <c:v>2011</c:v>
                </c:pt>
                <c:pt idx="67">
                  <c:v>2012</c:v>
                </c:pt>
                <c:pt idx="68">
                  <c:v>2013</c:v>
                </c:pt>
                <c:pt idx="69">
                  <c:v>2014</c:v>
                </c:pt>
                <c:pt idx="70">
                  <c:v>2015</c:v>
                </c:pt>
                <c:pt idx="71">
                  <c:v>2016</c:v>
                </c:pt>
                <c:pt idx="72">
                  <c:v>2017</c:v>
                </c:pt>
                <c:pt idx="73">
                  <c:v>2018</c:v>
                </c:pt>
                <c:pt idx="74">
                  <c:v>2019</c:v>
                </c:pt>
                <c:pt idx="75">
                  <c:v>2020</c:v>
                </c:pt>
                <c:pt idx="76">
                  <c:v>2021</c:v>
                </c:pt>
                <c:pt idx="77">
                  <c:v>2022</c:v>
                </c:pt>
                <c:pt idx="78">
                  <c:v>2023</c:v>
                </c:pt>
              </c:numCache>
            </c:numRef>
          </c:cat>
          <c:val>
            <c:numRef>
              <c:f>Sheet1!$E$2:$E$80</c:f>
              <c:numCache>
                <c:formatCode>General</c:formatCode>
                <c:ptCount val="79"/>
                <c:pt idx="0">
                  <c:v>0.20823900000000001</c:v>
                </c:pt>
                <c:pt idx="1">
                  <c:v>0.183777</c:v>
                </c:pt>
                <c:pt idx="2">
                  <c:v>0.17449799999999999</c:v>
                </c:pt>
                <c:pt idx="3">
                  <c:v>0.16634100000000002</c:v>
                </c:pt>
                <c:pt idx="4">
                  <c:v>0.16736600000000001</c:v>
                </c:pt>
                <c:pt idx="5">
                  <c:v>0.16655699999999998</c:v>
                </c:pt>
                <c:pt idx="6">
                  <c:v>0.16672700000000001</c:v>
                </c:pt>
                <c:pt idx="7">
                  <c:v>0.17161899999999999</c:v>
                </c:pt>
                <c:pt idx="8">
                  <c:v>0.176814</c:v>
                </c:pt>
                <c:pt idx="9">
                  <c:v>0.17853200000000002</c:v>
                </c:pt>
                <c:pt idx="10">
                  <c:v>0.17818899999999999</c:v>
                </c:pt>
                <c:pt idx="11">
                  <c:v>0.17263700000000001</c:v>
                </c:pt>
                <c:pt idx="12">
                  <c:v>0.171843</c:v>
                </c:pt>
                <c:pt idx="13">
                  <c:v>0.18109600000000001</c:v>
                </c:pt>
                <c:pt idx="14">
                  <c:v>0.19014799999999998</c:v>
                </c:pt>
                <c:pt idx="15">
                  <c:v>0.18834999999999999</c:v>
                </c:pt>
                <c:pt idx="16">
                  <c:v>0.19420599999999999</c:v>
                </c:pt>
                <c:pt idx="17">
                  <c:v>0.19975399999999999</c:v>
                </c:pt>
                <c:pt idx="18">
                  <c:v>0.202211</c:v>
                </c:pt>
                <c:pt idx="19">
                  <c:v>0.20676700000000001</c:v>
                </c:pt>
                <c:pt idx="20">
                  <c:v>0.20702500000000001</c:v>
                </c:pt>
                <c:pt idx="21">
                  <c:v>0.20813800000000002</c:v>
                </c:pt>
                <c:pt idx="22">
                  <c:v>0.21689900000000001</c:v>
                </c:pt>
                <c:pt idx="23">
                  <c:v>0.22567899999999999</c:v>
                </c:pt>
                <c:pt idx="24">
                  <c:v>0.22472600000000001</c:v>
                </c:pt>
                <c:pt idx="25">
                  <c:v>0.23765899999999998</c:v>
                </c:pt>
                <c:pt idx="26">
                  <c:v>0.26139200000000001</c:v>
                </c:pt>
                <c:pt idx="27">
                  <c:v>0.272428</c:v>
                </c:pt>
                <c:pt idx="28">
                  <c:v>0.27635000000000004</c:v>
                </c:pt>
                <c:pt idx="29">
                  <c:v>0.26188299999999998</c:v>
                </c:pt>
                <c:pt idx="30">
                  <c:v>0.343752</c:v>
                </c:pt>
                <c:pt idx="31">
                  <c:v>0.40283600000000003</c:v>
                </c:pt>
                <c:pt idx="32">
                  <c:v>0.44589000000000001</c:v>
                </c:pt>
                <c:pt idx="33">
                  <c:v>0.47813900000000004</c:v>
                </c:pt>
                <c:pt idx="34">
                  <c:v>0.51610400000000001</c:v>
                </c:pt>
                <c:pt idx="35">
                  <c:v>0.60967899999999997</c:v>
                </c:pt>
                <c:pt idx="36">
                  <c:v>0.7057190000000001</c:v>
                </c:pt>
                <c:pt idx="37">
                  <c:v>0.86935000000000007</c:v>
                </c:pt>
                <c:pt idx="38">
                  <c:v>1.044748</c:v>
                </c:pt>
                <c:pt idx="39">
                  <c:v>1.2327410000000001</c:v>
                </c:pt>
                <c:pt idx="40">
                  <c:v>1.425915</c:v>
                </c:pt>
                <c:pt idx="41">
                  <c:v>1.6086849999999999</c:v>
                </c:pt>
                <c:pt idx="42">
                  <c:v>1.711632</c:v>
                </c:pt>
                <c:pt idx="43">
                  <c:v>1.824433</c:v>
                </c:pt>
                <c:pt idx="44">
                  <c:v>1.9425160000000001</c:v>
                </c:pt>
                <c:pt idx="45">
                  <c:v>2.1171959999999999</c:v>
                </c:pt>
                <c:pt idx="46">
                  <c:v>2.3906809999999998</c:v>
                </c:pt>
                <c:pt idx="47">
                  <c:v>2.6830100000000003</c:v>
                </c:pt>
                <c:pt idx="48">
                  <c:v>2.9119109999999999</c:v>
                </c:pt>
                <c:pt idx="49">
                  <c:v>3.0740790000000002</c:v>
                </c:pt>
                <c:pt idx="50">
                  <c:v>3.2478280000000002</c:v>
                </c:pt>
                <c:pt idx="51">
                  <c:v>3.3871180000000001</c:v>
                </c:pt>
                <c:pt idx="52">
                  <c:v>3.3880180000000002</c:v>
                </c:pt>
                <c:pt idx="53">
                  <c:v>3.292049</c:v>
                </c:pt>
                <c:pt idx="54">
                  <c:v>3.2210949999999996</c:v>
                </c:pt>
                <c:pt idx="55">
                  <c:v>2.944782</c:v>
                </c:pt>
                <c:pt idx="56">
                  <c:v>2.9407920000000001</c:v>
                </c:pt>
                <c:pt idx="57">
                  <c:v>3.1817159999999998</c:v>
                </c:pt>
                <c:pt idx="58">
                  <c:v>3.5538319999999999</c:v>
                </c:pt>
                <c:pt idx="59">
                  <c:v>3.9199259999999998</c:v>
                </c:pt>
                <c:pt idx="60">
                  <c:v>4.1430579999999999</c:v>
                </c:pt>
                <c:pt idx="61">
                  <c:v>4.297561</c:v>
                </c:pt>
                <c:pt idx="62">
                  <c:v>4.4936890000000007</c:v>
                </c:pt>
                <c:pt idx="63">
                  <c:v>5.7570550000000003</c:v>
                </c:pt>
                <c:pt idx="64">
                  <c:v>7.2326890000000006</c:v>
                </c:pt>
                <c:pt idx="65">
                  <c:v>8.8226620000000011</c:v>
                </c:pt>
                <c:pt idx="66">
                  <c:v>9.9060849999999991</c:v>
                </c:pt>
                <c:pt idx="67">
                  <c:v>11.027944</c:v>
                </c:pt>
                <c:pt idx="68">
                  <c:v>11.834187</c:v>
                </c:pt>
                <c:pt idx="69">
                  <c:v>12.480853999999999</c:v>
                </c:pt>
                <c:pt idx="70">
                  <c:v>13.168996</c:v>
                </c:pt>
                <c:pt idx="71">
                  <c:v>13.880222</c:v>
                </c:pt>
                <c:pt idx="72">
                  <c:v>14.434589000000001</c:v>
                </c:pt>
                <c:pt idx="73">
                  <c:v>15.566216000000001</c:v>
                </c:pt>
                <c:pt idx="74">
                  <c:v>16.628906999999998</c:v>
                </c:pt>
                <c:pt idx="75">
                  <c:v>20.946158</c:v>
                </c:pt>
                <c:pt idx="76">
                  <c:v>22.557535999999999</c:v>
                </c:pt>
                <c:pt idx="77">
                  <c:v>23.844977999999998</c:v>
                </c:pt>
                <c:pt idx="78">
                  <c:v>26.226568999999998</c:v>
                </c:pt>
              </c:numCache>
            </c:numRef>
          </c:val>
          <c:smooth val="0"/>
          <c:extLst>
            <c:ext xmlns:c16="http://schemas.microsoft.com/office/drawing/2014/chart" uri="{C3380CC4-5D6E-409C-BE32-E72D297353CC}">
              <c16:uniqueId val="{00000002-56A7-486F-BED3-51E049EFFF51}"/>
            </c:ext>
          </c:extLst>
        </c:ser>
        <c:dLbls>
          <c:showLegendKey val="0"/>
          <c:showVal val="0"/>
          <c:showCatName val="0"/>
          <c:showSerName val="0"/>
          <c:showPercent val="0"/>
          <c:showBubbleSize val="0"/>
        </c:dLbls>
        <c:marker val="1"/>
        <c:smooth val="0"/>
        <c:axId val="1052968495"/>
        <c:axId val="1052967055"/>
      </c:lineChart>
      <c:catAx>
        <c:axId val="1052968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052967055"/>
        <c:crosses val="autoZero"/>
        <c:auto val="1"/>
        <c:lblAlgn val="ctr"/>
        <c:lblOffset val="100"/>
        <c:tickLblSkip val="6"/>
        <c:noMultiLvlLbl val="0"/>
      </c:catAx>
      <c:valAx>
        <c:axId val="1052967055"/>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052968495"/>
        <c:crosses val="autoZero"/>
        <c:crossBetween val="between"/>
      </c:valAx>
      <c:valAx>
        <c:axId val="1052956495"/>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052960815"/>
        <c:crosses val="max"/>
        <c:crossBetween val="between"/>
      </c:valAx>
      <c:catAx>
        <c:axId val="1052960815"/>
        <c:scaling>
          <c:orientation val="minMax"/>
        </c:scaling>
        <c:delete val="1"/>
        <c:axPos val="b"/>
        <c:numFmt formatCode="General" sourceLinked="1"/>
        <c:majorTickMark val="out"/>
        <c:minorTickMark val="none"/>
        <c:tickLblPos val="nextTo"/>
        <c:crossAx val="1052956495"/>
        <c:crosses val="autoZero"/>
        <c:auto val="1"/>
        <c:lblAlgn val="ctr"/>
        <c:lblOffset val="100"/>
        <c:noMultiLvlLbl val="0"/>
      </c:catAx>
      <c:spPr>
        <a:noFill/>
        <a:ln>
          <a:noFill/>
        </a:ln>
        <a:effectLst/>
      </c:spPr>
    </c:plotArea>
    <c:legend>
      <c:legendPos val="b"/>
      <c:layout>
        <c:manualLayout>
          <c:xMode val="edge"/>
          <c:yMode val="edge"/>
          <c:x val="0.20396760565357133"/>
          <c:y val="0.20350998819644694"/>
          <c:w val="0.5825577685142298"/>
          <c:h val="0.2500004482361906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1400"/>
              <a:t>Foreign Holdings of U.S. Corporate</a:t>
            </a:r>
            <a:r>
              <a:rPr lang="en-US" sz="1400" baseline="0"/>
              <a:t> </a:t>
            </a:r>
            <a:r>
              <a:rPr lang="en-US" sz="1400"/>
              <a:t>Equities</a:t>
            </a:r>
          </a:p>
        </c:rich>
      </c:tx>
      <c:layout>
        <c:manualLayout>
          <c:xMode val="edge"/>
          <c:yMode val="edge"/>
          <c:x val="0.25989654256840461"/>
          <c:y val="4.684684684684684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7.3507355649006428E-2"/>
          <c:y val="8.9175853018372719E-2"/>
          <c:w val="0.84939328726590002"/>
          <c:h val="0.73596651769880117"/>
        </c:manualLayout>
      </c:layout>
      <c:lineChart>
        <c:grouping val="standard"/>
        <c:varyColors val="0"/>
        <c:ser>
          <c:idx val="1"/>
          <c:order val="1"/>
          <c:tx>
            <c:strRef>
              <c:f>fredgraph!$C$1</c:f>
              <c:strCache>
                <c:ptCount val="1"/>
                <c:pt idx="0">
                  <c:v>U.S. Corporate Equities</c:v>
                </c:pt>
              </c:strCache>
            </c:strRef>
          </c:tx>
          <c:spPr>
            <a:ln w="28575" cap="rnd">
              <a:solidFill>
                <a:schemeClr val="accent2"/>
              </a:solidFill>
              <a:round/>
            </a:ln>
            <a:effectLst/>
          </c:spPr>
          <c:marker>
            <c:symbol val="none"/>
          </c:marker>
          <c:cat>
            <c:numRef>
              <c:f>fredgraph!$A$155:$A$292</c:f>
              <c:numCache>
                <c:formatCode>m/d/yyyy</c:formatCode>
                <c:ptCount val="138"/>
                <c:pt idx="0">
                  <c:v>32874</c:v>
                </c:pt>
                <c:pt idx="1">
                  <c:v>32964</c:v>
                </c:pt>
                <c:pt idx="2">
                  <c:v>33055</c:v>
                </c:pt>
                <c:pt idx="3">
                  <c:v>33147</c:v>
                </c:pt>
                <c:pt idx="4">
                  <c:v>33239</c:v>
                </c:pt>
                <c:pt idx="5">
                  <c:v>33329</c:v>
                </c:pt>
                <c:pt idx="6">
                  <c:v>33420</c:v>
                </c:pt>
                <c:pt idx="7">
                  <c:v>33512</c:v>
                </c:pt>
                <c:pt idx="8">
                  <c:v>33604</c:v>
                </c:pt>
                <c:pt idx="9">
                  <c:v>33695</c:v>
                </c:pt>
                <c:pt idx="10">
                  <c:v>33786</c:v>
                </c:pt>
                <c:pt idx="11">
                  <c:v>33878</c:v>
                </c:pt>
                <c:pt idx="12">
                  <c:v>33970</c:v>
                </c:pt>
                <c:pt idx="13">
                  <c:v>34060</c:v>
                </c:pt>
                <c:pt idx="14">
                  <c:v>34151</c:v>
                </c:pt>
                <c:pt idx="15">
                  <c:v>34243</c:v>
                </c:pt>
                <c:pt idx="16">
                  <c:v>34335</c:v>
                </c:pt>
                <c:pt idx="17">
                  <c:v>34425</c:v>
                </c:pt>
                <c:pt idx="18">
                  <c:v>34516</c:v>
                </c:pt>
                <c:pt idx="19">
                  <c:v>34608</c:v>
                </c:pt>
                <c:pt idx="20">
                  <c:v>34700</c:v>
                </c:pt>
                <c:pt idx="21">
                  <c:v>34790</c:v>
                </c:pt>
                <c:pt idx="22">
                  <c:v>34881</c:v>
                </c:pt>
                <c:pt idx="23">
                  <c:v>34973</c:v>
                </c:pt>
                <c:pt idx="24">
                  <c:v>35065</c:v>
                </c:pt>
                <c:pt idx="25">
                  <c:v>35156</c:v>
                </c:pt>
                <c:pt idx="26">
                  <c:v>35247</c:v>
                </c:pt>
                <c:pt idx="27">
                  <c:v>35339</c:v>
                </c:pt>
                <c:pt idx="28">
                  <c:v>35431</c:v>
                </c:pt>
                <c:pt idx="29">
                  <c:v>35521</c:v>
                </c:pt>
                <c:pt idx="30">
                  <c:v>35612</c:v>
                </c:pt>
                <c:pt idx="31">
                  <c:v>35704</c:v>
                </c:pt>
                <c:pt idx="32">
                  <c:v>35796</c:v>
                </c:pt>
                <c:pt idx="33">
                  <c:v>35886</c:v>
                </c:pt>
                <c:pt idx="34">
                  <c:v>35977</c:v>
                </c:pt>
                <c:pt idx="35">
                  <c:v>36069</c:v>
                </c:pt>
                <c:pt idx="36">
                  <c:v>36161</c:v>
                </c:pt>
                <c:pt idx="37">
                  <c:v>36251</c:v>
                </c:pt>
                <c:pt idx="38">
                  <c:v>36342</c:v>
                </c:pt>
                <c:pt idx="39">
                  <c:v>36434</c:v>
                </c:pt>
                <c:pt idx="40">
                  <c:v>36526</c:v>
                </c:pt>
                <c:pt idx="41">
                  <c:v>36617</c:v>
                </c:pt>
                <c:pt idx="42">
                  <c:v>36708</c:v>
                </c:pt>
                <c:pt idx="43">
                  <c:v>36800</c:v>
                </c:pt>
                <c:pt idx="44">
                  <c:v>36892</c:v>
                </c:pt>
                <c:pt idx="45">
                  <c:v>36982</c:v>
                </c:pt>
                <c:pt idx="46">
                  <c:v>37073</c:v>
                </c:pt>
                <c:pt idx="47">
                  <c:v>37165</c:v>
                </c:pt>
                <c:pt idx="48">
                  <c:v>37257</c:v>
                </c:pt>
                <c:pt idx="49">
                  <c:v>37347</c:v>
                </c:pt>
                <c:pt idx="50">
                  <c:v>37438</c:v>
                </c:pt>
                <c:pt idx="51">
                  <c:v>37530</c:v>
                </c:pt>
                <c:pt idx="52">
                  <c:v>37622</c:v>
                </c:pt>
                <c:pt idx="53">
                  <c:v>37712</c:v>
                </c:pt>
                <c:pt idx="54">
                  <c:v>37803</c:v>
                </c:pt>
                <c:pt idx="55">
                  <c:v>37895</c:v>
                </c:pt>
                <c:pt idx="56">
                  <c:v>37987</c:v>
                </c:pt>
                <c:pt idx="57">
                  <c:v>38078</c:v>
                </c:pt>
                <c:pt idx="58">
                  <c:v>38169</c:v>
                </c:pt>
                <c:pt idx="59">
                  <c:v>38261</c:v>
                </c:pt>
                <c:pt idx="60">
                  <c:v>38353</c:v>
                </c:pt>
                <c:pt idx="61">
                  <c:v>38443</c:v>
                </c:pt>
                <c:pt idx="62">
                  <c:v>38534</c:v>
                </c:pt>
                <c:pt idx="63">
                  <c:v>38626</c:v>
                </c:pt>
                <c:pt idx="64">
                  <c:v>38718</c:v>
                </c:pt>
                <c:pt idx="65">
                  <c:v>38808</c:v>
                </c:pt>
                <c:pt idx="66">
                  <c:v>38899</c:v>
                </c:pt>
                <c:pt idx="67">
                  <c:v>38991</c:v>
                </c:pt>
                <c:pt idx="68">
                  <c:v>39083</c:v>
                </c:pt>
                <c:pt idx="69">
                  <c:v>39173</c:v>
                </c:pt>
                <c:pt idx="70">
                  <c:v>39264</c:v>
                </c:pt>
                <c:pt idx="71">
                  <c:v>39356</c:v>
                </c:pt>
                <c:pt idx="72">
                  <c:v>39448</c:v>
                </c:pt>
                <c:pt idx="73">
                  <c:v>39539</c:v>
                </c:pt>
                <c:pt idx="74">
                  <c:v>39630</c:v>
                </c:pt>
                <c:pt idx="75">
                  <c:v>39722</c:v>
                </c:pt>
                <c:pt idx="76">
                  <c:v>39814</c:v>
                </c:pt>
                <c:pt idx="77">
                  <c:v>39904</c:v>
                </c:pt>
                <c:pt idx="78">
                  <c:v>39995</c:v>
                </c:pt>
                <c:pt idx="79">
                  <c:v>40087</c:v>
                </c:pt>
                <c:pt idx="80">
                  <c:v>40179</c:v>
                </c:pt>
                <c:pt idx="81">
                  <c:v>40269</c:v>
                </c:pt>
                <c:pt idx="82">
                  <c:v>40360</c:v>
                </c:pt>
                <c:pt idx="83">
                  <c:v>40452</c:v>
                </c:pt>
                <c:pt idx="84">
                  <c:v>40544</c:v>
                </c:pt>
                <c:pt idx="85">
                  <c:v>40634</c:v>
                </c:pt>
                <c:pt idx="86">
                  <c:v>40725</c:v>
                </c:pt>
                <c:pt idx="87">
                  <c:v>40817</c:v>
                </c:pt>
                <c:pt idx="88">
                  <c:v>40909</c:v>
                </c:pt>
                <c:pt idx="89">
                  <c:v>41000</c:v>
                </c:pt>
                <c:pt idx="90">
                  <c:v>41091</c:v>
                </c:pt>
                <c:pt idx="91">
                  <c:v>41183</c:v>
                </c:pt>
                <c:pt idx="92">
                  <c:v>41275</c:v>
                </c:pt>
                <c:pt idx="93">
                  <c:v>41365</c:v>
                </c:pt>
                <c:pt idx="94">
                  <c:v>41456</c:v>
                </c:pt>
                <c:pt idx="95">
                  <c:v>41548</c:v>
                </c:pt>
                <c:pt idx="96">
                  <c:v>41640</c:v>
                </c:pt>
                <c:pt idx="97">
                  <c:v>41730</c:v>
                </c:pt>
                <c:pt idx="98">
                  <c:v>41821</c:v>
                </c:pt>
                <c:pt idx="99">
                  <c:v>41913</c:v>
                </c:pt>
                <c:pt idx="100">
                  <c:v>42005</c:v>
                </c:pt>
                <c:pt idx="101">
                  <c:v>42095</c:v>
                </c:pt>
                <c:pt idx="102">
                  <c:v>42186</c:v>
                </c:pt>
                <c:pt idx="103">
                  <c:v>42278</c:v>
                </c:pt>
                <c:pt idx="104">
                  <c:v>42370</c:v>
                </c:pt>
                <c:pt idx="105">
                  <c:v>42461</c:v>
                </c:pt>
                <c:pt idx="106">
                  <c:v>42552</c:v>
                </c:pt>
                <c:pt idx="107">
                  <c:v>42644</c:v>
                </c:pt>
                <c:pt idx="108">
                  <c:v>42736</c:v>
                </c:pt>
                <c:pt idx="109">
                  <c:v>42826</c:v>
                </c:pt>
                <c:pt idx="110">
                  <c:v>42917</c:v>
                </c:pt>
                <c:pt idx="111">
                  <c:v>43009</c:v>
                </c:pt>
                <c:pt idx="112">
                  <c:v>43101</c:v>
                </c:pt>
                <c:pt idx="113">
                  <c:v>43191</c:v>
                </c:pt>
                <c:pt idx="114">
                  <c:v>43282</c:v>
                </c:pt>
                <c:pt idx="115">
                  <c:v>43374</c:v>
                </c:pt>
                <c:pt idx="116">
                  <c:v>43466</c:v>
                </c:pt>
                <c:pt idx="117">
                  <c:v>43556</c:v>
                </c:pt>
                <c:pt idx="118">
                  <c:v>43647</c:v>
                </c:pt>
                <c:pt idx="119">
                  <c:v>43739</c:v>
                </c:pt>
                <c:pt idx="120">
                  <c:v>43831</c:v>
                </c:pt>
                <c:pt idx="121">
                  <c:v>43922</c:v>
                </c:pt>
                <c:pt idx="122">
                  <c:v>44013</c:v>
                </c:pt>
                <c:pt idx="123">
                  <c:v>44105</c:v>
                </c:pt>
                <c:pt idx="124">
                  <c:v>44197</c:v>
                </c:pt>
                <c:pt idx="125">
                  <c:v>44287</c:v>
                </c:pt>
                <c:pt idx="126">
                  <c:v>44378</c:v>
                </c:pt>
                <c:pt idx="127">
                  <c:v>44470</c:v>
                </c:pt>
                <c:pt idx="128">
                  <c:v>44562</c:v>
                </c:pt>
                <c:pt idx="129">
                  <c:v>44652</c:v>
                </c:pt>
                <c:pt idx="130">
                  <c:v>44743</c:v>
                </c:pt>
                <c:pt idx="131">
                  <c:v>44835</c:v>
                </c:pt>
                <c:pt idx="132">
                  <c:v>44927</c:v>
                </c:pt>
                <c:pt idx="133">
                  <c:v>45017</c:v>
                </c:pt>
                <c:pt idx="134">
                  <c:v>45108</c:v>
                </c:pt>
                <c:pt idx="135">
                  <c:v>45200</c:v>
                </c:pt>
                <c:pt idx="136">
                  <c:v>45292</c:v>
                </c:pt>
                <c:pt idx="137">
                  <c:v>45383</c:v>
                </c:pt>
              </c:numCache>
            </c:numRef>
          </c:cat>
          <c:val>
            <c:numRef>
              <c:f>fredgraph!$C$155:$C$292</c:f>
              <c:numCache>
                <c:formatCode>General</c:formatCode>
                <c:ptCount val="138"/>
                <c:pt idx="0">
                  <c:v>3.4503760000000003</c:v>
                </c:pt>
                <c:pt idx="1">
                  <c:v>3.588635</c:v>
                </c:pt>
                <c:pt idx="2">
                  <c:v>3.0106959999999998</c:v>
                </c:pt>
                <c:pt idx="3">
                  <c:v>3.33371</c:v>
                </c:pt>
                <c:pt idx="4">
                  <c:v>3.8524729999999998</c:v>
                </c:pt>
                <c:pt idx="5">
                  <c:v>3.8242399999999996</c:v>
                </c:pt>
                <c:pt idx="6">
                  <c:v>4.0478990000000001</c:v>
                </c:pt>
                <c:pt idx="7">
                  <c:v>4.568797</c:v>
                </c:pt>
                <c:pt idx="8">
                  <c:v>4.5013689999999995</c:v>
                </c:pt>
                <c:pt idx="9">
                  <c:v>4.4843199999999994</c:v>
                </c:pt>
                <c:pt idx="10">
                  <c:v>4.6041210000000001</c:v>
                </c:pt>
                <c:pt idx="11">
                  <c:v>5.1077030000000008</c:v>
                </c:pt>
                <c:pt idx="12">
                  <c:v>5.3049719999999994</c:v>
                </c:pt>
                <c:pt idx="13">
                  <c:v>5.3319160000000005</c:v>
                </c:pt>
                <c:pt idx="14">
                  <c:v>5.5332780000000001</c:v>
                </c:pt>
                <c:pt idx="15">
                  <c:v>5.7530039999999998</c:v>
                </c:pt>
                <c:pt idx="16">
                  <c:v>5.5092870000000005</c:v>
                </c:pt>
                <c:pt idx="17">
                  <c:v>5.4344520000000003</c:v>
                </c:pt>
                <c:pt idx="18">
                  <c:v>5.683732</c:v>
                </c:pt>
                <c:pt idx="19">
                  <c:v>5.6907309999999995</c:v>
                </c:pt>
                <c:pt idx="20">
                  <c:v>6.1558639999999993</c:v>
                </c:pt>
                <c:pt idx="21">
                  <c:v>6.6781199999999998</c:v>
                </c:pt>
                <c:pt idx="22">
                  <c:v>7.2282479999999998</c:v>
                </c:pt>
                <c:pt idx="23">
                  <c:v>7.6907110000000003</c:v>
                </c:pt>
                <c:pt idx="24">
                  <c:v>8.0305260000000001</c:v>
                </c:pt>
                <c:pt idx="25">
                  <c:v>8.3598549999999996</c:v>
                </c:pt>
                <c:pt idx="26">
                  <c:v>8.5103939999999998</c:v>
                </c:pt>
                <c:pt idx="27">
                  <c:v>9.0549140000000001</c:v>
                </c:pt>
                <c:pt idx="28">
                  <c:v>9.1212429999999998</c:v>
                </c:pt>
                <c:pt idx="29">
                  <c:v>10.547742000000001</c:v>
                </c:pt>
                <c:pt idx="30">
                  <c:v>11.506297999999999</c:v>
                </c:pt>
                <c:pt idx="31">
                  <c:v>11.769865999999999</c:v>
                </c:pt>
                <c:pt idx="32">
                  <c:v>13.383796</c:v>
                </c:pt>
                <c:pt idx="33">
                  <c:v>13.645076</c:v>
                </c:pt>
                <c:pt idx="34">
                  <c:v>12.076304</c:v>
                </c:pt>
                <c:pt idx="35">
                  <c:v>14.378134000000001</c:v>
                </c:pt>
                <c:pt idx="36">
                  <c:v>14.755037</c:v>
                </c:pt>
                <c:pt idx="37">
                  <c:v>16.001144</c:v>
                </c:pt>
                <c:pt idx="38">
                  <c:v>15.118071</c:v>
                </c:pt>
                <c:pt idx="39">
                  <c:v>17.941417000000001</c:v>
                </c:pt>
                <c:pt idx="40">
                  <c:v>18.878422000000004</c:v>
                </c:pt>
                <c:pt idx="41">
                  <c:v>18.153345000000002</c:v>
                </c:pt>
                <c:pt idx="42">
                  <c:v>18.243798999999999</c:v>
                </c:pt>
                <c:pt idx="43">
                  <c:v>16.388019</c:v>
                </c:pt>
                <c:pt idx="44">
                  <c:v>14.528536000000001</c:v>
                </c:pt>
                <c:pt idx="45">
                  <c:v>15.618081</c:v>
                </c:pt>
                <c:pt idx="46">
                  <c:v>13.257954000000002</c:v>
                </c:pt>
                <c:pt idx="47">
                  <c:v>14.837878999999999</c:v>
                </c:pt>
                <c:pt idx="48">
                  <c:v>15.013323999999999</c:v>
                </c:pt>
                <c:pt idx="49">
                  <c:v>13.274608000000001</c:v>
                </c:pt>
                <c:pt idx="50">
                  <c:v>11.122458</c:v>
                </c:pt>
                <c:pt idx="51">
                  <c:v>11.857736999999998</c:v>
                </c:pt>
                <c:pt idx="52">
                  <c:v>11.470834000000002</c:v>
                </c:pt>
                <c:pt idx="53">
                  <c:v>13.238894</c:v>
                </c:pt>
                <c:pt idx="54">
                  <c:v>13.750926</c:v>
                </c:pt>
                <c:pt idx="55">
                  <c:v>15.277153999999999</c:v>
                </c:pt>
                <c:pt idx="56">
                  <c:v>15.852972000000001</c:v>
                </c:pt>
                <c:pt idx="57">
                  <c:v>16.039148999999998</c:v>
                </c:pt>
                <c:pt idx="58">
                  <c:v>15.781159000000001</c:v>
                </c:pt>
                <c:pt idx="59">
                  <c:v>17.262076999999998</c:v>
                </c:pt>
                <c:pt idx="60">
                  <c:v>17.031793999999998</c:v>
                </c:pt>
                <c:pt idx="61">
                  <c:v>17.455544</c:v>
                </c:pt>
                <c:pt idx="62">
                  <c:v>18.009166999999998</c:v>
                </c:pt>
                <c:pt idx="63">
                  <c:v>18.232357999999998</c:v>
                </c:pt>
                <c:pt idx="64">
                  <c:v>19.411837999999996</c:v>
                </c:pt>
                <c:pt idx="65">
                  <c:v>18.821943999999998</c:v>
                </c:pt>
                <c:pt idx="66">
                  <c:v>19.45223</c:v>
                </c:pt>
                <c:pt idx="67">
                  <c:v>20.629470000000001</c:v>
                </c:pt>
                <c:pt idx="68">
                  <c:v>21.233682000000002</c:v>
                </c:pt>
                <c:pt idx="69">
                  <c:v>22.049651000000001</c:v>
                </c:pt>
                <c:pt idx="70">
                  <c:v>22.117516999999999</c:v>
                </c:pt>
                <c:pt idx="71">
                  <c:v>21.042764999999999</c:v>
                </c:pt>
                <c:pt idx="72">
                  <c:v>19.272236999999997</c:v>
                </c:pt>
                <c:pt idx="73">
                  <c:v>18.659559000000002</c:v>
                </c:pt>
                <c:pt idx="74">
                  <c:v>17.060292</c:v>
                </c:pt>
                <c:pt idx="75">
                  <c:v>13.610234000000002</c:v>
                </c:pt>
                <c:pt idx="76">
                  <c:v>12.084600000000002</c:v>
                </c:pt>
                <c:pt idx="77">
                  <c:v>13.930186000000001</c:v>
                </c:pt>
                <c:pt idx="78">
                  <c:v>16.150505000000003</c:v>
                </c:pt>
                <c:pt idx="79">
                  <c:v>16.798756999999998</c:v>
                </c:pt>
                <c:pt idx="80">
                  <c:v>17.717029</c:v>
                </c:pt>
                <c:pt idx="81">
                  <c:v>15.905922</c:v>
                </c:pt>
                <c:pt idx="82">
                  <c:v>17.513243000000003</c:v>
                </c:pt>
                <c:pt idx="83">
                  <c:v>19.296786000000001</c:v>
                </c:pt>
                <c:pt idx="84">
                  <c:v>20.48967</c:v>
                </c:pt>
                <c:pt idx="85">
                  <c:v>20.319814000000001</c:v>
                </c:pt>
                <c:pt idx="86">
                  <c:v>17.290423000000001</c:v>
                </c:pt>
                <c:pt idx="87">
                  <c:v>18.922841999999999</c:v>
                </c:pt>
                <c:pt idx="88">
                  <c:v>21.284792999999997</c:v>
                </c:pt>
                <c:pt idx="89">
                  <c:v>20.593899</c:v>
                </c:pt>
                <c:pt idx="90">
                  <c:v>21.677581000000004</c:v>
                </c:pt>
                <c:pt idx="91">
                  <c:v>21.586073000000003</c:v>
                </c:pt>
                <c:pt idx="92">
                  <c:v>24.220476000000001</c:v>
                </c:pt>
                <c:pt idx="93">
                  <c:v>24.755846000000002</c:v>
                </c:pt>
                <c:pt idx="94">
                  <c:v>26.051758</c:v>
                </c:pt>
                <c:pt idx="95">
                  <c:v>28.091113</c:v>
                </c:pt>
                <c:pt idx="96">
                  <c:v>29.068342000000001</c:v>
                </c:pt>
                <c:pt idx="97">
                  <c:v>30.329801999999997</c:v>
                </c:pt>
                <c:pt idx="98">
                  <c:v>30.198727999999999</c:v>
                </c:pt>
                <c:pt idx="99">
                  <c:v>31.541778999999998</c:v>
                </c:pt>
                <c:pt idx="100">
                  <c:v>31.764586000000001</c:v>
                </c:pt>
                <c:pt idx="101">
                  <c:v>31.623155999999998</c:v>
                </c:pt>
                <c:pt idx="102">
                  <c:v>29.215896000000001</c:v>
                </c:pt>
                <c:pt idx="103">
                  <c:v>30.530029000000003</c:v>
                </c:pt>
                <c:pt idx="104">
                  <c:v>30.72401</c:v>
                </c:pt>
                <c:pt idx="105">
                  <c:v>31.355027</c:v>
                </c:pt>
                <c:pt idx="106">
                  <c:v>32.302641999999999</c:v>
                </c:pt>
                <c:pt idx="107">
                  <c:v>33.103822000000001</c:v>
                </c:pt>
                <c:pt idx="108">
                  <c:v>34.864142000000001</c:v>
                </c:pt>
                <c:pt idx="109">
                  <c:v>35.624409999999997</c:v>
                </c:pt>
                <c:pt idx="110">
                  <c:v>36.800897999999997</c:v>
                </c:pt>
                <c:pt idx="111">
                  <c:v>38.903597999999995</c:v>
                </c:pt>
                <c:pt idx="112">
                  <c:v>38.563516</c:v>
                </c:pt>
                <c:pt idx="113">
                  <c:v>39.704170000000005</c:v>
                </c:pt>
                <c:pt idx="114">
                  <c:v>41.847018999999996</c:v>
                </c:pt>
                <c:pt idx="115">
                  <c:v>35.981580999999998</c:v>
                </c:pt>
                <c:pt idx="116">
                  <c:v>40.778964000000002</c:v>
                </c:pt>
                <c:pt idx="117">
                  <c:v>42.050967999999997</c:v>
                </c:pt>
                <c:pt idx="118">
                  <c:v>42.237033000000004</c:v>
                </c:pt>
                <c:pt idx="119">
                  <c:v>45.335757000000001</c:v>
                </c:pt>
                <c:pt idx="120">
                  <c:v>35.691134000000005</c:v>
                </c:pt>
                <c:pt idx="121">
                  <c:v>43.439907999999996</c:v>
                </c:pt>
                <c:pt idx="122">
                  <c:v>47.490822999999999</c:v>
                </c:pt>
                <c:pt idx="123">
                  <c:v>54.927272000000002</c:v>
                </c:pt>
                <c:pt idx="124">
                  <c:v>58.830525999999999</c:v>
                </c:pt>
                <c:pt idx="125">
                  <c:v>63.498409000000002</c:v>
                </c:pt>
                <c:pt idx="126">
                  <c:v>63.540472999999999</c:v>
                </c:pt>
                <c:pt idx="127">
                  <c:v>67.989270000000005</c:v>
                </c:pt>
                <c:pt idx="128">
                  <c:v>64.979527000000004</c:v>
                </c:pt>
                <c:pt idx="129">
                  <c:v>54.256851999999995</c:v>
                </c:pt>
                <c:pt idx="130">
                  <c:v>51.854030000000002</c:v>
                </c:pt>
                <c:pt idx="131">
                  <c:v>54.445045</c:v>
                </c:pt>
                <c:pt idx="132">
                  <c:v>57.991453999999997</c:v>
                </c:pt>
                <c:pt idx="133">
                  <c:v>62.091875000000002</c:v>
                </c:pt>
                <c:pt idx="134">
                  <c:v>59.884182000000003</c:v>
                </c:pt>
                <c:pt idx="135">
                  <c:v>66.031146000000007</c:v>
                </c:pt>
                <c:pt idx="136">
                  <c:v>71.837329999999994</c:v>
                </c:pt>
                <c:pt idx="137">
                  <c:v>73.569968000000003</c:v>
                </c:pt>
              </c:numCache>
            </c:numRef>
          </c:val>
          <c:smooth val="0"/>
          <c:extLst>
            <c:ext xmlns:c16="http://schemas.microsoft.com/office/drawing/2014/chart" uri="{C3380CC4-5D6E-409C-BE32-E72D297353CC}">
              <c16:uniqueId val="{00000000-C32B-4F6D-91F0-F92DE490080A}"/>
            </c:ext>
          </c:extLst>
        </c:ser>
        <c:ser>
          <c:idx val="2"/>
          <c:order val="2"/>
          <c:tx>
            <c:strRef>
              <c:f>fredgraph!$E$1</c:f>
              <c:strCache>
                <c:ptCount val="1"/>
                <c:pt idx="0">
                  <c:v>Foreign Holdings of U.S. Corporate Equities</c:v>
                </c:pt>
              </c:strCache>
            </c:strRef>
          </c:tx>
          <c:spPr>
            <a:ln w="28575" cap="rnd">
              <a:solidFill>
                <a:schemeClr val="accent3"/>
              </a:solidFill>
              <a:round/>
            </a:ln>
            <a:effectLst/>
          </c:spPr>
          <c:marker>
            <c:symbol val="none"/>
          </c:marker>
          <c:cat>
            <c:numRef>
              <c:f>fredgraph!$A$155:$A$292</c:f>
              <c:numCache>
                <c:formatCode>m/d/yyyy</c:formatCode>
                <c:ptCount val="138"/>
                <c:pt idx="0">
                  <c:v>32874</c:v>
                </c:pt>
                <c:pt idx="1">
                  <c:v>32964</c:v>
                </c:pt>
                <c:pt idx="2">
                  <c:v>33055</c:v>
                </c:pt>
                <c:pt idx="3">
                  <c:v>33147</c:v>
                </c:pt>
                <c:pt idx="4">
                  <c:v>33239</c:v>
                </c:pt>
                <c:pt idx="5">
                  <c:v>33329</c:v>
                </c:pt>
                <c:pt idx="6">
                  <c:v>33420</c:v>
                </c:pt>
                <c:pt idx="7">
                  <c:v>33512</c:v>
                </c:pt>
                <c:pt idx="8">
                  <c:v>33604</c:v>
                </c:pt>
                <c:pt idx="9">
                  <c:v>33695</c:v>
                </c:pt>
                <c:pt idx="10">
                  <c:v>33786</c:v>
                </c:pt>
                <c:pt idx="11">
                  <c:v>33878</c:v>
                </c:pt>
                <c:pt idx="12">
                  <c:v>33970</c:v>
                </c:pt>
                <c:pt idx="13">
                  <c:v>34060</c:v>
                </c:pt>
                <c:pt idx="14">
                  <c:v>34151</c:v>
                </c:pt>
                <c:pt idx="15">
                  <c:v>34243</c:v>
                </c:pt>
                <c:pt idx="16">
                  <c:v>34335</c:v>
                </c:pt>
                <c:pt idx="17">
                  <c:v>34425</c:v>
                </c:pt>
                <c:pt idx="18">
                  <c:v>34516</c:v>
                </c:pt>
                <c:pt idx="19">
                  <c:v>34608</c:v>
                </c:pt>
                <c:pt idx="20">
                  <c:v>34700</c:v>
                </c:pt>
                <c:pt idx="21">
                  <c:v>34790</c:v>
                </c:pt>
                <c:pt idx="22">
                  <c:v>34881</c:v>
                </c:pt>
                <c:pt idx="23">
                  <c:v>34973</c:v>
                </c:pt>
                <c:pt idx="24">
                  <c:v>35065</c:v>
                </c:pt>
                <c:pt idx="25">
                  <c:v>35156</c:v>
                </c:pt>
                <c:pt idx="26">
                  <c:v>35247</c:v>
                </c:pt>
                <c:pt idx="27">
                  <c:v>35339</c:v>
                </c:pt>
                <c:pt idx="28">
                  <c:v>35431</c:v>
                </c:pt>
                <c:pt idx="29">
                  <c:v>35521</c:v>
                </c:pt>
                <c:pt idx="30">
                  <c:v>35612</c:v>
                </c:pt>
                <c:pt idx="31">
                  <c:v>35704</c:v>
                </c:pt>
                <c:pt idx="32">
                  <c:v>35796</c:v>
                </c:pt>
                <c:pt idx="33">
                  <c:v>35886</c:v>
                </c:pt>
                <c:pt idx="34">
                  <c:v>35977</c:v>
                </c:pt>
                <c:pt idx="35">
                  <c:v>36069</c:v>
                </c:pt>
                <c:pt idx="36">
                  <c:v>36161</c:v>
                </c:pt>
                <c:pt idx="37">
                  <c:v>36251</c:v>
                </c:pt>
                <c:pt idx="38">
                  <c:v>36342</c:v>
                </c:pt>
                <c:pt idx="39">
                  <c:v>36434</c:v>
                </c:pt>
                <c:pt idx="40">
                  <c:v>36526</c:v>
                </c:pt>
                <c:pt idx="41">
                  <c:v>36617</c:v>
                </c:pt>
                <c:pt idx="42">
                  <c:v>36708</c:v>
                </c:pt>
                <c:pt idx="43">
                  <c:v>36800</c:v>
                </c:pt>
                <c:pt idx="44">
                  <c:v>36892</c:v>
                </c:pt>
                <c:pt idx="45">
                  <c:v>36982</c:v>
                </c:pt>
                <c:pt idx="46">
                  <c:v>37073</c:v>
                </c:pt>
                <c:pt idx="47">
                  <c:v>37165</c:v>
                </c:pt>
                <c:pt idx="48">
                  <c:v>37257</c:v>
                </c:pt>
                <c:pt idx="49">
                  <c:v>37347</c:v>
                </c:pt>
                <c:pt idx="50">
                  <c:v>37438</c:v>
                </c:pt>
                <c:pt idx="51">
                  <c:v>37530</c:v>
                </c:pt>
                <c:pt idx="52">
                  <c:v>37622</c:v>
                </c:pt>
                <c:pt idx="53">
                  <c:v>37712</c:v>
                </c:pt>
                <c:pt idx="54">
                  <c:v>37803</c:v>
                </c:pt>
                <c:pt idx="55">
                  <c:v>37895</c:v>
                </c:pt>
                <c:pt idx="56">
                  <c:v>37987</c:v>
                </c:pt>
                <c:pt idx="57">
                  <c:v>38078</c:v>
                </c:pt>
                <c:pt idx="58">
                  <c:v>38169</c:v>
                </c:pt>
                <c:pt idx="59">
                  <c:v>38261</c:v>
                </c:pt>
                <c:pt idx="60">
                  <c:v>38353</c:v>
                </c:pt>
                <c:pt idx="61">
                  <c:v>38443</c:v>
                </c:pt>
                <c:pt idx="62">
                  <c:v>38534</c:v>
                </c:pt>
                <c:pt idx="63">
                  <c:v>38626</c:v>
                </c:pt>
                <c:pt idx="64">
                  <c:v>38718</c:v>
                </c:pt>
                <c:pt idx="65">
                  <c:v>38808</c:v>
                </c:pt>
                <c:pt idx="66">
                  <c:v>38899</c:v>
                </c:pt>
                <c:pt idx="67">
                  <c:v>38991</c:v>
                </c:pt>
                <c:pt idx="68">
                  <c:v>39083</c:v>
                </c:pt>
                <c:pt idx="69">
                  <c:v>39173</c:v>
                </c:pt>
                <c:pt idx="70">
                  <c:v>39264</c:v>
                </c:pt>
                <c:pt idx="71">
                  <c:v>39356</c:v>
                </c:pt>
                <c:pt idx="72">
                  <c:v>39448</c:v>
                </c:pt>
                <c:pt idx="73">
                  <c:v>39539</c:v>
                </c:pt>
                <c:pt idx="74">
                  <c:v>39630</c:v>
                </c:pt>
                <c:pt idx="75">
                  <c:v>39722</c:v>
                </c:pt>
                <c:pt idx="76">
                  <c:v>39814</c:v>
                </c:pt>
                <c:pt idx="77">
                  <c:v>39904</c:v>
                </c:pt>
                <c:pt idx="78">
                  <c:v>39995</c:v>
                </c:pt>
                <c:pt idx="79">
                  <c:v>40087</c:v>
                </c:pt>
                <c:pt idx="80">
                  <c:v>40179</c:v>
                </c:pt>
                <c:pt idx="81">
                  <c:v>40269</c:v>
                </c:pt>
                <c:pt idx="82">
                  <c:v>40360</c:v>
                </c:pt>
                <c:pt idx="83">
                  <c:v>40452</c:v>
                </c:pt>
                <c:pt idx="84">
                  <c:v>40544</c:v>
                </c:pt>
                <c:pt idx="85">
                  <c:v>40634</c:v>
                </c:pt>
                <c:pt idx="86">
                  <c:v>40725</c:v>
                </c:pt>
                <c:pt idx="87">
                  <c:v>40817</c:v>
                </c:pt>
                <c:pt idx="88">
                  <c:v>40909</c:v>
                </c:pt>
                <c:pt idx="89">
                  <c:v>41000</c:v>
                </c:pt>
                <c:pt idx="90">
                  <c:v>41091</c:v>
                </c:pt>
                <c:pt idx="91">
                  <c:v>41183</c:v>
                </c:pt>
                <c:pt idx="92">
                  <c:v>41275</c:v>
                </c:pt>
                <c:pt idx="93">
                  <c:v>41365</c:v>
                </c:pt>
                <c:pt idx="94">
                  <c:v>41456</c:v>
                </c:pt>
                <c:pt idx="95">
                  <c:v>41548</c:v>
                </c:pt>
                <c:pt idx="96">
                  <c:v>41640</c:v>
                </c:pt>
                <c:pt idx="97">
                  <c:v>41730</c:v>
                </c:pt>
                <c:pt idx="98">
                  <c:v>41821</c:v>
                </c:pt>
                <c:pt idx="99">
                  <c:v>41913</c:v>
                </c:pt>
                <c:pt idx="100">
                  <c:v>42005</c:v>
                </c:pt>
                <c:pt idx="101">
                  <c:v>42095</c:v>
                </c:pt>
                <c:pt idx="102">
                  <c:v>42186</c:v>
                </c:pt>
                <c:pt idx="103">
                  <c:v>42278</c:v>
                </c:pt>
                <c:pt idx="104">
                  <c:v>42370</c:v>
                </c:pt>
                <c:pt idx="105">
                  <c:v>42461</c:v>
                </c:pt>
                <c:pt idx="106">
                  <c:v>42552</c:v>
                </c:pt>
                <c:pt idx="107">
                  <c:v>42644</c:v>
                </c:pt>
                <c:pt idx="108">
                  <c:v>42736</c:v>
                </c:pt>
                <c:pt idx="109">
                  <c:v>42826</c:v>
                </c:pt>
                <c:pt idx="110">
                  <c:v>42917</c:v>
                </c:pt>
                <c:pt idx="111">
                  <c:v>43009</c:v>
                </c:pt>
                <c:pt idx="112">
                  <c:v>43101</c:v>
                </c:pt>
                <c:pt idx="113">
                  <c:v>43191</c:v>
                </c:pt>
                <c:pt idx="114">
                  <c:v>43282</c:v>
                </c:pt>
                <c:pt idx="115">
                  <c:v>43374</c:v>
                </c:pt>
                <c:pt idx="116">
                  <c:v>43466</c:v>
                </c:pt>
                <c:pt idx="117">
                  <c:v>43556</c:v>
                </c:pt>
                <c:pt idx="118">
                  <c:v>43647</c:v>
                </c:pt>
                <c:pt idx="119">
                  <c:v>43739</c:v>
                </c:pt>
                <c:pt idx="120">
                  <c:v>43831</c:v>
                </c:pt>
                <c:pt idx="121">
                  <c:v>43922</c:v>
                </c:pt>
                <c:pt idx="122">
                  <c:v>44013</c:v>
                </c:pt>
                <c:pt idx="123">
                  <c:v>44105</c:v>
                </c:pt>
                <c:pt idx="124">
                  <c:v>44197</c:v>
                </c:pt>
                <c:pt idx="125">
                  <c:v>44287</c:v>
                </c:pt>
                <c:pt idx="126">
                  <c:v>44378</c:v>
                </c:pt>
                <c:pt idx="127">
                  <c:v>44470</c:v>
                </c:pt>
                <c:pt idx="128">
                  <c:v>44562</c:v>
                </c:pt>
                <c:pt idx="129">
                  <c:v>44652</c:v>
                </c:pt>
                <c:pt idx="130">
                  <c:v>44743</c:v>
                </c:pt>
                <c:pt idx="131">
                  <c:v>44835</c:v>
                </c:pt>
                <c:pt idx="132">
                  <c:v>44927</c:v>
                </c:pt>
                <c:pt idx="133">
                  <c:v>45017</c:v>
                </c:pt>
                <c:pt idx="134">
                  <c:v>45108</c:v>
                </c:pt>
                <c:pt idx="135">
                  <c:v>45200</c:v>
                </c:pt>
                <c:pt idx="136">
                  <c:v>45292</c:v>
                </c:pt>
                <c:pt idx="137">
                  <c:v>45383</c:v>
                </c:pt>
              </c:numCache>
            </c:numRef>
          </c:cat>
          <c:val>
            <c:numRef>
              <c:f>fredgraph!$E$155:$E$292</c:f>
              <c:numCache>
                <c:formatCode>General</c:formatCode>
                <c:ptCount val="138"/>
                <c:pt idx="0">
                  <c:v>0.26091000000000003</c:v>
                </c:pt>
                <c:pt idx="1">
                  <c:v>0.26974300000000001</c:v>
                </c:pt>
                <c:pt idx="2">
                  <c:v>0.230043</c:v>
                </c:pt>
                <c:pt idx="3">
                  <c:v>0.242615</c:v>
                </c:pt>
                <c:pt idx="4">
                  <c:v>0.276092</c:v>
                </c:pt>
                <c:pt idx="5">
                  <c:v>0.27633400000000002</c:v>
                </c:pt>
                <c:pt idx="6">
                  <c:v>0.28217999999999999</c:v>
                </c:pt>
                <c:pt idx="7">
                  <c:v>0.29120000000000001</c:v>
                </c:pt>
                <c:pt idx="8">
                  <c:v>0.27917200000000003</c:v>
                </c:pt>
                <c:pt idx="9">
                  <c:v>0.28035500000000002</c:v>
                </c:pt>
                <c:pt idx="10">
                  <c:v>0.28536800000000001</c:v>
                </c:pt>
                <c:pt idx="11">
                  <c:v>0.30884699999999998</c:v>
                </c:pt>
                <c:pt idx="12">
                  <c:v>0.32332900000000003</c:v>
                </c:pt>
                <c:pt idx="13">
                  <c:v>0.32043099999999997</c:v>
                </c:pt>
                <c:pt idx="14">
                  <c:v>0.32767299999999999</c:v>
                </c:pt>
                <c:pt idx="15">
                  <c:v>0.34099699999999999</c:v>
                </c:pt>
                <c:pt idx="16">
                  <c:v>0.33068900000000001</c:v>
                </c:pt>
                <c:pt idx="17">
                  <c:v>0.32883999999999997</c:v>
                </c:pt>
                <c:pt idx="18">
                  <c:v>0.35144400000000003</c:v>
                </c:pt>
                <c:pt idx="19">
                  <c:v>0.35281200000000001</c:v>
                </c:pt>
                <c:pt idx="20">
                  <c:v>0.37757299999999999</c:v>
                </c:pt>
                <c:pt idx="21">
                  <c:v>0.41215600000000002</c:v>
                </c:pt>
                <c:pt idx="22">
                  <c:v>0.44851100000000005</c:v>
                </c:pt>
                <c:pt idx="23">
                  <c:v>0.48418</c:v>
                </c:pt>
                <c:pt idx="24">
                  <c:v>0.5120030000000001</c:v>
                </c:pt>
                <c:pt idx="25">
                  <c:v>0.53446400000000005</c:v>
                </c:pt>
                <c:pt idx="26">
                  <c:v>0.54327099999999995</c:v>
                </c:pt>
                <c:pt idx="27">
                  <c:v>0.58528000000000002</c:v>
                </c:pt>
                <c:pt idx="28">
                  <c:v>0.60127200000000003</c:v>
                </c:pt>
                <c:pt idx="29">
                  <c:v>0.72383200000000003</c:v>
                </c:pt>
                <c:pt idx="30">
                  <c:v>0.80370799999999998</c:v>
                </c:pt>
                <c:pt idx="31">
                  <c:v>0.83821599999999996</c:v>
                </c:pt>
                <c:pt idx="32">
                  <c:v>1.00454</c:v>
                </c:pt>
                <c:pt idx="33">
                  <c:v>1.045407</c:v>
                </c:pt>
                <c:pt idx="34">
                  <c:v>0.93320500000000006</c:v>
                </c:pt>
                <c:pt idx="35">
                  <c:v>1.1086610000000001</c:v>
                </c:pt>
                <c:pt idx="36">
                  <c:v>1.21661</c:v>
                </c:pt>
                <c:pt idx="37">
                  <c:v>1.3271230000000001</c:v>
                </c:pt>
                <c:pt idx="38">
                  <c:v>1.2455270000000001</c:v>
                </c:pt>
                <c:pt idx="39">
                  <c:v>1.4350809999999998</c:v>
                </c:pt>
                <c:pt idx="40">
                  <c:v>1.5213140000000001</c:v>
                </c:pt>
                <c:pt idx="41">
                  <c:v>1.5221790000000002</c:v>
                </c:pt>
                <c:pt idx="42">
                  <c:v>1.552667</c:v>
                </c:pt>
                <c:pt idx="43">
                  <c:v>1.482537</c:v>
                </c:pt>
                <c:pt idx="44">
                  <c:v>1.3508330000000002</c:v>
                </c:pt>
                <c:pt idx="45">
                  <c:v>1.473625</c:v>
                </c:pt>
                <c:pt idx="46">
                  <c:v>1.281358</c:v>
                </c:pt>
                <c:pt idx="47">
                  <c:v>1.441451</c:v>
                </c:pt>
                <c:pt idx="48">
                  <c:v>1.477303</c:v>
                </c:pt>
                <c:pt idx="49">
                  <c:v>1.2802159999999998</c:v>
                </c:pt>
                <c:pt idx="50">
                  <c:v>1.088781</c:v>
                </c:pt>
                <c:pt idx="51">
                  <c:v>1.2294210000000001</c:v>
                </c:pt>
                <c:pt idx="52">
                  <c:v>1.2088320000000001</c:v>
                </c:pt>
                <c:pt idx="53">
                  <c:v>1.4481040000000001</c:v>
                </c:pt>
                <c:pt idx="54">
                  <c:v>1.4831369999999999</c:v>
                </c:pt>
                <c:pt idx="55">
                  <c:v>1.6962329999999999</c:v>
                </c:pt>
                <c:pt idx="56">
                  <c:v>1.725986</c:v>
                </c:pt>
                <c:pt idx="57">
                  <c:v>1.7696730000000001</c:v>
                </c:pt>
                <c:pt idx="58">
                  <c:v>1.738872</c:v>
                </c:pt>
                <c:pt idx="59">
                  <c:v>1.9521729999999999</c:v>
                </c:pt>
                <c:pt idx="60">
                  <c:v>1.933414</c:v>
                </c:pt>
                <c:pt idx="61">
                  <c:v>1.972261</c:v>
                </c:pt>
                <c:pt idx="62">
                  <c:v>2.0620509999999999</c:v>
                </c:pt>
                <c:pt idx="63">
                  <c:v>2.117753</c:v>
                </c:pt>
                <c:pt idx="64">
                  <c:v>2.2569119999999998</c:v>
                </c:pt>
                <c:pt idx="65">
                  <c:v>2.233733</c:v>
                </c:pt>
                <c:pt idx="66">
                  <c:v>2.3873890000000002</c:v>
                </c:pt>
                <c:pt idx="67">
                  <c:v>2.558411</c:v>
                </c:pt>
                <c:pt idx="68">
                  <c:v>2.6006900000000002</c:v>
                </c:pt>
                <c:pt idx="69">
                  <c:v>2.861097</c:v>
                </c:pt>
                <c:pt idx="70">
                  <c:v>2.9438819999999999</c:v>
                </c:pt>
                <c:pt idx="71">
                  <c:v>2.9539989999999996</c:v>
                </c:pt>
                <c:pt idx="72">
                  <c:v>2.747026</c:v>
                </c:pt>
                <c:pt idx="73">
                  <c:v>2.701219</c:v>
                </c:pt>
                <c:pt idx="74">
                  <c:v>2.4901070000000001</c:v>
                </c:pt>
                <c:pt idx="75">
                  <c:v>1.929859</c:v>
                </c:pt>
                <c:pt idx="76">
                  <c:v>1.7123810000000002</c:v>
                </c:pt>
                <c:pt idx="77">
                  <c:v>2.0379309999999999</c:v>
                </c:pt>
                <c:pt idx="78">
                  <c:v>2.4440230000000001</c:v>
                </c:pt>
                <c:pt idx="79">
                  <c:v>2.6574260000000001</c:v>
                </c:pt>
                <c:pt idx="80">
                  <c:v>2.8606120000000002</c:v>
                </c:pt>
                <c:pt idx="81">
                  <c:v>2.540483</c:v>
                </c:pt>
                <c:pt idx="82">
                  <c:v>2.86355</c:v>
                </c:pt>
                <c:pt idx="83">
                  <c:v>3.2134640000000001</c:v>
                </c:pt>
                <c:pt idx="84">
                  <c:v>3.4379369999999998</c:v>
                </c:pt>
                <c:pt idx="85">
                  <c:v>3.4598240000000002</c:v>
                </c:pt>
                <c:pt idx="86">
                  <c:v>3.0276990000000001</c:v>
                </c:pt>
                <c:pt idx="87">
                  <c:v>3.3971740000000001</c:v>
                </c:pt>
                <c:pt idx="88">
                  <c:v>3.8458670000000001</c:v>
                </c:pt>
                <c:pt idx="89">
                  <c:v>3.716431</c:v>
                </c:pt>
                <c:pt idx="90">
                  <c:v>3.940042</c:v>
                </c:pt>
                <c:pt idx="91">
                  <c:v>3.9529929999999998</c:v>
                </c:pt>
                <c:pt idx="92">
                  <c:v>4.3932820000000001</c:v>
                </c:pt>
                <c:pt idx="93">
                  <c:v>4.4634139999999993</c:v>
                </c:pt>
                <c:pt idx="94">
                  <c:v>4.7761940000000003</c:v>
                </c:pt>
                <c:pt idx="95">
                  <c:v>5.2053779999999996</c:v>
                </c:pt>
                <c:pt idx="96">
                  <c:v>5.3797039999999994</c:v>
                </c:pt>
                <c:pt idx="97">
                  <c:v>5.6361330000000001</c:v>
                </c:pt>
                <c:pt idx="98">
                  <c:v>5.710229</c:v>
                </c:pt>
                <c:pt idx="99">
                  <c:v>5.9205680000000003</c:v>
                </c:pt>
                <c:pt idx="100">
                  <c:v>5.9741239999999998</c:v>
                </c:pt>
                <c:pt idx="101">
                  <c:v>5.8885940000000003</c:v>
                </c:pt>
                <c:pt idx="102">
                  <c:v>5.3744690000000004</c:v>
                </c:pt>
                <c:pt idx="103">
                  <c:v>5.5009269999999999</c:v>
                </c:pt>
                <c:pt idx="104">
                  <c:v>5.4132740000000004</c:v>
                </c:pt>
                <c:pt idx="105">
                  <c:v>5.4502470000000001</c:v>
                </c:pt>
                <c:pt idx="106">
                  <c:v>5.7111780000000003</c:v>
                </c:pt>
                <c:pt idx="107">
                  <c:v>5.78268</c:v>
                </c:pt>
                <c:pt idx="108">
                  <c:v>6.193511</c:v>
                </c:pt>
                <c:pt idx="109">
                  <c:v>6.3158959999999995</c:v>
                </c:pt>
                <c:pt idx="110">
                  <c:v>6.6699950000000001</c:v>
                </c:pt>
                <c:pt idx="111">
                  <c:v>7.0194129999999992</c:v>
                </c:pt>
                <c:pt idx="112">
                  <c:v>7.0558190000000005</c:v>
                </c:pt>
                <c:pt idx="113">
                  <c:v>7.1849480000000003</c:v>
                </c:pt>
                <c:pt idx="114">
                  <c:v>7.5756499999999996</c:v>
                </c:pt>
                <c:pt idx="115">
                  <c:v>6.6295330000000003</c:v>
                </c:pt>
                <c:pt idx="116">
                  <c:v>7.2433900000000007</c:v>
                </c:pt>
                <c:pt idx="117">
                  <c:v>7.6211670000000007</c:v>
                </c:pt>
                <c:pt idx="118">
                  <c:v>7.6595310000000003</c:v>
                </c:pt>
                <c:pt idx="119">
                  <c:v>8.2785480000000007</c:v>
                </c:pt>
                <c:pt idx="120">
                  <c:v>6.8522879999999997</c:v>
                </c:pt>
                <c:pt idx="121">
                  <c:v>8.2901900000000008</c:v>
                </c:pt>
                <c:pt idx="122">
                  <c:v>9.1548690000000015</c:v>
                </c:pt>
                <c:pt idx="123">
                  <c:v>10.673361999999999</c:v>
                </c:pt>
                <c:pt idx="124">
                  <c:v>11.40901</c:v>
                </c:pt>
                <c:pt idx="125">
                  <c:v>12.336038</c:v>
                </c:pt>
                <c:pt idx="126">
                  <c:v>12.375131</c:v>
                </c:pt>
                <c:pt idx="127">
                  <c:v>13.898264999999999</c:v>
                </c:pt>
                <c:pt idx="128">
                  <c:v>12.993316999999999</c:v>
                </c:pt>
                <c:pt idx="129">
                  <c:v>10.908121</c:v>
                </c:pt>
                <c:pt idx="130">
                  <c:v>10.313030000000001</c:v>
                </c:pt>
                <c:pt idx="131">
                  <c:v>10.871840000000001</c:v>
                </c:pt>
                <c:pt idx="132">
                  <c:v>11.572825999999999</c:v>
                </c:pt>
                <c:pt idx="133">
                  <c:v>12.412209000000001</c:v>
                </c:pt>
                <c:pt idx="134">
                  <c:v>12.071925999999999</c:v>
                </c:pt>
                <c:pt idx="135">
                  <c:v>13.322687</c:v>
                </c:pt>
                <c:pt idx="136">
                  <c:v>14.654304</c:v>
                </c:pt>
                <c:pt idx="137">
                  <c:v>15.321869000000001</c:v>
                </c:pt>
              </c:numCache>
            </c:numRef>
          </c:val>
          <c:smooth val="0"/>
          <c:extLst>
            <c:ext xmlns:c16="http://schemas.microsoft.com/office/drawing/2014/chart" uri="{C3380CC4-5D6E-409C-BE32-E72D297353CC}">
              <c16:uniqueId val="{00000001-C32B-4F6D-91F0-F92DE490080A}"/>
            </c:ext>
          </c:extLst>
        </c:ser>
        <c:dLbls>
          <c:showLegendKey val="0"/>
          <c:showVal val="0"/>
          <c:showCatName val="0"/>
          <c:showSerName val="0"/>
          <c:showPercent val="0"/>
          <c:showBubbleSize val="0"/>
        </c:dLbls>
        <c:marker val="1"/>
        <c:smooth val="0"/>
        <c:axId val="673104911"/>
        <c:axId val="673105871"/>
      </c:lineChart>
      <c:lineChart>
        <c:grouping val="standard"/>
        <c:varyColors val="0"/>
        <c:ser>
          <c:idx val="0"/>
          <c:order val="0"/>
          <c:tx>
            <c:strRef>
              <c:f>fredgraph!$B$1</c:f>
              <c:strCache>
                <c:ptCount val="1"/>
                <c:pt idx="0">
                  <c:v>Foreign Share (RHS)</c:v>
                </c:pt>
              </c:strCache>
            </c:strRef>
          </c:tx>
          <c:spPr>
            <a:ln w="28575" cap="rnd">
              <a:solidFill>
                <a:schemeClr val="accent1"/>
              </a:solidFill>
              <a:round/>
            </a:ln>
            <a:effectLst/>
          </c:spPr>
          <c:marker>
            <c:symbol val="none"/>
          </c:marker>
          <c:cat>
            <c:numRef>
              <c:f>fredgraph!$A$155:$A$292</c:f>
              <c:numCache>
                <c:formatCode>m/d/yyyy</c:formatCode>
                <c:ptCount val="138"/>
                <c:pt idx="0">
                  <c:v>32874</c:v>
                </c:pt>
                <c:pt idx="1">
                  <c:v>32964</c:v>
                </c:pt>
                <c:pt idx="2">
                  <c:v>33055</c:v>
                </c:pt>
                <c:pt idx="3">
                  <c:v>33147</c:v>
                </c:pt>
                <c:pt idx="4">
                  <c:v>33239</c:v>
                </c:pt>
                <c:pt idx="5">
                  <c:v>33329</c:v>
                </c:pt>
                <c:pt idx="6">
                  <c:v>33420</c:v>
                </c:pt>
                <c:pt idx="7">
                  <c:v>33512</c:v>
                </c:pt>
                <c:pt idx="8">
                  <c:v>33604</c:v>
                </c:pt>
                <c:pt idx="9">
                  <c:v>33695</c:v>
                </c:pt>
                <c:pt idx="10">
                  <c:v>33786</c:v>
                </c:pt>
                <c:pt idx="11">
                  <c:v>33878</c:v>
                </c:pt>
                <c:pt idx="12">
                  <c:v>33970</c:v>
                </c:pt>
                <c:pt idx="13">
                  <c:v>34060</c:v>
                </c:pt>
                <c:pt idx="14">
                  <c:v>34151</c:v>
                </c:pt>
                <c:pt idx="15">
                  <c:v>34243</c:v>
                </c:pt>
                <c:pt idx="16">
                  <c:v>34335</c:v>
                </c:pt>
                <c:pt idx="17">
                  <c:v>34425</c:v>
                </c:pt>
                <c:pt idx="18">
                  <c:v>34516</c:v>
                </c:pt>
                <c:pt idx="19">
                  <c:v>34608</c:v>
                </c:pt>
                <c:pt idx="20">
                  <c:v>34700</c:v>
                </c:pt>
                <c:pt idx="21">
                  <c:v>34790</c:v>
                </c:pt>
                <c:pt idx="22">
                  <c:v>34881</c:v>
                </c:pt>
                <c:pt idx="23">
                  <c:v>34973</c:v>
                </c:pt>
                <c:pt idx="24">
                  <c:v>35065</c:v>
                </c:pt>
                <c:pt idx="25">
                  <c:v>35156</c:v>
                </c:pt>
                <c:pt idx="26">
                  <c:v>35247</c:v>
                </c:pt>
                <c:pt idx="27">
                  <c:v>35339</c:v>
                </c:pt>
                <c:pt idx="28">
                  <c:v>35431</c:v>
                </c:pt>
                <c:pt idx="29">
                  <c:v>35521</c:v>
                </c:pt>
                <c:pt idx="30">
                  <c:v>35612</c:v>
                </c:pt>
                <c:pt idx="31">
                  <c:v>35704</c:v>
                </c:pt>
                <c:pt idx="32">
                  <c:v>35796</c:v>
                </c:pt>
                <c:pt idx="33">
                  <c:v>35886</c:v>
                </c:pt>
                <c:pt idx="34">
                  <c:v>35977</c:v>
                </c:pt>
                <c:pt idx="35">
                  <c:v>36069</c:v>
                </c:pt>
                <c:pt idx="36">
                  <c:v>36161</c:v>
                </c:pt>
                <c:pt idx="37">
                  <c:v>36251</c:v>
                </c:pt>
                <c:pt idx="38">
                  <c:v>36342</c:v>
                </c:pt>
                <c:pt idx="39">
                  <c:v>36434</c:v>
                </c:pt>
                <c:pt idx="40">
                  <c:v>36526</c:v>
                </c:pt>
                <c:pt idx="41">
                  <c:v>36617</c:v>
                </c:pt>
                <c:pt idx="42">
                  <c:v>36708</c:v>
                </c:pt>
                <c:pt idx="43">
                  <c:v>36800</c:v>
                </c:pt>
                <c:pt idx="44">
                  <c:v>36892</c:v>
                </c:pt>
                <c:pt idx="45">
                  <c:v>36982</c:v>
                </c:pt>
                <c:pt idx="46">
                  <c:v>37073</c:v>
                </c:pt>
                <c:pt idx="47">
                  <c:v>37165</c:v>
                </c:pt>
                <c:pt idx="48">
                  <c:v>37257</c:v>
                </c:pt>
                <c:pt idx="49">
                  <c:v>37347</c:v>
                </c:pt>
                <c:pt idx="50">
                  <c:v>37438</c:v>
                </c:pt>
                <c:pt idx="51">
                  <c:v>37530</c:v>
                </c:pt>
                <c:pt idx="52">
                  <c:v>37622</c:v>
                </c:pt>
                <c:pt idx="53">
                  <c:v>37712</c:v>
                </c:pt>
                <c:pt idx="54">
                  <c:v>37803</c:v>
                </c:pt>
                <c:pt idx="55">
                  <c:v>37895</c:v>
                </c:pt>
                <c:pt idx="56">
                  <c:v>37987</c:v>
                </c:pt>
                <c:pt idx="57">
                  <c:v>38078</c:v>
                </c:pt>
                <c:pt idx="58">
                  <c:v>38169</c:v>
                </c:pt>
                <c:pt idx="59">
                  <c:v>38261</c:v>
                </c:pt>
                <c:pt idx="60">
                  <c:v>38353</c:v>
                </c:pt>
                <c:pt idx="61">
                  <c:v>38443</c:v>
                </c:pt>
                <c:pt idx="62">
                  <c:v>38534</c:v>
                </c:pt>
                <c:pt idx="63">
                  <c:v>38626</c:v>
                </c:pt>
                <c:pt idx="64">
                  <c:v>38718</c:v>
                </c:pt>
                <c:pt idx="65">
                  <c:v>38808</c:v>
                </c:pt>
                <c:pt idx="66">
                  <c:v>38899</c:v>
                </c:pt>
                <c:pt idx="67">
                  <c:v>38991</c:v>
                </c:pt>
                <c:pt idx="68">
                  <c:v>39083</c:v>
                </c:pt>
                <c:pt idx="69">
                  <c:v>39173</c:v>
                </c:pt>
                <c:pt idx="70">
                  <c:v>39264</c:v>
                </c:pt>
                <c:pt idx="71">
                  <c:v>39356</c:v>
                </c:pt>
                <c:pt idx="72">
                  <c:v>39448</c:v>
                </c:pt>
                <c:pt idx="73">
                  <c:v>39539</c:v>
                </c:pt>
                <c:pt idx="74">
                  <c:v>39630</c:v>
                </c:pt>
                <c:pt idx="75">
                  <c:v>39722</c:v>
                </c:pt>
                <c:pt idx="76">
                  <c:v>39814</c:v>
                </c:pt>
                <c:pt idx="77">
                  <c:v>39904</c:v>
                </c:pt>
                <c:pt idx="78">
                  <c:v>39995</c:v>
                </c:pt>
                <c:pt idx="79">
                  <c:v>40087</c:v>
                </c:pt>
                <c:pt idx="80">
                  <c:v>40179</c:v>
                </c:pt>
                <c:pt idx="81">
                  <c:v>40269</c:v>
                </c:pt>
                <c:pt idx="82">
                  <c:v>40360</c:v>
                </c:pt>
                <c:pt idx="83">
                  <c:v>40452</c:v>
                </c:pt>
                <c:pt idx="84">
                  <c:v>40544</c:v>
                </c:pt>
                <c:pt idx="85">
                  <c:v>40634</c:v>
                </c:pt>
                <c:pt idx="86">
                  <c:v>40725</c:v>
                </c:pt>
                <c:pt idx="87">
                  <c:v>40817</c:v>
                </c:pt>
                <c:pt idx="88">
                  <c:v>40909</c:v>
                </c:pt>
                <c:pt idx="89">
                  <c:v>41000</c:v>
                </c:pt>
                <c:pt idx="90">
                  <c:v>41091</c:v>
                </c:pt>
                <c:pt idx="91">
                  <c:v>41183</c:v>
                </c:pt>
                <c:pt idx="92">
                  <c:v>41275</c:v>
                </c:pt>
                <c:pt idx="93">
                  <c:v>41365</c:v>
                </c:pt>
                <c:pt idx="94">
                  <c:v>41456</c:v>
                </c:pt>
                <c:pt idx="95">
                  <c:v>41548</c:v>
                </c:pt>
                <c:pt idx="96">
                  <c:v>41640</c:v>
                </c:pt>
                <c:pt idx="97">
                  <c:v>41730</c:v>
                </c:pt>
                <c:pt idx="98">
                  <c:v>41821</c:v>
                </c:pt>
                <c:pt idx="99">
                  <c:v>41913</c:v>
                </c:pt>
                <c:pt idx="100">
                  <c:v>42005</c:v>
                </c:pt>
                <c:pt idx="101">
                  <c:v>42095</c:v>
                </c:pt>
                <c:pt idx="102">
                  <c:v>42186</c:v>
                </c:pt>
                <c:pt idx="103">
                  <c:v>42278</c:v>
                </c:pt>
                <c:pt idx="104">
                  <c:v>42370</c:v>
                </c:pt>
                <c:pt idx="105">
                  <c:v>42461</c:v>
                </c:pt>
                <c:pt idx="106">
                  <c:v>42552</c:v>
                </c:pt>
                <c:pt idx="107">
                  <c:v>42644</c:v>
                </c:pt>
                <c:pt idx="108">
                  <c:v>42736</c:v>
                </c:pt>
                <c:pt idx="109">
                  <c:v>42826</c:v>
                </c:pt>
                <c:pt idx="110">
                  <c:v>42917</c:v>
                </c:pt>
                <c:pt idx="111">
                  <c:v>43009</c:v>
                </c:pt>
                <c:pt idx="112">
                  <c:v>43101</c:v>
                </c:pt>
                <c:pt idx="113">
                  <c:v>43191</c:v>
                </c:pt>
                <c:pt idx="114">
                  <c:v>43282</c:v>
                </c:pt>
                <c:pt idx="115">
                  <c:v>43374</c:v>
                </c:pt>
                <c:pt idx="116">
                  <c:v>43466</c:v>
                </c:pt>
                <c:pt idx="117">
                  <c:v>43556</c:v>
                </c:pt>
                <c:pt idx="118">
                  <c:v>43647</c:v>
                </c:pt>
                <c:pt idx="119">
                  <c:v>43739</c:v>
                </c:pt>
                <c:pt idx="120">
                  <c:v>43831</c:v>
                </c:pt>
                <c:pt idx="121">
                  <c:v>43922</c:v>
                </c:pt>
                <c:pt idx="122">
                  <c:v>44013</c:v>
                </c:pt>
                <c:pt idx="123">
                  <c:v>44105</c:v>
                </c:pt>
                <c:pt idx="124">
                  <c:v>44197</c:v>
                </c:pt>
                <c:pt idx="125">
                  <c:v>44287</c:v>
                </c:pt>
                <c:pt idx="126">
                  <c:v>44378</c:v>
                </c:pt>
                <c:pt idx="127">
                  <c:v>44470</c:v>
                </c:pt>
                <c:pt idx="128">
                  <c:v>44562</c:v>
                </c:pt>
                <c:pt idx="129">
                  <c:v>44652</c:v>
                </c:pt>
                <c:pt idx="130">
                  <c:v>44743</c:v>
                </c:pt>
                <c:pt idx="131">
                  <c:v>44835</c:v>
                </c:pt>
                <c:pt idx="132">
                  <c:v>44927</c:v>
                </c:pt>
                <c:pt idx="133">
                  <c:v>45017</c:v>
                </c:pt>
                <c:pt idx="134">
                  <c:v>45108</c:v>
                </c:pt>
                <c:pt idx="135">
                  <c:v>45200</c:v>
                </c:pt>
                <c:pt idx="136">
                  <c:v>45292</c:v>
                </c:pt>
                <c:pt idx="137">
                  <c:v>45383</c:v>
                </c:pt>
              </c:numCache>
            </c:numRef>
          </c:cat>
          <c:val>
            <c:numRef>
              <c:f>fredgraph!$B$155:$B$292</c:f>
              <c:numCache>
                <c:formatCode>General</c:formatCode>
                <c:ptCount val="138"/>
                <c:pt idx="0">
                  <c:v>7.5617845707250456E-2</c:v>
                </c:pt>
                <c:pt idx="1">
                  <c:v>7.5165905699520849E-2</c:v>
                </c:pt>
                <c:pt idx="2">
                  <c:v>7.6408577950081977E-2</c:v>
                </c:pt>
                <c:pt idx="3">
                  <c:v>7.2776276280780275E-2</c:v>
                </c:pt>
                <c:pt idx="4">
                  <c:v>7.1666173909590028E-2</c:v>
                </c:pt>
                <c:pt idx="5">
                  <c:v>7.225854025897957E-2</c:v>
                </c:pt>
                <c:pt idx="6">
                  <c:v>6.9710237335467107E-2</c:v>
                </c:pt>
                <c:pt idx="7">
                  <c:v>6.3736690424197009E-2</c:v>
                </c:pt>
                <c:pt idx="8">
                  <c:v>6.2019354556358312E-2</c:v>
                </c:pt>
                <c:pt idx="9">
                  <c:v>6.2518954936311433E-2</c:v>
                </c:pt>
                <c:pt idx="10">
                  <c:v>6.1980994852220438E-2</c:v>
                </c:pt>
                <c:pt idx="11">
                  <c:v>6.046690655271067E-2</c:v>
                </c:pt>
                <c:pt idx="12">
                  <c:v>6.0948295297317323E-2</c:v>
                </c:pt>
                <c:pt idx="13">
                  <c:v>6.009678322014074E-2</c:v>
                </c:pt>
                <c:pt idx="14">
                  <c:v>5.9218604234235112E-2</c:v>
                </c:pt>
                <c:pt idx="15">
                  <c:v>5.92728598832888E-2</c:v>
                </c:pt>
                <c:pt idx="16">
                  <c:v>6.0023919610650157E-2</c:v>
                </c:pt>
                <c:pt idx="17">
                  <c:v>6.0510240958978008E-2</c:v>
                </c:pt>
                <c:pt idx="18">
                  <c:v>6.1833316560316362E-2</c:v>
                </c:pt>
                <c:pt idx="19">
                  <c:v>6.1997659000223353E-2</c:v>
                </c:pt>
                <c:pt idx="20">
                  <c:v>6.1335500589356752E-2</c:v>
                </c:pt>
                <c:pt idx="21">
                  <c:v>6.1717369559097478E-2</c:v>
                </c:pt>
                <c:pt idx="22">
                  <c:v>6.204975258181513E-2</c:v>
                </c:pt>
                <c:pt idx="23">
                  <c:v>6.2956467874036609E-2</c:v>
                </c:pt>
                <c:pt idx="24">
                  <c:v>6.3757093869069109E-2</c:v>
                </c:pt>
                <c:pt idx="25">
                  <c:v>6.3932209350521046E-2</c:v>
                </c:pt>
                <c:pt idx="26">
                  <c:v>6.3836174917400998E-2</c:v>
                </c:pt>
                <c:pt idx="27">
                  <c:v>6.4636726533239305E-2</c:v>
                </c:pt>
                <c:pt idx="28">
                  <c:v>6.5919962882251909E-2</c:v>
                </c:pt>
                <c:pt idx="29">
                  <c:v>6.8624355809992307E-2</c:v>
                </c:pt>
                <c:pt idx="30">
                  <c:v>6.984939899870489E-2</c:v>
                </c:pt>
                <c:pt idx="31">
                  <c:v>7.1217123457480325E-2</c:v>
                </c:pt>
                <c:pt idx="32">
                  <c:v>7.5056433914563556E-2</c:v>
                </c:pt>
                <c:pt idx="33">
                  <c:v>7.6614230657271534E-2</c:v>
                </c:pt>
                <c:pt idx="34">
                  <c:v>7.7275712833992927E-2</c:v>
                </c:pt>
                <c:pt idx="35">
                  <c:v>7.7107432716929755E-2</c:v>
                </c:pt>
                <c:pt idx="36">
                  <c:v>8.2453876598208464E-2</c:v>
                </c:pt>
                <c:pt idx="37">
                  <c:v>8.2939257343099967E-2</c:v>
                </c:pt>
                <c:pt idx="38">
                  <c:v>8.2386635173230763E-2</c:v>
                </c:pt>
                <c:pt idx="39">
                  <c:v>7.998704896051409E-2</c:v>
                </c:pt>
                <c:pt idx="40">
                  <c:v>8.0584807353072191E-2</c:v>
                </c:pt>
                <c:pt idx="41">
                  <c:v>8.3851158009722176E-2</c:v>
                </c:pt>
                <c:pt idx="42">
                  <c:v>8.5106561413003948E-2</c:v>
                </c:pt>
                <c:pt idx="43">
                  <c:v>9.0464686427322305E-2</c:v>
                </c:pt>
                <c:pt idx="44">
                  <c:v>9.2977916013010545E-2</c:v>
                </c:pt>
                <c:pt idx="45">
                  <c:v>9.4353781364048497E-2</c:v>
                </c:pt>
                <c:pt idx="46">
                  <c:v>9.6648246026498491E-2</c:v>
                </c:pt>
                <c:pt idx="47">
                  <c:v>9.7146701358057988E-2</c:v>
                </c:pt>
                <c:pt idx="48">
                  <c:v>9.8399461704816338E-2</c:v>
                </c:pt>
                <c:pt idx="49">
                  <c:v>9.6440964584415576E-2</c:v>
                </c:pt>
                <c:pt idx="50">
                  <c:v>9.7890322444912803E-2</c:v>
                </c:pt>
                <c:pt idx="51">
                  <c:v>0.10368091314556903</c:v>
                </c:pt>
                <c:pt idx="52">
                  <c:v>0.10538309594576993</c:v>
                </c:pt>
                <c:pt idx="53">
                  <c:v>0.10938255114060133</c:v>
                </c:pt>
                <c:pt idx="54">
                  <c:v>0.1078572453956919</c:v>
                </c:pt>
                <c:pt idx="55">
                  <c:v>0.11103069328226972</c:v>
                </c:pt>
                <c:pt idx="56">
                  <c:v>0.10887460092656442</c:v>
                </c:pt>
                <c:pt idx="57">
                  <c:v>0.11033459443515366</c:v>
                </c:pt>
                <c:pt idx="58">
                  <c:v>0.1101865838877867</c:v>
                </c:pt>
                <c:pt idx="59">
                  <c:v>0.11309027297236597</c:v>
                </c:pt>
                <c:pt idx="60">
                  <c:v>0.11351793005481396</c:v>
                </c:pt>
                <c:pt idx="61">
                  <c:v>0.11298765595618218</c:v>
                </c:pt>
                <c:pt idx="62">
                  <c:v>0.114500076544351</c:v>
                </c:pt>
                <c:pt idx="63">
                  <c:v>0.11615354415484823</c:v>
                </c:pt>
                <c:pt idx="64">
                  <c:v>0.11626472464894877</c:v>
                </c:pt>
                <c:pt idx="65">
                  <c:v>0.11867706120047962</c:v>
                </c:pt>
                <c:pt idx="66">
                  <c:v>0.12273086427622952</c:v>
                </c:pt>
                <c:pt idx="67">
                  <c:v>0.12401729176755388</c:v>
                </c:pt>
                <c:pt idx="68">
                  <c:v>0.12247946446593672</c:v>
                </c:pt>
                <c:pt idx="69">
                  <c:v>0.12975701973695639</c:v>
                </c:pt>
                <c:pt idx="70">
                  <c:v>0.13310183055358338</c:v>
                </c:pt>
                <c:pt idx="71">
                  <c:v>0.14038074369028974</c:v>
                </c:pt>
                <c:pt idx="72">
                  <c:v>0.14253799390283547</c:v>
                </c:pt>
                <c:pt idx="73">
                  <c:v>0.14476328191893495</c:v>
                </c:pt>
                <c:pt idx="74">
                  <c:v>0.14595922508243117</c:v>
                </c:pt>
                <c:pt idx="75">
                  <c:v>0.14179469654966989</c:v>
                </c:pt>
                <c:pt idx="76">
                  <c:v>0.14169943564536683</c:v>
                </c:pt>
                <c:pt idx="77">
                  <c:v>0.14629603653533413</c:v>
                </c:pt>
                <c:pt idx="78">
                  <c:v>0.15132796157148026</c:v>
                </c:pt>
                <c:pt idx="79">
                  <c:v>0.15819182335931167</c:v>
                </c:pt>
                <c:pt idx="80">
                  <c:v>0.16146115694679961</c:v>
                </c:pt>
                <c:pt idx="81">
                  <c:v>0.15971931711974949</c:v>
                </c:pt>
                <c:pt idx="82">
                  <c:v>0.16350769529092923</c:v>
                </c:pt>
                <c:pt idx="83">
                  <c:v>0.16652845712234152</c:v>
                </c:pt>
                <c:pt idx="84">
                  <c:v>0.16778879308451525</c:v>
                </c:pt>
                <c:pt idx="85">
                  <c:v>0.17026848769383421</c:v>
                </c:pt>
                <c:pt idx="86">
                  <c:v>0.17510844008848137</c:v>
                </c:pt>
                <c:pt idx="87">
                  <c:v>0.17952768405506955</c:v>
                </c:pt>
                <c:pt idx="88">
                  <c:v>0.18068613587174659</c:v>
                </c:pt>
                <c:pt idx="89">
                  <c:v>0.18046271859447305</c:v>
                </c:pt>
                <c:pt idx="90">
                  <c:v>0.1817565345506032</c:v>
                </c:pt>
                <c:pt idx="91">
                  <c:v>0.18312700971594043</c:v>
                </c:pt>
                <c:pt idx="92">
                  <c:v>0.18138710403544506</c:v>
                </c:pt>
                <c:pt idx="93">
                  <c:v>0.18029737299222168</c:v>
                </c:pt>
                <c:pt idx="94">
                  <c:v>0.18333480604264787</c:v>
                </c:pt>
                <c:pt idx="95">
                  <c:v>0.18530337334800509</c:v>
                </c:pt>
                <c:pt idx="96">
                  <c:v>0.1850708925882322</c:v>
                </c:pt>
                <c:pt idx="97">
                  <c:v>0.18582821608924452</c:v>
                </c:pt>
                <c:pt idx="98">
                  <c:v>0.18908839471649269</c:v>
                </c:pt>
                <c:pt idx="99">
                  <c:v>0.18770558249108271</c:v>
                </c:pt>
                <c:pt idx="100">
                  <c:v>0.18807498388299471</c:v>
                </c:pt>
                <c:pt idx="101">
                  <c:v>0.18621145846417103</c:v>
                </c:pt>
                <c:pt idx="102">
                  <c:v>0.18395701435958015</c:v>
                </c:pt>
                <c:pt idx="103">
                  <c:v>0.18018086389632973</c:v>
                </c:pt>
                <c:pt idx="104">
                  <c:v>0.17619034754903415</c:v>
                </c:pt>
                <c:pt idx="105">
                  <c:v>0.17382370616360815</c:v>
                </c:pt>
                <c:pt idx="106">
                  <c:v>0.1768021946935486</c:v>
                </c:pt>
                <c:pt idx="107">
                  <c:v>0.1746831528999884</c:v>
                </c:pt>
                <c:pt idx="108">
                  <c:v>0.17764702197461218</c:v>
                </c:pt>
                <c:pt idx="109">
                  <c:v>0.17729124496377624</c:v>
                </c:pt>
                <c:pt idx="110">
                  <c:v>0.18124544134765408</c:v>
                </c:pt>
                <c:pt idx="111">
                  <c:v>0.1804309462584926</c:v>
                </c:pt>
                <c:pt idx="112">
                  <c:v>0.18296617455731995</c:v>
                </c:pt>
                <c:pt idx="113">
                  <c:v>0.18096205008189314</c:v>
                </c:pt>
                <c:pt idx="114">
                  <c:v>0.181032010906201</c:v>
                </c:pt>
                <c:pt idx="115">
                  <c:v>0.18424796286744599</c:v>
                </c:pt>
                <c:pt idx="116">
                  <c:v>0.177625650323044</c:v>
                </c:pt>
                <c:pt idx="117">
                  <c:v>0.18123642242908655</c:v>
                </c:pt>
                <c:pt idx="118">
                  <c:v>0.1813463317842425</c:v>
                </c:pt>
                <c:pt idx="119">
                  <c:v>0.18260526674342287</c:v>
                </c:pt>
                <c:pt idx="120">
                  <c:v>0.19198852017422585</c:v>
                </c:pt>
                <c:pt idx="121">
                  <c:v>0.19084271541274908</c:v>
                </c:pt>
                <c:pt idx="122">
                  <c:v>0.19277132763102467</c:v>
                </c:pt>
                <c:pt idx="123">
                  <c:v>0.19431807936866041</c:v>
                </c:pt>
                <c:pt idx="124">
                  <c:v>0.19393010356562171</c:v>
                </c:pt>
                <c:pt idx="125">
                  <c:v>0.19427318249816306</c:v>
                </c:pt>
                <c:pt idx="126">
                  <c:v>0.19475981867494124</c:v>
                </c:pt>
                <c:pt idx="127">
                  <c:v>0.20441850603779094</c:v>
                </c:pt>
                <c:pt idx="128">
                  <c:v>0.19996016591502733</c:v>
                </c:pt>
                <c:pt idx="129">
                  <c:v>0.20104596189989055</c:v>
                </c:pt>
                <c:pt idx="130">
                  <c:v>0.19888579537598139</c:v>
                </c:pt>
                <c:pt idx="131">
                  <c:v>0.19968465449886211</c:v>
                </c:pt>
                <c:pt idx="132">
                  <c:v>0.19956088702311206</c:v>
                </c:pt>
                <c:pt idx="133">
                  <c:v>0.19990069554188855</c:v>
                </c:pt>
                <c:pt idx="134">
                  <c:v>0.20158789177415831</c:v>
                </c:pt>
                <c:pt idx="135">
                  <c:v>0.20176367982466939</c:v>
                </c:pt>
                <c:pt idx="136">
                  <c:v>0.20399288225216614</c:v>
                </c:pt>
                <c:pt idx="137">
                  <c:v>0.20826254810930461</c:v>
                </c:pt>
              </c:numCache>
            </c:numRef>
          </c:val>
          <c:smooth val="0"/>
          <c:extLst>
            <c:ext xmlns:c16="http://schemas.microsoft.com/office/drawing/2014/chart" uri="{C3380CC4-5D6E-409C-BE32-E72D297353CC}">
              <c16:uniqueId val="{00000002-C32B-4F6D-91F0-F92DE490080A}"/>
            </c:ext>
          </c:extLst>
        </c:ser>
        <c:dLbls>
          <c:showLegendKey val="0"/>
          <c:showVal val="0"/>
          <c:showCatName val="0"/>
          <c:showSerName val="0"/>
          <c:showPercent val="0"/>
          <c:showBubbleSize val="0"/>
        </c:dLbls>
        <c:marker val="1"/>
        <c:smooth val="0"/>
        <c:axId val="1148438799"/>
        <c:axId val="1148437839"/>
      </c:lineChart>
      <c:dateAx>
        <c:axId val="673104911"/>
        <c:scaling>
          <c:orientation val="minMax"/>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673105871"/>
        <c:crosses val="autoZero"/>
        <c:auto val="1"/>
        <c:lblOffset val="100"/>
        <c:baseTimeUnit val="months"/>
        <c:majorUnit val="48"/>
        <c:majorTimeUnit val="months"/>
      </c:dateAx>
      <c:valAx>
        <c:axId val="673105871"/>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673104911"/>
        <c:crosses val="autoZero"/>
        <c:crossBetween val="between"/>
      </c:valAx>
      <c:valAx>
        <c:axId val="1148437839"/>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148438799"/>
        <c:crosses val="max"/>
        <c:crossBetween val="between"/>
      </c:valAx>
      <c:dateAx>
        <c:axId val="1148438799"/>
        <c:scaling>
          <c:orientation val="minMax"/>
        </c:scaling>
        <c:delete val="1"/>
        <c:axPos val="b"/>
        <c:numFmt formatCode="m/d/yyyy" sourceLinked="1"/>
        <c:majorTickMark val="out"/>
        <c:minorTickMark val="none"/>
        <c:tickLblPos val="nextTo"/>
        <c:crossAx val="1148437839"/>
        <c:crosses val="autoZero"/>
        <c:auto val="1"/>
        <c:lblOffset val="100"/>
        <c:baseTimeUnit val="months"/>
      </c:dateAx>
      <c:spPr>
        <a:noFill/>
        <a:ln>
          <a:noFill/>
        </a:ln>
        <a:effectLst/>
      </c:spPr>
    </c:plotArea>
    <c:legend>
      <c:legendPos val="r"/>
      <c:layout>
        <c:manualLayout>
          <c:xMode val="edge"/>
          <c:yMode val="edge"/>
          <c:x val="6.9011001284413911E-2"/>
          <c:y val="0.16961278053041806"/>
          <c:w val="0.57352316181210161"/>
          <c:h val="0.2030993352969068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1400"/>
              <a:t>Select Foreign U.S. Equity Portfolio Holdings ($bln)</a:t>
            </a:r>
          </a:p>
        </c:rich>
      </c:tx>
      <c:layout>
        <c:manualLayout>
          <c:xMode val="edge"/>
          <c:yMode val="edge"/>
          <c:x val="0.21324274537183482"/>
          <c:y val="5.641890295677622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7.3681532968655386E-2"/>
          <c:y val="9.715289517695895E-2"/>
          <c:w val="0.88311677384749931"/>
          <c:h val="0.72325827210225002"/>
        </c:manualLayout>
      </c:layout>
      <c:lineChart>
        <c:grouping val="standard"/>
        <c:varyColors val="0"/>
        <c:ser>
          <c:idx val="0"/>
          <c:order val="0"/>
          <c:tx>
            <c:strRef>
              <c:f>Sheet2!$B$1</c:f>
              <c:strCache>
                <c:ptCount val="1"/>
                <c:pt idx="0">
                  <c:v>UK</c:v>
                </c:pt>
              </c:strCache>
            </c:strRef>
          </c:tx>
          <c:spPr>
            <a:ln w="28575" cap="rnd">
              <a:solidFill>
                <a:schemeClr val="accent1"/>
              </a:solidFill>
              <a:round/>
            </a:ln>
            <a:effectLst/>
          </c:spPr>
          <c:marker>
            <c:symbol val="none"/>
          </c:marker>
          <c:cat>
            <c:numRef>
              <c:f>Sheet2!$A$2:$A$151</c:f>
              <c:numCache>
                <c:formatCode>mmm\-yy</c:formatCode>
                <c:ptCount val="150"/>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pt idx="80">
                  <c:v>43344</c:v>
                </c:pt>
                <c:pt idx="81">
                  <c:v>43374</c:v>
                </c:pt>
                <c:pt idx="82">
                  <c:v>43405</c:v>
                </c:pt>
                <c:pt idx="83">
                  <c:v>43435</c:v>
                </c:pt>
                <c:pt idx="84">
                  <c:v>43466</c:v>
                </c:pt>
                <c:pt idx="85">
                  <c:v>43497</c:v>
                </c:pt>
                <c:pt idx="86">
                  <c:v>43525</c:v>
                </c:pt>
                <c:pt idx="87">
                  <c:v>43556</c:v>
                </c:pt>
                <c:pt idx="88">
                  <c:v>43586</c:v>
                </c:pt>
                <c:pt idx="89">
                  <c:v>43617</c:v>
                </c:pt>
                <c:pt idx="90">
                  <c:v>43647</c:v>
                </c:pt>
                <c:pt idx="91">
                  <c:v>43678</c:v>
                </c:pt>
                <c:pt idx="92">
                  <c:v>43709</c:v>
                </c:pt>
                <c:pt idx="93">
                  <c:v>43739</c:v>
                </c:pt>
                <c:pt idx="94">
                  <c:v>43770</c:v>
                </c:pt>
                <c:pt idx="95">
                  <c:v>43800</c:v>
                </c:pt>
                <c:pt idx="96">
                  <c:v>43831</c:v>
                </c:pt>
                <c:pt idx="97">
                  <c:v>43862</c:v>
                </c:pt>
                <c:pt idx="98">
                  <c:v>43891</c:v>
                </c:pt>
                <c:pt idx="99">
                  <c:v>43922</c:v>
                </c:pt>
                <c:pt idx="100">
                  <c:v>43952</c:v>
                </c:pt>
                <c:pt idx="101">
                  <c:v>43983</c:v>
                </c:pt>
                <c:pt idx="102">
                  <c:v>44013</c:v>
                </c:pt>
                <c:pt idx="103">
                  <c:v>44044</c:v>
                </c:pt>
                <c:pt idx="104">
                  <c:v>44075</c:v>
                </c:pt>
                <c:pt idx="105">
                  <c:v>44105</c:v>
                </c:pt>
                <c:pt idx="106">
                  <c:v>44136</c:v>
                </c:pt>
                <c:pt idx="107">
                  <c:v>44166</c:v>
                </c:pt>
                <c:pt idx="108">
                  <c:v>44197</c:v>
                </c:pt>
                <c:pt idx="109">
                  <c:v>44228</c:v>
                </c:pt>
                <c:pt idx="110">
                  <c:v>44256</c:v>
                </c:pt>
                <c:pt idx="111">
                  <c:v>44287</c:v>
                </c:pt>
                <c:pt idx="112">
                  <c:v>44317</c:v>
                </c:pt>
                <c:pt idx="113">
                  <c:v>44348</c:v>
                </c:pt>
                <c:pt idx="114">
                  <c:v>44378</c:v>
                </c:pt>
                <c:pt idx="115">
                  <c:v>44409</c:v>
                </c:pt>
                <c:pt idx="116">
                  <c:v>44440</c:v>
                </c:pt>
                <c:pt idx="117">
                  <c:v>44470</c:v>
                </c:pt>
                <c:pt idx="118">
                  <c:v>44501</c:v>
                </c:pt>
                <c:pt idx="119">
                  <c:v>44531</c:v>
                </c:pt>
                <c:pt idx="120">
                  <c:v>44562</c:v>
                </c:pt>
                <c:pt idx="121">
                  <c:v>44593</c:v>
                </c:pt>
                <c:pt idx="122">
                  <c:v>44621</c:v>
                </c:pt>
                <c:pt idx="123">
                  <c:v>44652</c:v>
                </c:pt>
                <c:pt idx="124">
                  <c:v>44682</c:v>
                </c:pt>
                <c:pt idx="125">
                  <c:v>44713</c:v>
                </c:pt>
                <c:pt idx="126">
                  <c:v>44743</c:v>
                </c:pt>
                <c:pt idx="127">
                  <c:v>44774</c:v>
                </c:pt>
                <c:pt idx="128">
                  <c:v>44805</c:v>
                </c:pt>
                <c:pt idx="129">
                  <c:v>44835</c:v>
                </c:pt>
                <c:pt idx="130">
                  <c:v>44866</c:v>
                </c:pt>
                <c:pt idx="131">
                  <c:v>44896</c:v>
                </c:pt>
                <c:pt idx="132">
                  <c:v>44927</c:v>
                </c:pt>
                <c:pt idx="133">
                  <c:v>44958</c:v>
                </c:pt>
                <c:pt idx="134">
                  <c:v>44986</c:v>
                </c:pt>
                <c:pt idx="135">
                  <c:v>45017</c:v>
                </c:pt>
                <c:pt idx="136">
                  <c:v>45047</c:v>
                </c:pt>
                <c:pt idx="137">
                  <c:v>45078</c:v>
                </c:pt>
                <c:pt idx="138">
                  <c:v>45108</c:v>
                </c:pt>
                <c:pt idx="139">
                  <c:v>45139</c:v>
                </c:pt>
                <c:pt idx="140">
                  <c:v>45170</c:v>
                </c:pt>
                <c:pt idx="141">
                  <c:v>45200</c:v>
                </c:pt>
                <c:pt idx="142">
                  <c:v>45231</c:v>
                </c:pt>
                <c:pt idx="143">
                  <c:v>45261</c:v>
                </c:pt>
                <c:pt idx="144">
                  <c:v>45292</c:v>
                </c:pt>
                <c:pt idx="145">
                  <c:v>45323</c:v>
                </c:pt>
                <c:pt idx="146">
                  <c:v>45352</c:v>
                </c:pt>
                <c:pt idx="147">
                  <c:v>45383</c:v>
                </c:pt>
                <c:pt idx="148">
                  <c:v>45413</c:v>
                </c:pt>
                <c:pt idx="149">
                  <c:v>45444</c:v>
                </c:pt>
              </c:numCache>
            </c:numRef>
          </c:cat>
          <c:val>
            <c:numRef>
              <c:f>Sheet2!$B$2:$B$151</c:f>
              <c:numCache>
                <c:formatCode>General</c:formatCode>
                <c:ptCount val="150"/>
                <c:pt idx="0">
                  <c:v>463</c:v>
                </c:pt>
                <c:pt idx="1">
                  <c:v>498.2</c:v>
                </c:pt>
                <c:pt idx="2">
                  <c:v>513.70000000000005</c:v>
                </c:pt>
                <c:pt idx="3">
                  <c:v>507.1</c:v>
                </c:pt>
                <c:pt idx="4">
                  <c:v>480.5</c:v>
                </c:pt>
                <c:pt idx="5">
                  <c:v>498.1</c:v>
                </c:pt>
                <c:pt idx="6">
                  <c:v>497.3</c:v>
                </c:pt>
                <c:pt idx="7">
                  <c:v>496.9</c:v>
                </c:pt>
                <c:pt idx="8">
                  <c:v>516</c:v>
                </c:pt>
                <c:pt idx="9">
                  <c:v>507</c:v>
                </c:pt>
                <c:pt idx="10">
                  <c:v>506.6</c:v>
                </c:pt>
                <c:pt idx="11">
                  <c:v>515.5</c:v>
                </c:pt>
                <c:pt idx="12">
                  <c:v>543.79999999999995</c:v>
                </c:pt>
                <c:pt idx="13">
                  <c:v>554.5</c:v>
                </c:pt>
                <c:pt idx="14">
                  <c:v>565</c:v>
                </c:pt>
                <c:pt idx="15">
                  <c:v>574.4</c:v>
                </c:pt>
                <c:pt idx="16">
                  <c:v>597.20000000000005</c:v>
                </c:pt>
                <c:pt idx="17">
                  <c:v>584</c:v>
                </c:pt>
                <c:pt idx="18">
                  <c:v>604.20000000000005</c:v>
                </c:pt>
                <c:pt idx="19">
                  <c:v>591.79999999999995</c:v>
                </c:pt>
                <c:pt idx="20">
                  <c:v>618</c:v>
                </c:pt>
                <c:pt idx="21">
                  <c:v>639.4</c:v>
                </c:pt>
                <c:pt idx="22">
                  <c:v>656.1</c:v>
                </c:pt>
                <c:pt idx="23">
                  <c:v>675.5</c:v>
                </c:pt>
                <c:pt idx="24">
                  <c:v>659.6</c:v>
                </c:pt>
                <c:pt idx="25">
                  <c:v>727.2</c:v>
                </c:pt>
                <c:pt idx="26">
                  <c:v>724.6</c:v>
                </c:pt>
                <c:pt idx="27">
                  <c:v>707.7</c:v>
                </c:pt>
                <c:pt idx="28">
                  <c:v>716.9</c:v>
                </c:pt>
                <c:pt idx="29">
                  <c:v>739.4</c:v>
                </c:pt>
                <c:pt idx="30">
                  <c:v>729</c:v>
                </c:pt>
                <c:pt idx="31">
                  <c:v>754.7</c:v>
                </c:pt>
                <c:pt idx="32">
                  <c:v>766.7</c:v>
                </c:pt>
                <c:pt idx="33">
                  <c:v>822.3</c:v>
                </c:pt>
                <c:pt idx="34">
                  <c:v>835</c:v>
                </c:pt>
                <c:pt idx="35">
                  <c:v>824.9</c:v>
                </c:pt>
                <c:pt idx="36">
                  <c:v>815.1</c:v>
                </c:pt>
                <c:pt idx="37">
                  <c:v>844.1</c:v>
                </c:pt>
                <c:pt idx="38">
                  <c:v>826.8</c:v>
                </c:pt>
                <c:pt idx="39">
                  <c:v>838.9</c:v>
                </c:pt>
                <c:pt idx="40">
                  <c:v>845.7</c:v>
                </c:pt>
                <c:pt idx="41">
                  <c:v>831.8</c:v>
                </c:pt>
                <c:pt idx="42">
                  <c:v>858.8</c:v>
                </c:pt>
                <c:pt idx="43">
                  <c:v>800.7</c:v>
                </c:pt>
                <c:pt idx="44">
                  <c:v>758.2</c:v>
                </c:pt>
                <c:pt idx="45">
                  <c:v>805.7</c:v>
                </c:pt>
                <c:pt idx="46">
                  <c:v>782.4</c:v>
                </c:pt>
                <c:pt idx="47">
                  <c:v>753.6</c:v>
                </c:pt>
                <c:pt idx="48">
                  <c:v>722.5</c:v>
                </c:pt>
                <c:pt idx="49">
                  <c:v>706.6</c:v>
                </c:pt>
                <c:pt idx="50">
                  <c:v>743.1</c:v>
                </c:pt>
                <c:pt idx="51">
                  <c:v>741.3</c:v>
                </c:pt>
                <c:pt idx="52">
                  <c:v>745.1</c:v>
                </c:pt>
                <c:pt idx="53">
                  <c:v>740.6</c:v>
                </c:pt>
                <c:pt idx="54">
                  <c:v>762.5</c:v>
                </c:pt>
                <c:pt idx="55">
                  <c:v>765.6</c:v>
                </c:pt>
                <c:pt idx="56">
                  <c:v>785.8</c:v>
                </c:pt>
                <c:pt idx="57">
                  <c:v>763.7</c:v>
                </c:pt>
                <c:pt idx="58">
                  <c:v>787.9</c:v>
                </c:pt>
                <c:pt idx="59">
                  <c:v>793.8</c:v>
                </c:pt>
                <c:pt idx="60">
                  <c:v>813</c:v>
                </c:pt>
                <c:pt idx="61">
                  <c:v>835.4</c:v>
                </c:pt>
                <c:pt idx="62">
                  <c:v>835.9</c:v>
                </c:pt>
                <c:pt idx="63">
                  <c:v>855.3</c:v>
                </c:pt>
                <c:pt idx="64">
                  <c:v>858.1</c:v>
                </c:pt>
                <c:pt idx="65">
                  <c:v>858.9</c:v>
                </c:pt>
                <c:pt idx="66">
                  <c:v>887.9</c:v>
                </c:pt>
                <c:pt idx="67">
                  <c:v>894.1</c:v>
                </c:pt>
                <c:pt idx="68">
                  <c:v>938.2</c:v>
                </c:pt>
                <c:pt idx="69">
                  <c:v>937.5</c:v>
                </c:pt>
                <c:pt idx="70">
                  <c:v>930.4</c:v>
                </c:pt>
                <c:pt idx="71">
                  <c:v>955.1</c:v>
                </c:pt>
                <c:pt idx="72">
                  <c:v>1012.2</c:v>
                </c:pt>
                <c:pt idx="73">
                  <c:v>976.4</c:v>
                </c:pt>
                <c:pt idx="74">
                  <c:v>957.3</c:v>
                </c:pt>
                <c:pt idx="75">
                  <c:v>953.3</c:v>
                </c:pt>
                <c:pt idx="76">
                  <c:v>958.3</c:v>
                </c:pt>
                <c:pt idx="77">
                  <c:v>926.2</c:v>
                </c:pt>
                <c:pt idx="78">
                  <c:v>934.8</c:v>
                </c:pt>
                <c:pt idx="79">
                  <c:v>954</c:v>
                </c:pt>
                <c:pt idx="80">
                  <c:v>962.8</c:v>
                </c:pt>
                <c:pt idx="81">
                  <c:v>899.2</c:v>
                </c:pt>
                <c:pt idx="82">
                  <c:v>964.9</c:v>
                </c:pt>
                <c:pt idx="83">
                  <c:v>954.7</c:v>
                </c:pt>
                <c:pt idx="84">
                  <c:v>1022.4</c:v>
                </c:pt>
                <c:pt idx="85">
                  <c:v>1032.4000000000001</c:v>
                </c:pt>
                <c:pt idx="86">
                  <c:v>1034.5</c:v>
                </c:pt>
                <c:pt idx="87">
                  <c:v>1059</c:v>
                </c:pt>
                <c:pt idx="88">
                  <c:v>1003.1</c:v>
                </c:pt>
                <c:pt idx="89">
                  <c:v>981.8</c:v>
                </c:pt>
                <c:pt idx="90">
                  <c:v>985.9</c:v>
                </c:pt>
                <c:pt idx="91">
                  <c:v>958.2</c:v>
                </c:pt>
                <c:pt idx="92">
                  <c:v>963.4</c:v>
                </c:pt>
                <c:pt idx="93">
                  <c:v>963.3</c:v>
                </c:pt>
                <c:pt idx="94">
                  <c:v>1005.5</c:v>
                </c:pt>
                <c:pt idx="95">
                  <c:v>1018.9</c:v>
                </c:pt>
                <c:pt idx="96">
                  <c:v>1029</c:v>
                </c:pt>
                <c:pt idx="97">
                  <c:v>954.7</c:v>
                </c:pt>
                <c:pt idx="98">
                  <c:v>833.1</c:v>
                </c:pt>
                <c:pt idx="99">
                  <c:v>917.4</c:v>
                </c:pt>
                <c:pt idx="100">
                  <c:v>974</c:v>
                </c:pt>
                <c:pt idx="101">
                  <c:v>1009.2</c:v>
                </c:pt>
                <c:pt idx="102">
                  <c:v>1055.4000000000001</c:v>
                </c:pt>
                <c:pt idx="103">
                  <c:v>1219.2</c:v>
                </c:pt>
                <c:pt idx="104">
                  <c:v>1102</c:v>
                </c:pt>
                <c:pt idx="105">
                  <c:v>1073.8</c:v>
                </c:pt>
                <c:pt idx="106">
                  <c:v>1204.8</c:v>
                </c:pt>
                <c:pt idx="107">
                  <c:v>1244.5999999999999</c:v>
                </c:pt>
                <c:pt idx="108">
                  <c:v>1247.0999999999999</c:v>
                </c:pt>
                <c:pt idx="109">
                  <c:v>1373.2</c:v>
                </c:pt>
                <c:pt idx="110">
                  <c:v>1359.3</c:v>
                </c:pt>
                <c:pt idx="111">
                  <c:v>1405.7</c:v>
                </c:pt>
                <c:pt idx="112">
                  <c:v>1418.7</c:v>
                </c:pt>
                <c:pt idx="113">
                  <c:v>1531.6</c:v>
                </c:pt>
                <c:pt idx="114">
                  <c:v>1529.4</c:v>
                </c:pt>
                <c:pt idx="115">
                  <c:v>1587.2</c:v>
                </c:pt>
                <c:pt idx="116">
                  <c:v>1527.6</c:v>
                </c:pt>
                <c:pt idx="117">
                  <c:v>1588.7</c:v>
                </c:pt>
                <c:pt idx="118">
                  <c:v>1571.4</c:v>
                </c:pt>
                <c:pt idx="119">
                  <c:v>1691</c:v>
                </c:pt>
                <c:pt idx="120">
                  <c:v>1589.5</c:v>
                </c:pt>
                <c:pt idx="121">
                  <c:v>1543.4</c:v>
                </c:pt>
                <c:pt idx="122">
                  <c:v>1556.4</c:v>
                </c:pt>
                <c:pt idx="123">
                  <c:v>1454</c:v>
                </c:pt>
                <c:pt idx="124">
                  <c:v>1432</c:v>
                </c:pt>
                <c:pt idx="125">
                  <c:v>1321.6</c:v>
                </c:pt>
                <c:pt idx="126">
                  <c:v>1390.2</c:v>
                </c:pt>
                <c:pt idx="127">
                  <c:v>1343.8</c:v>
                </c:pt>
                <c:pt idx="128">
                  <c:v>1226.7</c:v>
                </c:pt>
                <c:pt idx="129">
                  <c:v>1285.9000000000001</c:v>
                </c:pt>
                <c:pt idx="130">
                  <c:v>1336.6</c:v>
                </c:pt>
                <c:pt idx="131">
                  <c:v>1263.8</c:v>
                </c:pt>
                <c:pt idx="132">
                  <c:v>1350.3</c:v>
                </c:pt>
                <c:pt idx="133">
                  <c:v>1306.4000000000001</c:v>
                </c:pt>
                <c:pt idx="134">
                  <c:v>1342</c:v>
                </c:pt>
                <c:pt idx="135">
                  <c:v>1351.8</c:v>
                </c:pt>
                <c:pt idx="136">
                  <c:v>1364.8</c:v>
                </c:pt>
                <c:pt idx="137">
                  <c:v>1457.1</c:v>
                </c:pt>
                <c:pt idx="138">
                  <c:v>1524.3</c:v>
                </c:pt>
                <c:pt idx="139">
                  <c:v>1470.9</c:v>
                </c:pt>
                <c:pt idx="140">
                  <c:v>1409.5</c:v>
                </c:pt>
                <c:pt idx="141">
                  <c:v>1362.7</c:v>
                </c:pt>
                <c:pt idx="142">
                  <c:v>1499.3</c:v>
                </c:pt>
                <c:pt idx="143">
                  <c:v>1560.2</c:v>
                </c:pt>
                <c:pt idx="144">
                  <c:v>1606</c:v>
                </c:pt>
                <c:pt idx="145">
                  <c:v>1691</c:v>
                </c:pt>
                <c:pt idx="146">
                  <c:v>1756.1</c:v>
                </c:pt>
                <c:pt idx="147">
                  <c:v>1696.9179999999999</c:v>
                </c:pt>
                <c:pt idx="148">
                  <c:v>1743.191</c:v>
                </c:pt>
                <c:pt idx="149">
                  <c:v>1809.8610000000001</c:v>
                </c:pt>
              </c:numCache>
            </c:numRef>
          </c:val>
          <c:smooth val="0"/>
          <c:extLst>
            <c:ext xmlns:c16="http://schemas.microsoft.com/office/drawing/2014/chart" uri="{C3380CC4-5D6E-409C-BE32-E72D297353CC}">
              <c16:uniqueId val="{00000000-642B-48F8-B7ED-91B6F367D836}"/>
            </c:ext>
          </c:extLst>
        </c:ser>
        <c:ser>
          <c:idx val="1"/>
          <c:order val="1"/>
          <c:tx>
            <c:strRef>
              <c:f>Sheet2!$C$1</c:f>
              <c:strCache>
                <c:ptCount val="1"/>
                <c:pt idx="0">
                  <c:v>Eurozone</c:v>
                </c:pt>
              </c:strCache>
            </c:strRef>
          </c:tx>
          <c:spPr>
            <a:ln w="28575" cap="rnd">
              <a:solidFill>
                <a:schemeClr val="accent2"/>
              </a:solidFill>
              <a:round/>
            </a:ln>
            <a:effectLst/>
          </c:spPr>
          <c:marker>
            <c:symbol val="none"/>
          </c:marker>
          <c:cat>
            <c:numRef>
              <c:f>Sheet2!$A$2:$A$151</c:f>
              <c:numCache>
                <c:formatCode>mmm\-yy</c:formatCode>
                <c:ptCount val="150"/>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pt idx="80">
                  <c:v>43344</c:v>
                </c:pt>
                <c:pt idx="81">
                  <c:v>43374</c:v>
                </c:pt>
                <c:pt idx="82">
                  <c:v>43405</c:v>
                </c:pt>
                <c:pt idx="83">
                  <c:v>43435</c:v>
                </c:pt>
                <c:pt idx="84">
                  <c:v>43466</c:v>
                </c:pt>
                <c:pt idx="85">
                  <c:v>43497</c:v>
                </c:pt>
                <c:pt idx="86">
                  <c:v>43525</c:v>
                </c:pt>
                <c:pt idx="87">
                  <c:v>43556</c:v>
                </c:pt>
                <c:pt idx="88">
                  <c:v>43586</c:v>
                </c:pt>
                <c:pt idx="89">
                  <c:v>43617</c:v>
                </c:pt>
                <c:pt idx="90">
                  <c:v>43647</c:v>
                </c:pt>
                <c:pt idx="91">
                  <c:v>43678</c:v>
                </c:pt>
                <c:pt idx="92">
                  <c:v>43709</c:v>
                </c:pt>
                <c:pt idx="93">
                  <c:v>43739</c:v>
                </c:pt>
                <c:pt idx="94">
                  <c:v>43770</c:v>
                </c:pt>
                <c:pt idx="95">
                  <c:v>43800</c:v>
                </c:pt>
                <c:pt idx="96">
                  <c:v>43831</c:v>
                </c:pt>
                <c:pt idx="97">
                  <c:v>43862</c:v>
                </c:pt>
                <c:pt idx="98">
                  <c:v>43891</c:v>
                </c:pt>
                <c:pt idx="99">
                  <c:v>43922</c:v>
                </c:pt>
                <c:pt idx="100">
                  <c:v>43952</c:v>
                </c:pt>
                <c:pt idx="101">
                  <c:v>43983</c:v>
                </c:pt>
                <c:pt idx="102">
                  <c:v>44013</c:v>
                </c:pt>
                <c:pt idx="103">
                  <c:v>44044</c:v>
                </c:pt>
                <c:pt idx="104">
                  <c:v>44075</c:v>
                </c:pt>
                <c:pt idx="105">
                  <c:v>44105</c:v>
                </c:pt>
                <c:pt idx="106">
                  <c:v>44136</c:v>
                </c:pt>
                <c:pt idx="107">
                  <c:v>44166</c:v>
                </c:pt>
                <c:pt idx="108">
                  <c:v>44197</c:v>
                </c:pt>
                <c:pt idx="109">
                  <c:v>44228</c:v>
                </c:pt>
                <c:pt idx="110">
                  <c:v>44256</c:v>
                </c:pt>
                <c:pt idx="111">
                  <c:v>44287</c:v>
                </c:pt>
                <c:pt idx="112">
                  <c:v>44317</c:v>
                </c:pt>
                <c:pt idx="113">
                  <c:v>44348</c:v>
                </c:pt>
                <c:pt idx="114">
                  <c:v>44378</c:v>
                </c:pt>
                <c:pt idx="115">
                  <c:v>44409</c:v>
                </c:pt>
                <c:pt idx="116">
                  <c:v>44440</c:v>
                </c:pt>
                <c:pt idx="117">
                  <c:v>44470</c:v>
                </c:pt>
                <c:pt idx="118">
                  <c:v>44501</c:v>
                </c:pt>
                <c:pt idx="119">
                  <c:v>44531</c:v>
                </c:pt>
                <c:pt idx="120">
                  <c:v>44562</c:v>
                </c:pt>
                <c:pt idx="121">
                  <c:v>44593</c:v>
                </c:pt>
                <c:pt idx="122">
                  <c:v>44621</c:v>
                </c:pt>
                <c:pt idx="123">
                  <c:v>44652</c:v>
                </c:pt>
                <c:pt idx="124">
                  <c:v>44682</c:v>
                </c:pt>
                <c:pt idx="125">
                  <c:v>44713</c:v>
                </c:pt>
                <c:pt idx="126">
                  <c:v>44743</c:v>
                </c:pt>
                <c:pt idx="127">
                  <c:v>44774</c:v>
                </c:pt>
                <c:pt idx="128">
                  <c:v>44805</c:v>
                </c:pt>
                <c:pt idx="129">
                  <c:v>44835</c:v>
                </c:pt>
                <c:pt idx="130">
                  <c:v>44866</c:v>
                </c:pt>
                <c:pt idx="131">
                  <c:v>44896</c:v>
                </c:pt>
                <c:pt idx="132">
                  <c:v>44927</c:v>
                </c:pt>
                <c:pt idx="133">
                  <c:v>44958</c:v>
                </c:pt>
                <c:pt idx="134">
                  <c:v>44986</c:v>
                </c:pt>
                <c:pt idx="135">
                  <c:v>45017</c:v>
                </c:pt>
                <c:pt idx="136">
                  <c:v>45047</c:v>
                </c:pt>
                <c:pt idx="137">
                  <c:v>45078</c:v>
                </c:pt>
                <c:pt idx="138">
                  <c:v>45108</c:v>
                </c:pt>
                <c:pt idx="139">
                  <c:v>45139</c:v>
                </c:pt>
                <c:pt idx="140">
                  <c:v>45170</c:v>
                </c:pt>
                <c:pt idx="141">
                  <c:v>45200</c:v>
                </c:pt>
                <c:pt idx="142">
                  <c:v>45231</c:v>
                </c:pt>
                <c:pt idx="143">
                  <c:v>45261</c:v>
                </c:pt>
                <c:pt idx="144">
                  <c:v>45292</c:v>
                </c:pt>
                <c:pt idx="145">
                  <c:v>45323</c:v>
                </c:pt>
                <c:pt idx="146">
                  <c:v>45352</c:v>
                </c:pt>
                <c:pt idx="147">
                  <c:v>45383</c:v>
                </c:pt>
                <c:pt idx="148">
                  <c:v>45413</c:v>
                </c:pt>
                <c:pt idx="149">
                  <c:v>45444</c:v>
                </c:pt>
              </c:numCache>
            </c:numRef>
          </c:cat>
          <c:val>
            <c:numRef>
              <c:f>Sheet2!$C$2:$C$151</c:f>
              <c:numCache>
                <c:formatCode>General</c:formatCode>
                <c:ptCount val="150"/>
                <c:pt idx="0">
                  <c:v>817.6</c:v>
                </c:pt>
                <c:pt idx="1">
                  <c:v>843.8</c:v>
                </c:pt>
                <c:pt idx="2">
                  <c:v>865.9</c:v>
                </c:pt>
                <c:pt idx="3">
                  <c:v>857.9</c:v>
                </c:pt>
                <c:pt idx="4">
                  <c:v>794.7</c:v>
                </c:pt>
                <c:pt idx="5">
                  <c:v>818.4</c:v>
                </c:pt>
                <c:pt idx="6">
                  <c:v>816.7</c:v>
                </c:pt>
                <c:pt idx="7">
                  <c:v>832.3</c:v>
                </c:pt>
                <c:pt idx="8">
                  <c:v>873.1</c:v>
                </c:pt>
                <c:pt idx="9">
                  <c:v>843.7</c:v>
                </c:pt>
                <c:pt idx="10">
                  <c:v>857.4</c:v>
                </c:pt>
                <c:pt idx="11">
                  <c:v>877</c:v>
                </c:pt>
                <c:pt idx="12">
                  <c:v>921.9</c:v>
                </c:pt>
                <c:pt idx="13">
                  <c:v>943.8</c:v>
                </c:pt>
                <c:pt idx="14">
                  <c:v>992</c:v>
                </c:pt>
                <c:pt idx="15">
                  <c:v>1000.9</c:v>
                </c:pt>
                <c:pt idx="16">
                  <c:v>1027.9000000000001</c:v>
                </c:pt>
                <c:pt idx="17">
                  <c:v>1005</c:v>
                </c:pt>
                <c:pt idx="18">
                  <c:v>1048.4000000000001</c:v>
                </c:pt>
                <c:pt idx="19">
                  <c:v>1044.0999999999999</c:v>
                </c:pt>
                <c:pt idx="20">
                  <c:v>1106.2</c:v>
                </c:pt>
                <c:pt idx="21">
                  <c:v>1154.7</c:v>
                </c:pt>
                <c:pt idx="22">
                  <c:v>1177.5999999999999</c:v>
                </c:pt>
                <c:pt idx="23">
                  <c:v>1204.5</c:v>
                </c:pt>
                <c:pt idx="24">
                  <c:v>1181.3</c:v>
                </c:pt>
                <c:pt idx="25">
                  <c:v>1236.8</c:v>
                </c:pt>
                <c:pt idx="26">
                  <c:v>1264.9000000000001</c:v>
                </c:pt>
                <c:pt idx="27">
                  <c:v>1257.3</c:v>
                </c:pt>
                <c:pt idx="28">
                  <c:v>1275.5999999999999</c:v>
                </c:pt>
                <c:pt idx="29">
                  <c:v>1310.9</c:v>
                </c:pt>
                <c:pt idx="30">
                  <c:v>1305.5</c:v>
                </c:pt>
                <c:pt idx="31">
                  <c:v>1352.5</c:v>
                </c:pt>
                <c:pt idx="32">
                  <c:v>1351</c:v>
                </c:pt>
                <c:pt idx="33">
                  <c:v>1384.8</c:v>
                </c:pt>
                <c:pt idx="34">
                  <c:v>1419</c:v>
                </c:pt>
                <c:pt idx="35">
                  <c:v>1418.5</c:v>
                </c:pt>
                <c:pt idx="36">
                  <c:v>1383.2</c:v>
                </c:pt>
                <c:pt idx="37">
                  <c:v>1436.9</c:v>
                </c:pt>
                <c:pt idx="38">
                  <c:v>1395.6</c:v>
                </c:pt>
                <c:pt idx="39">
                  <c:v>1400.5</c:v>
                </c:pt>
                <c:pt idx="40">
                  <c:v>1410.8</c:v>
                </c:pt>
                <c:pt idx="41">
                  <c:v>1389.1</c:v>
                </c:pt>
                <c:pt idx="42">
                  <c:v>1416.7</c:v>
                </c:pt>
                <c:pt idx="43">
                  <c:v>1330.8</c:v>
                </c:pt>
                <c:pt idx="44">
                  <c:v>1273.3</c:v>
                </c:pt>
                <c:pt idx="45">
                  <c:v>1337.1</c:v>
                </c:pt>
                <c:pt idx="46">
                  <c:v>1323.8</c:v>
                </c:pt>
                <c:pt idx="47">
                  <c:v>1326.2</c:v>
                </c:pt>
                <c:pt idx="48">
                  <c:v>1254.5999999999999</c:v>
                </c:pt>
                <c:pt idx="49">
                  <c:v>1260.7</c:v>
                </c:pt>
                <c:pt idx="50">
                  <c:v>1313.4</c:v>
                </c:pt>
                <c:pt idx="51">
                  <c:v>1326.8</c:v>
                </c:pt>
                <c:pt idx="52">
                  <c:v>1346</c:v>
                </c:pt>
                <c:pt idx="53">
                  <c:v>1343.3</c:v>
                </c:pt>
                <c:pt idx="54">
                  <c:v>1402.2</c:v>
                </c:pt>
                <c:pt idx="55">
                  <c:v>1414</c:v>
                </c:pt>
                <c:pt idx="56">
                  <c:v>1399.6</c:v>
                </c:pt>
                <c:pt idx="57">
                  <c:v>1365.3</c:v>
                </c:pt>
                <c:pt idx="58">
                  <c:v>1412.6</c:v>
                </c:pt>
                <c:pt idx="59">
                  <c:v>1419.4</c:v>
                </c:pt>
                <c:pt idx="60">
                  <c:v>1465.8</c:v>
                </c:pt>
                <c:pt idx="61">
                  <c:v>1499.3</c:v>
                </c:pt>
                <c:pt idx="62">
                  <c:v>1528</c:v>
                </c:pt>
                <c:pt idx="63">
                  <c:v>1538.1</c:v>
                </c:pt>
                <c:pt idx="64">
                  <c:v>1556.4</c:v>
                </c:pt>
                <c:pt idx="65">
                  <c:v>1572.2</c:v>
                </c:pt>
                <c:pt idx="66">
                  <c:v>1601.4</c:v>
                </c:pt>
                <c:pt idx="67">
                  <c:v>1623.8</c:v>
                </c:pt>
                <c:pt idx="68">
                  <c:v>1675.8</c:v>
                </c:pt>
                <c:pt idx="69">
                  <c:v>1718.2</c:v>
                </c:pt>
                <c:pt idx="70">
                  <c:v>1767.3</c:v>
                </c:pt>
                <c:pt idx="71">
                  <c:v>1772.9</c:v>
                </c:pt>
                <c:pt idx="72">
                  <c:v>1898</c:v>
                </c:pt>
                <c:pt idx="73">
                  <c:v>1844.8</c:v>
                </c:pt>
                <c:pt idx="74">
                  <c:v>1812.4</c:v>
                </c:pt>
                <c:pt idx="75">
                  <c:v>1819.5</c:v>
                </c:pt>
                <c:pt idx="76">
                  <c:v>1847.6</c:v>
                </c:pt>
                <c:pt idx="77">
                  <c:v>1871.5</c:v>
                </c:pt>
                <c:pt idx="78">
                  <c:v>1952.2</c:v>
                </c:pt>
                <c:pt idx="79">
                  <c:v>2003.9</c:v>
                </c:pt>
                <c:pt idx="80">
                  <c:v>2020.3</c:v>
                </c:pt>
                <c:pt idx="81">
                  <c:v>1880.7</c:v>
                </c:pt>
                <c:pt idx="82">
                  <c:v>1917.6</c:v>
                </c:pt>
                <c:pt idx="83">
                  <c:v>1701.7</c:v>
                </c:pt>
                <c:pt idx="84">
                  <c:v>1822.9</c:v>
                </c:pt>
                <c:pt idx="85">
                  <c:v>1856.1</c:v>
                </c:pt>
                <c:pt idx="86">
                  <c:v>1882</c:v>
                </c:pt>
                <c:pt idx="87">
                  <c:v>1944.7</c:v>
                </c:pt>
                <c:pt idx="88">
                  <c:v>1828.2</c:v>
                </c:pt>
                <c:pt idx="89">
                  <c:v>1920.4</c:v>
                </c:pt>
                <c:pt idx="90">
                  <c:v>1954.6</c:v>
                </c:pt>
                <c:pt idx="91">
                  <c:v>1914.6</c:v>
                </c:pt>
                <c:pt idx="92">
                  <c:v>1932.4</c:v>
                </c:pt>
                <c:pt idx="93">
                  <c:v>1968.1</c:v>
                </c:pt>
                <c:pt idx="94">
                  <c:v>2019.4</c:v>
                </c:pt>
                <c:pt idx="95">
                  <c:v>2107.5</c:v>
                </c:pt>
                <c:pt idx="96">
                  <c:v>2114.9</c:v>
                </c:pt>
                <c:pt idx="97">
                  <c:v>1966</c:v>
                </c:pt>
                <c:pt idx="98">
                  <c:v>1706.6</c:v>
                </c:pt>
                <c:pt idx="99">
                  <c:v>1930.6</c:v>
                </c:pt>
                <c:pt idx="100">
                  <c:v>2043</c:v>
                </c:pt>
                <c:pt idx="101">
                  <c:v>2092.4</c:v>
                </c:pt>
                <c:pt idx="102">
                  <c:v>2262.1999999999998</c:v>
                </c:pt>
                <c:pt idx="103">
                  <c:v>2386.4</c:v>
                </c:pt>
                <c:pt idx="104">
                  <c:v>2339.1</c:v>
                </c:pt>
                <c:pt idx="105">
                  <c:v>2319.4</c:v>
                </c:pt>
                <c:pt idx="106">
                  <c:v>2606.1</c:v>
                </c:pt>
                <c:pt idx="107">
                  <c:v>2755.8</c:v>
                </c:pt>
                <c:pt idx="108">
                  <c:v>2791.4</c:v>
                </c:pt>
                <c:pt idx="109">
                  <c:v>2911.2</c:v>
                </c:pt>
                <c:pt idx="110">
                  <c:v>3026.9</c:v>
                </c:pt>
                <c:pt idx="111">
                  <c:v>3178.3</c:v>
                </c:pt>
                <c:pt idx="112">
                  <c:v>3216.7</c:v>
                </c:pt>
                <c:pt idx="113">
                  <c:v>3368.1</c:v>
                </c:pt>
                <c:pt idx="114">
                  <c:v>3427.4</c:v>
                </c:pt>
                <c:pt idx="115">
                  <c:v>3532.1</c:v>
                </c:pt>
                <c:pt idx="116">
                  <c:v>3387.1</c:v>
                </c:pt>
                <c:pt idx="117">
                  <c:v>3603.7</c:v>
                </c:pt>
                <c:pt idx="118">
                  <c:v>3536.9</c:v>
                </c:pt>
                <c:pt idx="119">
                  <c:v>3746.7</c:v>
                </c:pt>
                <c:pt idx="120">
                  <c:v>3550.8</c:v>
                </c:pt>
                <c:pt idx="121">
                  <c:v>3463.1</c:v>
                </c:pt>
                <c:pt idx="122">
                  <c:v>3544.5</c:v>
                </c:pt>
                <c:pt idx="123">
                  <c:v>3276.5</c:v>
                </c:pt>
                <c:pt idx="124">
                  <c:v>3213.1</c:v>
                </c:pt>
                <c:pt idx="125">
                  <c:v>2938</c:v>
                </c:pt>
                <c:pt idx="126">
                  <c:v>3152</c:v>
                </c:pt>
                <c:pt idx="127">
                  <c:v>3035.4</c:v>
                </c:pt>
                <c:pt idx="128">
                  <c:v>2733.1</c:v>
                </c:pt>
                <c:pt idx="129">
                  <c:v>2890.4</c:v>
                </c:pt>
                <c:pt idx="130">
                  <c:v>3018.4</c:v>
                </c:pt>
                <c:pt idx="131">
                  <c:v>2871.9</c:v>
                </c:pt>
                <c:pt idx="132">
                  <c:v>3080.6</c:v>
                </c:pt>
                <c:pt idx="133">
                  <c:v>3003.8</c:v>
                </c:pt>
                <c:pt idx="134">
                  <c:v>3084.2</c:v>
                </c:pt>
                <c:pt idx="135">
                  <c:v>3109.1</c:v>
                </c:pt>
                <c:pt idx="136">
                  <c:v>3103</c:v>
                </c:pt>
                <c:pt idx="137">
                  <c:v>3312.7</c:v>
                </c:pt>
                <c:pt idx="138">
                  <c:v>3435.1</c:v>
                </c:pt>
                <c:pt idx="139">
                  <c:v>3376.8</c:v>
                </c:pt>
                <c:pt idx="140">
                  <c:v>3206.3</c:v>
                </c:pt>
                <c:pt idx="141">
                  <c:v>3116.4</c:v>
                </c:pt>
                <c:pt idx="142">
                  <c:v>3393.8</c:v>
                </c:pt>
                <c:pt idx="143">
                  <c:v>3568.6</c:v>
                </c:pt>
                <c:pt idx="144">
                  <c:v>3651.2</c:v>
                </c:pt>
                <c:pt idx="145">
                  <c:v>3826.5</c:v>
                </c:pt>
                <c:pt idx="146">
                  <c:v>3962.1</c:v>
                </c:pt>
                <c:pt idx="147">
                  <c:v>3805.6680000000001</c:v>
                </c:pt>
                <c:pt idx="148">
                  <c:v>3943.0650000000001</c:v>
                </c:pt>
                <c:pt idx="149">
                  <c:v>4080.7460000000001</c:v>
                </c:pt>
              </c:numCache>
            </c:numRef>
          </c:val>
          <c:smooth val="0"/>
          <c:extLst>
            <c:ext xmlns:c16="http://schemas.microsoft.com/office/drawing/2014/chart" uri="{C3380CC4-5D6E-409C-BE32-E72D297353CC}">
              <c16:uniqueId val="{00000001-642B-48F8-B7ED-91B6F367D836}"/>
            </c:ext>
          </c:extLst>
        </c:ser>
        <c:ser>
          <c:idx val="2"/>
          <c:order val="2"/>
          <c:tx>
            <c:strRef>
              <c:f>Sheet2!$D$1</c:f>
              <c:strCache>
                <c:ptCount val="1"/>
                <c:pt idx="0">
                  <c:v>Japan</c:v>
                </c:pt>
              </c:strCache>
            </c:strRef>
          </c:tx>
          <c:spPr>
            <a:ln w="28575" cap="rnd">
              <a:solidFill>
                <a:schemeClr val="accent3"/>
              </a:solidFill>
              <a:round/>
            </a:ln>
            <a:effectLst/>
          </c:spPr>
          <c:marker>
            <c:symbol val="none"/>
          </c:marker>
          <c:cat>
            <c:numRef>
              <c:f>Sheet2!$A$2:$A$151</c:f>
              <c:numCache>
                <c:formatCode>mmm\-yy</c:formatCode>
                <c:ptCount val="150"/>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pt idx="80">
                  <c:v>43344</c:v>
                </c:pt>
                <c:pt idx="81">
                  <c:v>43374</c:v>
                </c:pt>
                <c:pt idx="82">
                  <c:v>43405</c:v>
                </c:pt>
                <c:pt idx="83">
                  <c:v>43435</c:v>
                </c:pt>
                <c:pt idx="84">
                  <c:v>43466</c:v>
                </c:pt>
                <c:pt idx="85">
                  <c:v>43497</c:v>
                </c:pt>
                <c:pt idx="86">
                  <c:v>43525</c:v>
                </c:pt>
                <c:pt idx="87">
                  <c:v>43556</c:v>
                </c:pt>
                <c:pt idx="88">
                  <c:v>43586</c:v>
                </c:pt>
                <c:pt idx="89">
                  <c:v>43617</c:v>
                </c:pt>
                <c:pt idx="90">
                  <c:v>43647</c:v>
                </c:pt>
                <c:pt idx="91">
                  <c:v>43678</c:v>
                </c:pt>
                <c:pt idx="92">
                  <c:v>43709</c:v>
                </c:pt>
                <c:pt idx="93">
                  <c:v>43739</c:v>
                </c:pt>
                <c:pt idx="94">
                  <c:v>43770</c:v>
                </c:pt>
                <c:pt idx="95">
                  <c:v>43800</c:v>
                </c:pt>
                <c:pt idx="96">
                  <c:v>43831</c:v>
                </c:pt>
                <c:pt idx="97">
                  <c:v>43862</c:v>
                </c:pt>
                <c:pt idx="98">
                  <c:v>43891</c:v>
                </c:pt>
                <c:pt idx="99">
                  <c:v>43922</c:v>
                </c:pt>
                <c:pt idx="100">
                  <c:v>43952</c:v>
                </c:pt>
                <c:pt idx="101">
                  <c:v>43983</c:v>
                </c:pt>
                <c:pt idx="102">
                  <c:v>44013</c:v>
                </c:pt>
                <c:pt idx="103">
                  <c:v>44044</c:v>
                </c:pt>
                <c:pt idx="104">
                  <c:v>44075</c:v>
                </c:pt>
                <c:pt idx="105">
                  <c:v>44105</c:v>
                </c:pt>
                <c:pt idx="106">
                  <c:v>44136</c:v>
                </c:pt>
                <c:pt idx="107">
                  <c:v>44166</c:v>
                </c:pt>
                <c:pt idx="108">
                  <c:v>44197</c:v>
                </c:pt>
                <c:pt idx="109">
                  <c:v>44228</c:v>
                </c:pt>
                <c:pt idx="110">
                  <c:v>44256</c:v>
                </c:pt>
                <c:pt idx="111">
                  <c:v>44287</c:v>
                </c:pt>
                <c:pt idx="112">
                  <c:v>44317</c:v>
                </c:pt>
                <c:pt idx="113">
                  <c:v>44348</c:v>
                </c:pt>
                <c:pt idx="114">
                  <c:v>44378</c:v>
                </c:pt>
                <c:pt idx="115">
                  <c:v>44409</c:v>
                </c:pt>
                <c:pt idx="116">
                  <c:v>44440</c:v>
                </c:pt>
                <c:pt idx="117">
                  <c:v>44470</c:v>
                </c:pt>
                <c:pt idx="118">
                  <c:v>44501</c:v>
                </c:pt>
                <c:pt idx="119">
                  <c:v>44531</c:v>
                </c:pt>
                <c:pt idx="120">
                  <c:v>44562</c:v>
                </c:pt>
                <c:pt idx="121">
                  <c:v>44593</c:v>
                </c:pt>
                <c:pt idx="122">
                  <c:v>44621</c:v>
                </c:pt>
                <c:pt idx="123">
                  <c:v>44652</c:v>
                </c:pt>
                <c:pt idx="124">
                  <c:v>44682</c:v>
                </c:pt>
                <c:pt idx="125">
                  <c:v>44713</c:v>
                </c:pt>
                <c:pt idx="126">
                  <c:v>44743</c:v>
                </c:pt>
                <c:pt idx="127">
                  <c:v>44774</c:v>
                </c:pt>
                <c:pt idx="128">
                  <c:v>44805</c:v>
                </c:pt>
                <c:pt idx="129">
                  <c:v>44835</c:v>
                </c:pt>
                <c:pt idx="130">
                  <c:v>44866</c:v>
                </c:pt>
                <c:pt idx="131">
                  <c:v>44896</c:v>
                </c:pt>
                <c:pt idx="132">
                  <c:v>44927</c:v>
                </c:pt>
                <c:pt idx="133">
                  <c:v>44958</c:v>
                </c:pt>
                <c:pt idx="134">
                  <c:v>44986</c:v>
                </c:pt>
                <c:pt idx="135">
                  <c:v>45017</c:v>
                </c:pt>
                <c:pt idx="136">
                  <c:v>45047</c:v>
                </c:pt>
                <c:pt idx="137">
                  <c:v>45078</c:v>
                </c:pt>
                <c:pt idx="138">
                  <c:v>45108</c:v>
                </c:pt>
                <c:pt idx="139">
                  <c:v>45139</c:v>
                </c:pt>
                <c:pt idx="140">
                  <c:v>45170</c:v>
                </c:pt>
                <c:pt idx="141">
                  <c:v>45200</c:v>
                </c:pt>
                <c:pt idx="142">
                  <c:v>45231</c:v>
                </c:pt>
                <c:pt idx="143">
                  <c:v>45261</c:v>
                </c:pt>
                <c:pt idx="144">
                  <c:v>45292</c:v>
                </c:pt>
                <c:pt idx="145">
                  <c:v>45323</c:v>
                </c:pt>
                <c:pt idx="146">
                  <c:v>45352</c:v>
                </c:pt>
                <c:pt idx="147">
                  <c:v>45383</c:v>
                </c:pt>
                <c:pt idx="148">
                  <c:v>45413</c:v>
                </c:pt>
                <c:pt idx="149">
                  <c:v>45444</c:v>
                </c:pt>
              </c:numCache>
            </c:numRef>
          </c:cat>
          <c:val>
            <c:numRef>
              <c:f>Sheet2!$D$2:$D$151</c:f>
              <c:numCache>
                <c:formatCode>General</c:formatCode>
                <c:ptCount val="150"/>
                <c:pt idx="0">
                  <c:v>308.39999999999998</c:v>
                </c:pt>
                <c:pt idx="1">
                  <c:v>316.10000000000002</c:v>
                </c:pt>
                <c:pt idx="2">
                  <c:v>321.89999999999998</c:v>
                </c:pt>
                <c:pt idx="3">
                  <c:v>317.2</c:v>
                </c:pt>
                <c:pt idx="4">
                  <c:v>296.3</c:v>
                </c:pt>
                <c:pt idx="5">
                  <c:v>313.39999999999998</c:v>
                </c:pt>
                <c:pt idx="6">
                  <c:v>312</c:v>
                </c:pt>
                <c:pt idx="7">
                  <c:v>316.7</c:v>
                </c:pt>
                <c:pt idx="8">
                  <c:v>319.3</c:v>
                </c:pt>
                <c:pt idx="9">
                  <c:v>314</c:v>
                </c:pt>
                <c:pt idx="10">
                  <c:v>315.7</c:v>
                </c:pt>
                <c:pt idx="11">
                  <c:v>317.10000000000002</c:v>
                </c:pt>
                <c:pt idx="12">
                  <c:v>326.8</c:v>
                </c:pt>
                <c:pt idx="13">
                  <c:v>322.60000000000002</c:v>
                </c:pt>
                <c:pt idx="14">
                  <c:v>320.60000000000002</c:v>
                </c:pt>
                <c:pt idx="15">
                  <c:v>326.3</c:v>
                </c:pt>
                <c:pt idx="16">
                  <c:v>326.2</c:v>
                </c:pt>
                <c:pt idx="17">
                  <c:v>316.39999999999998</c:v>
                </c:pt>
                <c:pt idx="18">
                  <c:v>329.6</c:v>
                </c:pt>
                <c:pt idx="19">
                  <c:v>318.5</c:v>
                </c:pt>
                <c:pt idx="20">
                  <c:v>325.3</c:v>
                </c:pt>
                <c:pt idx="21">
                  <c:v>337.2</c:v>
                </c:pt>
                <c:pt idx="22">
                  <c:v>343.5</c:v>
                </c:pt>
                <c:pt idx="23">
                  <c:v>344.7</c:v>
                </c:pt>
                <c:pt idx="24">
                  <c:v>333.8</c:v>
                </c:pt>
                <c:pt idx="25">
                  <c:v>349.8</c:v>
                </c:pt>
                <c:pt idx="26">
                  <c:v>350.8</c:v>
                </c:pt>
                <c:pt idx="27">
                  <c:v>353.3</c:v>
                </c:pt>
                <c:pt idx="28">
                  <c:v>357</c:v>
                </c:pt>
                <c:pt idx="29">
                  <c:v>361.2</c:v>
                </c:pt>
                <c:pt idx="30">
                  <c:v>355</c:v>
                </c:pt>
                <c:pt idx="31">
                  <c:v>369</c:v>
                </c:pt>
                <c:pt idx="32">
                  <c:v>358.6</c:v>
                </c:pt>
                <c:pt idx="33">
                  <c:v>374.6</c:v>
                </c:pt>
                <c:pt idx="34">
                  <c:v>379.7</c:v>
                </c:pt>
                <c:pt idx="35">
                  <c:v>382.4</c:v>
                </c:pt>
                <c:pt idx="36">
                  <c:v>376.5</c:v>
                </c:pt>
                <c:pt idx="37">
                  <c:v>395.5</c:v>
                </c:pt>
                <c:pt idx="38">
                  <c:v>392.4</c:v>
                </c:pt>
                <c:pt idx="39">
                  <c:v>396.5</c:v>
                </c:pt>
                <c:pt idx="40">
                  <c:v>400.3</c:v>
                </c:pt>
                <c:pt idx="41">
                  <c:v>391.8</c:v>
                </c:pt>
                <c:pt idx="42">
                  <c:v>405.3</c:v>
                </c:pt>
                <c:pt idx="43">
                  <c:v>381.4</c:v>
                </c:pt>
                <c:pt idx="44">
                  <c:v>379.3</c:v>
                </c:pt>
                <c:pt idx="45">
                  <c:v>409.3</c:v>
                </c:pt>
                <c:pt idx="46">
                  <c:v>408.6</c:v>
                </c:pt>
                <c:pt idx="47">
                  <c:v>403</c:v>
                </c:pt>
                <c:pt idx="48">
                  <c:v>383.9</c:v>
                </c:pt>
                <c:pt idx="49">
                  <c:v>386.4</c:v>
                </c:pt>
                <c:pt idx="50">
                  <c:v>416.1</c:v>
                </c:pt>
                <c:pt idx="51">
                  <c:v>418.6</c:v>
                </c:pt>
                <c:pt idx="52">
                  <c:v>426.7</c:v>
                </c:pt>
                <c:pt idx="53">
                  <c:v>429.9</c:v>
                </c:pt>
                <c:pt idx="54">
                  <c:v>449.4</c:v>
                </c:pt>
                <c:pt idx="55">
                  <c:v>451.2</c:v>
                </c:pt>
                <c:pt idx="56">
                  <c:v>450.5</c:v>
                </c:pt>
                <c:pt idx="57">
                  <c:v>442.2</c:v>
                </c:pt>
                <c:pt idx="58">
                  <c:v>455</c:v>
                </c:pt>
                <c:pt idx="59">
                  <c:v>459.9</c:v>
                </c:pt>
                <c:pt idx="60">
                  <c:v>466.9</c:v>
                </c:pt>
                <c:pt idx="61">
                  <c:v>480.7</c:v>
                </c:pt>
                <c:pt idx="62">
                  <c:v>478.4</c:v>
                </c:pt>
                <c:pt idx="63">
                  <c:v>482.1</c:v>
                </c:pt>
                <c:pt idx="64">
                  <c:v>488.2</c:v>
                </c:pt>
                <c:pt idx="65">
                  <c:v>490.9</c:v>
                </c:pt>
                <c:pt idx="66">
                  <c:v>500</c:v>
                </c:pt>
                <c:pt idx="67">
                  <c:v>500.3</c:v>
                </c:pt>
                <c:pt idx="68">
                  <c:v>501.6</c:v>
                </c:pt>
                <c:pt idx="69">
                  <c:v>507</c:v>
                </c:pt>
                <c:pt idx="70">
                  <c:v>526.5</c:v>
                </c:pt>
                <c:pt idx="71">
                  <c:v>530.29999999999995</c:v>
                </c:pt>
                <c:pt idx="72">
                  <c:v>556.79999999999995</c:v>
                </c:pt>
                <c:pt idx="73">
                  <c:v>538.20000000000005</c:v>
                </c:pt>
                <c:pt idx="74">
                  <c:v>526.5</c:v>
                </c:pt>
                <c:pt idx="75">
                  <c:v>530</c:v>
                </c:pt>
                <c:pt idx="76">
                  <c:v>543.9</c:v>
                </c:pt>
                <c:pt idx="77">
                  <c:v>546.20000000000005</c:v>
                </c:pt>
                <c:pt idx="78">
                  <c:v>564.20000000000005</c:v>
                </c:pt>
                <c:pt idx="79">
                  <c:v>580.79999999999995</c:v>
                </c:pt>
                <c:pt idx="80">
                  <c:v>580</c:v>
                </c:pt>
                <c:pt idx="81">
                  <c:v>544.9</c:v>
                </c:pt>
                <c:pt idx="82">
                  <c:v>553.79999999999995</c:v>
                </c:pt>
                <c:pt idx="83">
                  <c:v>505.1</c:v>
                </c:pt>
                <c:pt idx="84">
                  <c:v>548.6</c:v>
                </c:pt>
                <c:pt idx="85">
                  <c:v>564.4</c:v>
                </c:pt>
                <c:pt idx="86">
                  <c:v>566.4</c:v>
                </c:pt>
                <c:pt idx="87">
                  <c:v>622.6</c:v>
                </c:pt>
                <c:pt idx="88">
                  <c:v>590</c:v>
                </c:pt>
                <c:pt idx="89">
                  <c:v>583.4</c:v>
                </c:pt>
                <c:pt idx="90">
                  <c:v>591.6</c:v>
                </c:pt>
                <c:pt idx="91">
                  <c:v>584.1</c:v>
                </c:pt>
                <c:pt idx="92">
                  <c:v>591.79999999999995</c:v>
                </c:pt>
                <c:pt idx="93">
                  <c:v>606.70000000000005</c:v>
                </c:pt>
                <c:pt idx="94">
                  <c:v>626</c:v>
                </c:pt>
                <c:pt idx="95">
                  <c:v>640</c:v>
                </c:pt>
                <c:pt idx="96">
                  <c:v>642.1</c:v>
                </c:pt>
                <c:pt idx="97">
                  <c:v>591.29999999999995</c:v>
                </c:pt>
                <c:pt idx="98">
                  <c:v>529.70000000000005</c:v>
                </c:pt>
                <c:pt idx="99">
                  <c:v>606.4</c:v>
                </c:pt>
                <c:pt idx="100">
                  <c:v>650.1</c:v>
                </c:pt>
                <c:pt idx="101">
                  <c:v>666.5</c:v>
                </c:pt>
                <c:pt idx="102">
                  <c:v>715.3</c:v>
                </c:pt>
                <c:pt idx="103">
                  <c:v>756.2</c:v>
                </c:pt>
                <c:pt idx="104">
                  <c:v>730.5</c:v>
                </c:pt>
                <c:pt idx="105">
                  <c:v>714.2</c:v>
                </c:pt>
                <c:pt idx="106">
                  <c:v>784.1</c:v>
                </c:pt>
                <c:pt idx="107">
                  <c:v>804.4</c:v>
                </c:pt>
                <c:pt idx="108">
                  <c:v>801.9</c:v>
                </c:pt>
                <c:pt idx="109">
                  <c:v>798.2</c:v>
                </c:pt>
                <c:pt idx="110">
                  <c:v>803.4</c:v>
                </c:pt>
                <c:pt idx="111">
                  <c:v>832.2</c:v>
                </c:pt>
                <c:pt idx="112">
                  <c:v>839.6</c:v>
                </c:pt>
                <c:pt idx="113">
                  <c:v>866</c:v>
                </c:pt>
                <c:pt idx="114">
                  <c:v>880.4</c:v>
                </c:pt>
                <c:pt idx="115">
                  <c:v>908.9</c:v>
                </c:pt>
                <c:pt idx="116">
                  <c:v>857.8</c:v>
                </c:pt>
                <c:pt idx="117">
                  <c:v>909.3</c:v>
                </c:pt>
                <c:pt idx="118">
                  <c:v>886.5</c:v>
                </c:pt>
                <c:pt idx="119">
                  <c:v>924.3</c:v>
                </c:pt>
                <c:pt idx="120">
                  <c:v>861.2</c:v>
                </c:pt>
                <c:pt idx="121">
                  <c:v>836.8</c:v>
                </c:pt>
                <c:pt idx="122">
                  <c:v>857.8</c:v>
                </c:pt>
                <c:pt idx="123">
                  <c:v>765.6</c:v>
                </c:pt>
                <c:pt idx="124">
                  <c:v>782.7</c:v>
                </c:pt>
                <c:pt idx="125">
                  <c:v>729.1</c:v>
                </c:pt>
                <c:pt idx="126">
                  <c:v>802.6</c:v>
                </c:pt>
                <c:pt idx="127">
                  <c:v>774.9</c:v>
                </c:pt>
                <c:pt idx="128">
                  <c:v>702.7</c:v>
                </c:pt>
                <c:pt idx="129">
                  <c:v>752.7</c:v>
                </c:pt>
                <c:pt idx="130">
                  <c:v>776.9</c:v>
                </c:pt>
                <c:pt idx="131">
                  <c:v>742.2</c:v>
                </c:pt>
                <c:pt idx="132">
                  <c:v>804</c:v>
                </c:pt>
                <c:pt idx="133">
                  <c:v>770.2</c:v>
                </c:pt>
                <c:pt idx="134">
                  <c:v>793.2</c:v>
                </c:pt>
                <c:pt idx="135">
                  <c:v>798.2</c:v>
                </c:pt>
                <c:pt idx="136">
                  <c:v>794</c:v>
                </c:pt>
                <c:pt idx="137">
                  <c:v>836.8</c:v>
                </c:pt>
                <c:pt idx="138">
                  <c:v>853.7</c:v>
                </c:pt>
                <c:pt idx="139">
                  <c:v>837.6</c:v>
                </c:pt>
                <c:pt idx="140">
                  <c:v>805.9</c:v>
                </c:pt>
                <c:pt idx="141">
                  <c:v>789.9</c:v>
                </c:pt>
                <c:pt idx="142">
                  <c:v>849.7</c:v>
                </c:pt>
                <c:pt idx="143">
                  <c:v>884.6</c:v>
                </c:pt>
                <c:pt idx="144">
                  <c:v>903.1</c:v>
                </c:pt>
                <c:pt idx="145">
                  <c:v>936.7</c:v>
                </c:pt>
                <c:pt idx="146">
                  <c:v>953.5</c:v>
                </c:pt>
                <c:pt idx="147">
                  <c:v>915.66099999999994</c:v>
                </c:pt>
                <c:pt idx="148">
                  <c:v>954.66700000000003</c:v>
                </c:pt>
                <c:pt idx="149">
                  <c:v>975.99</c:v>
                </c:pt>
              </c:numCache>
            </c:numRef>
          </c:val>
          <c:smooth val="0"/>
          <c:extLst>
            <c:ext xmlns:c16="http://schemas.microsoft.com/office/drawing/2014/chart" uri="{C3380CC4-5D6E-409C-BE32-E72D297353CC}">
              <c16:uniqueId val="{00000002-642B-48F8-B7ED-91B6F367D836}"/>
            </c:ext>
          </c:extLst>
        </c:ser>
        <c:dLbls>
          <c:showLegendKey val="0"/>
          <c:showVal val="0"/>
          <c:showCatName val="0"/>
          <c:showSerName val="0"/>
          <c:showPercent val="0"/>
          <c:showBubbleSize val="0"/>
        </c:dLbls>
        <c:smooth val="0"/>
        <c:axId val="986873007"/>
        <c:axId val="986873487"/>
      </c:lineChart>
      <c:dateAx>
        <c:axId val="986873007"/>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986873487"/>
        <c:crosses val="autoZero"/>
        <c:auto val="1"/>
        <c:lblOffset val="100"/>
        <c:baseTimeUnit val="months"/>
        <c:majorUnit val="18"/>
        <c:majorTimeUnit val="months"/>
      </c:dateAx>
      <c:valAx>
        <c:axId val="986873487"/>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986873007"/>
        <c:crosses val="autoZero"/>
        <c:crossBetween val="between"/>
      </c:valAx>
      <c:spPr>
        <a:noFill/>
        <a:ln>
          <a:noFill/>
        </a:ln>
        <a:effectLst/>
      </c:spPr>
    </c:plotArea>
    <c:legend>
      <c:legendPos val="b"/>
      <c:layout>
        <c:manualLayout>
          <c:xMode val="edge"/>
          <c:yMode val="edge"/>
          <c:x val="0.18447393131798381"/>
          <c:y val="0.212654325108595"/>
          <c:w val="0.40101337056953756"/>
          <c:h val="6.568678934032422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0.05205</cdr:x>
      <cdr:y>0.92079</cdr:y>
    </cdr:from>
    <cdr:to>
      <cdr:x>0.70006</cdr:x>
      <cdr:y>1</cdr:y>
    </cdr:to>
    <cdr:sp macro="" textlink="">
      <cdr:nvSpPr>
        <cdr:cNvPr id="2" name="TextBox 1">
          <a:extLst xmlns:a="http://schemas.openxmlformats.org/drawingml/2006/main">
            <a:ext uri="{FF2B5EF4-FFF2-40B4-BE49-F238E27FC236}">
              <a16:creationId xmlns:a16="http://schemas.microsoft.com/office/drawing/2014/main" id="{B8D85860-ADB9-3021-6CAD-D86AF46D8344}"/>
            </a:ext>
          </a:extLst>
        </cdr:cNvPr>
        <cdr:cNvSpPr txBox="1"/>
      </cdr:nvSpPr>
      <cdr:spPr>
        <a:xfrm xmlns:a="http://schemas.openxmlformats.org/drawingml/2006/main">
          <a:off x="253110" y="2784023"/>
          <a:ext cx="3151398" cy="2394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latin typeface="Times New Roman" panose="02020603050405020304" pitchFamily="18" charset="0"/>
              <a:cs typeface="Times New Roman" panose="02020603050405020304" pitchFamily="18" charset="0"/>
            </a:rPr>
            <a:t>Source:</a:t>
          </a:r>
          <a:r>
            <a:rPr lang="en-US" sz="1100" baseline="0">
              <a:latin typeface="Times New Roman" panose="02020603050405020304" pitchFamily="18" charset="0"/>
              <a:cs typeface="Times New Roman" panose="02020603050405020304" pitchFamily="18" charset="0"/>
            </a:rPr>
            <a:t> Federal Reserve</a:t>
          </a:r>
          <a:endParaRPr lang="en-US" sz="1100">
            <a:latin typeface="Times New Roman" panose="02020603050405020304" pitchFamily="18" charset="0"/>
            <a:cs typeface="Times New Roman" panose="02020603050405020304"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0.09867</cdr:x>
      <cdr:y>0.89522</cdr:y>
    </cdr:from>
    <cdr:to>
      <cdr:x>0.64693</cdr:x>
      <cdr:y>0.98162</cdr:y>
    </cdr:to>
    <cdr:sp macro="" textlink="">
      <cdr:nvSpPr>
        <cdr:cNvPr id="2" name="TextBox 1">
          <a:extLst xmlns:a="http://schemas.openxmlformats.org/drawingml/2006/main">
            <a:ext uri="{FF2B5EF4-FFF2-40B4-BE49-F238E27FC236}">
              <a16:creationId xmlns:a16="http://schemas.microsoft.com/office/drawing/2014/main" id="{7D1D11E5-479D-84C8-4213-4BEB193BA79E}"/>
            </a:ext>
          </a:extLst>
        </cdr:cNvPr>
        <cdr:cNvSpPr txBox="1"/>
      </cdr:nvSpPr>
      <cdr:spPr>
        <a:xfrm xmlns:a="http://schemas.openxmlformats.org/drawingml/2006/main">
          <a:off x="587376" y="3092450"/>
          <a:ext cx="3263900" cy="2984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a:latin typeface="Times New Roman" panose="02020603050405020304" pitchFamily="18" charset="0"/>
              <a:cs typeface="Times New Roman" panose="02020603050405020304" pitchFamily="18" charset="0"/>
            </a:rPr>
            <a:t>Source: Federal Reserve</a:t>
          </a:r>
        </a:p>
      </cdr:txBody>
    </cdr:sp>
  </cdr:relSizeAnchor>
</c:userShapes>
</file>

<file path=ppt/drawings/drawing3.xml><?xml version="1.0" encoding="utf-8"?>
<c:userShapes xmlns:c="http://schemas.openxmlformats.org/drawingml/2006/chart">
  <cdr:relSizeAnchor xmlns:cdr="http://schemas.openxmlformats.org/drawingml/2006/chartDrawing">
    <cdr:from>
      <cdr:x>0.16647</cdr:x>
      <cdr:y>0.87773</cdr:y>
    </cdr:from>
    <cdr:to>
      <cdr:x>0.8111</cdr:x>
      <cdr:y>0.9738</cdr:y>
    </cdr:to>
    <cdr:sp macro="" textlink="">
      <cdr:nvSpPr>
        <cdr:cNvPr id="2" name="TextBox 1">
          <a:extLst xmlns:a="http://schemas.openxmlformats.org/drawingml/2006/main">
            <a:ext uri="{FF2B5EF4-FFF2-40B4-BE49-F238E27FC236}">
              <a16:creationId xmlns:a16="http://schemas.microsoft.com/office/drawing/2014/main" id="{832B5062-18E5-EDBB-904E-E382AA834FB4}"/>
            </a:ext>
          </a:extLst>
        </cdr:cNvPr>
        <cdr:cNvSpPr txBox="1"/>
      </cdr:nvSpPr>
      <cdr:spPr>
        <a:xfrm xmlns:a="http://schemas.openxmlformats.org/drawingml/2006/main">
          <a:off x="895350" y="2552700"/>
          <a:ext cx="3467100" cy="279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latin typeface="Times New Roman" panose="02020603050405020304" pitchFamily="18" charset="0"/>
              <a:cs typeface="Times New Roman" panose="02020603050405020304" pitchFamily="18" charset="0"/>
            </a:rPr>
            <a:t>Source: FRED, FRBNY</a:t>
          </a:r>
        </a:p>
      </cdr:txBody>
    </cdr:sp>
  </cdr:relSizeAnchor>
  <cdr:relSizeAnchor xmlns:cdr="http://schemas.openxmlformats.org/drawingml/2006/chartDrawing">
    <cdr:from>
      <cdr:x>0.94805</cdr:x>
      <cdr:y>0.56332</cdr:y>
    </cdr:from>
    <cdr:to>
      <cdr:x>0.97639</cdr:x>
      <cdr:y>0.62227</cdr:y>
    </cdr:to>
    <cdr:sp macro="" textlink="">
      <cdr:nvSpPr>
        <cdr:cNvPr id="3" name="Oval 2">
          <a:extLst xmlns:a="http://schemas.openxmlformats.org/drawingml/2006/main">
            <a:ext uri="{FF2B5EF4-FFF2-40B4-BE49-F238E27FC236}">
              <a16:creationId xmlns:a16="http://schemas.microsoft.com/office/drawing/2014/main" id="{0550AA35-4280-4443-66FA-D6C43854E25E}"/>
            </a:ext>
          </a:extLst>
        </cdr:cNvPr>
        <cdr:cNvSpPr/>
      </cdr:nvSpPr>
      <cdr:spPr>
        <a:xfrm xmlns:a="http://schemas.openxmlformats.org/drawingml/2006/main">
          <a:off x="5099050" y="1638300"/>
          <a:ext cx="152400" cy="171450"/>
        </a:xfrm>
        <a:prstGeom xmlns:a="http://schemas.openxmlformats.org/drawingml/2006/main" prst="ellipse">
          <a:avLst/>
        </a:prstGeom>
        <a:noFill xmlns:a="http://schemas.openxmlformats.org/drawingml/2006/main"/>
        <a:ln xmlns:a="http://schemas.openxmlformats.org/drawingml/2006/main" w="22225">
          <a:solidFill>
            <a:srgbClr val="FF0000"/>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0.14072</cdr:x>
      <cdr:y>0.89571</cdr:y>
    </cdr:from>
    <cdr:to>
      <cdr:x>0.77564</cdr:x>
      <cdr:y>0.96867</cdr:y>
    </cdr:to>
    <cdr:sp macro="" textlink="">
      <cdr:nvSpPr>
        <cdr:cNvPr id="2" name="TextBox 1">
          <a:extLst xmlns:a="http://schemas.openxmlformats.org/drawingml/2006/main">
            <a:ext uri="{FF2B5EF4-FFF2-40B4-BE49-F238E27FC236}">
              <a16:creationId xmlns:a16="http://schemas.microsoft.com/office/drawing/2014/main" id="{B0B27FB7-63C0-B1CC-839D-B1C995A0ECA4}"/>
            </a:ext>
          </a:extLst>
        </cdr:cNvPr>
        <cdr:cNvSpPr txBox="1"/>
      </cdr:nvSpPr>
      <cdr:spPr>
        <a:xfrm xmlns:a="http://schemas.openxmlformats.org/drawingml/2006/main">
          <a:off x="735388" y="2804058"/>
          <a:ext cx="3318128" cy="2284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latin typeface="Times New Roman" panose="02020603050405020304" pitchFamily="18" charset="0"/>
              <a:cs typeface="Times New Roman" panose="02020603050405020304" pitchFamily="18" charset="0"/>
            </a:rPr>
            <a:t>Source:</a:t>
          </a:r>
          <a:r>
            <a:rPr lang="en-US" sz="1100" baseline="0">
              <a:latin typeface="Times New Roman" panose="02020603050405020304" pitchFamily="18" charset="0"/>
              <a:cs typeface="Times New Roman" panose="02020603050405020304" pitchFamily="18" charset="0"/>
            </a:rPr>
            <a:t> DTCC, FRED. </a:t>
          </a:r>
          <a:endParaRPr lang="en-US" sz="1100">
            <a:latin typeface="Times New Roman" panose="02020603050405020304" pitchFamily="18" charset="0"/>
            <a:cs typeface="Times New Roman" panose="02020603050405020304" pitchFamily="18"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0.07785</cdr:x>
      <cdr:y>0.89107</cdr:y>
    </cdr:from>
    <cdr:to>
      <cdr:x>0.83956</cdr:x>
      <cdr:y>0.96786</cdr:y>
    </cdr:to>
    <cdr:sp macro="" textlink="">
      <cdr:nvSpPr>
        <cdr:cNvPr id="2" name="TextBox 1">
          <a:extLst xmlns:a="http://schemas.openxmlformats.org/drawingml/2006/main">
            <a:ext uri="{FF2B5EF4-FFF2-40B4-BE49-F238E27FC236}">
              <a16:creationId xmlns:a16="http://schemas.microsoft.com/office/drawing/2014/main" id="{6A7F0F28-0DE8-6614-88C9-B10839D939DB}"/>
            </a:ext>
          </a:extLst>
        </cdr:cNvPr>
        <cdr:cNvSpPr txBox="1"/>
      </cdr:nvSpPr>
      <cdr:spPr>
        <a:xfrm xmlns:a="http://schemas.openxmlformats.org/drawingml/2006/main">
          <a:off x="402771" y="2715985"/>
          <a:ext cx="3940629" cy="2340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latin typeface="Times New Roman" panose="02020603050405020304" pitchFamily="18" charset="0"/>
              <a:cs typeface="Times New Roman" panose="02020603050405020304" pitchFamily="18" charset="0"/>
            </a:rPr>
            <a:t>Source: Federal Reserve</a:t>
          </a:r>
        </a:p>
      </cdr:txBody>
    </cdr:sp>
  </cdr:relSizeAnchor>
</c:userShapes>
</file>

<file path=ppt/drawings/drawing6.xml><?xml version="1.0" encoding="utf-8"?>
<c:userShapes xmlns:c="http://schemas.openxmlformats.org/drawingml/2006/chart">
  <cdr:relSizeAnchor xmlns:cdr="http://schemas.openxmlformats.org/drawingml/2006/chartDrawing">
    <cdr:from>
      <cdr:x>0.10042</cdr:x>
      <cdr:y>0.91271</cdr:y>
    </cdr:from>
    <cdr:to>
      <cdr:x>0.6221</cdr:x>
      <cdr:y>0.99051</cdr:y>
    </cdr:to>
    <cdr:sp macro="" textlink="">
      <cdr:nvSpPr>
        <cdr:cNvPr id="2" name="TextBox 1">
          <a:extLst xmlns:a="http://schemas.openxmlformats.org/drawingml/2006/main">
            <a:ext uri="{FF2B5EF4-FFF2-40B4-BE49-F238E27FC236}">
              <a16:creationId xmlns:a16="http://schemas.microsoft.com/office/drawing/2014/main" id="{FE78036B-1513-F065-6A96-F9153EA47340}"/>
            </a:ext>
          </a:extLst>
        </cdr:cNvPr>
        <cdr:cNvSpPr txBox="1"/>
      </cdr:nvSpPr>
      <cdr:spPr>
        <a:xfrm xmlns:a="http://schemas.openxmlformats.org/drawingml/2006/main">
          <a:off x="536576" y="3054350"/>
          <a:ext cx="2787650" cy="2603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Times New Roman" panose="02020603050405020304" pitchFamily="18" charset="0"/>
              <a:cs typeface="Times New Roman" panose="02020603050405020304" pitchFamily="18" charset="0"/>
            </a:rPr>
            <a:t>Source:</a:t>
          </a:r>
          <a:r>
            <a:rPr lang="en-US" sz="1400" baseline="0" dirty="0">
              <a:latin typeface="Times New Roman" panose="02020603050405020304" pitchFamily="18" charset="0"/>
              <a:cs typeface="Times New Roman" panose="02020603050405020304" pitchFamily="18" charset="0"/>
            </a:rPr>
            <a:t> Federal Reserve</a:t>
          </a:r>
          <a:endParaRPr lang="en-US" sz="1400" dirty="0">
            <a:latin typeface="Times New Roman" panose="02020603050405020304" pitchFamily="18" charset="0"/>
            <a:cs typeface="Times New Roman" panose="02020603050405020304" pitchFamily="18"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0.0566</cdr:x>
      <cdr:y>0.9112</cdr:y>
    </cdr:from>
    <cdr:to>
      <cdr:x>0.97119</cdr:x>
      <cdr:y>0.99459</cdr:y>
    </cdr:to>
    <cdr:sp macro="" textlink="">
      <cdr:nvSpPr>
        <cdr:cNvPr id="2" name="TextBox 1">
          <a:extLst xmlns:a="http://schemas.openxmlformats.org/drawingml/2006/main">
            <a:ext uri="{FF2B5EF4-FFF2-40B4-BE49-F238E27FC236}">
              <a16:creationId xmlns:a16="http://schemas.microsoft.com/office/drawing/2014/main" id="{D125C35B-AA65-8B85-D2AB-228575CD3642}"/>
            </a:ext>
          </a:extLst>
        </cdr:cNvPr>
        <cdr:cNvSpPr txBox="1"/>
      </cdr:nvSpPr>
      <cdr:spPr>
        <a:xfrm xmlns:a="http://schemas.openxmlformats.org/drawingml/2006/main">
          <a:off x="322804" y="3281780"/>
          <a:ext cx="5216570" cy="3003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latin typeface="Times New Roman" panose="02020603050405020304" pitchFamily="18" charset="0"/>
              <a:cs typeface="Times New Roman" panose="02020603050405020304" pitchFamily="18" charset="0"/>
            </a:rPr>
            <a:t>Source: Federal Reserve. Excludes mutual fund shares and direct investments. </a:t>
          </a:r>
        </a:p>
      </cdr:txBody>
    </cdr:sp>
  </cdr:relSizeAnchor>
</c:userShapes>
</file>

<file path=ppt/drawings/drawing8.xml><?xml version="1.0" encoding="utf-8"?>
<c:userShapes xmlns:c="http://schemas.openxmlformats.org/drawingml/2006/chart">
  <cdr:relSizeAnchor xmlns:cdr="http://schemas.openxmlformats.org/drawingml/2006/chartDrawing">
    <cdr:from>
      <cdr:x>0.11488</cdr:x>
      <cdr:y>0.91188</cdr:y>
    </cdr:from>
    <cdr:to>
      <cdr:x>0.82135</cdr:x>
      <cdr:y>0.99212</cdr:y>
    </cdr:to>
    <cdr:sp macro="" textlink="">
      <cdr:nvSpPr>
        <cdr:cNvPr id="2" name="TextBox 1">
          <a:extLst xmlns:a="http://schemas.openxmlformats.org/drawingml/2006/main">
            <a:ext uri="{FF2B5EF4-FFF2-40B4-BE49-F238E27FC236}">
              <a16:creationId xmlns:a16="http://schemas.microsoft.com/office/drawing/2014/main" id="{892163EC-62D1-30BC-8FF2-AF85EB0F31F7}"/>
            </a:ext>
          </a:extLst>
        </cdr:cNvPr>
        <cdr:cNvSpPr txBox="1"/>
      </cdr:nvSpPr>
      <cdr:spPr>
        <a:xfrm xmlns:a="http://schemas.openxmlformats.org/drawingml/2006/main">
          <a:off x="710010" y="3377466"/>
          <a:ext cx="4366259" cy="2972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latin typeface="Times New Roman" panose="02020603050405020304" pitchFamily="18" charset="0"/>
              <a:cs typeface="Times New Roman" panose="02020603050405020304" pitchFamily="18" charset="0"/>
            </a:rPr>
            <a:t>Source: Federal</a:t>
          </a:r>
          <a:r>
            <a:rPr lang="en-US" sz="1200" baseline="0" dirty="0">
              <a:latin typeface="Times New Roman" panose="02020603050405020304" pitchFamily="18" charset="0"/>
              <a:cs typeface="Times New Roman" panose="02020603050405020304" pitchFamily="18" charset="0"/>
            </a:rPr>
            <a:t> Reserve</a:t>
          </a:r>
          <a:endParaRPr lang="en-US" sz="1200" dirty="0">
            <a:latin typeface="Times New Roman" panose="02020603050405020304" pitchFamily="18" charset="0"/>
            <a:cs typeface="Times New Roman" panose="02020603050405020304" pitchFamily="18" charset="0"/>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2CBEB-172A-1139-6E5E-74DDCA7944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E5C8BD-9830-0A9A-0223-D7DDF1FB58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D904BB-2281-2643-082F-72B31FBB6870}"/>
              </a:ext>
            </a:extLst>
          </p:cNvPr>
          <p:cNvSpPr>
            <a:spLocks noGrp="1"/>
          </p:cNvSpPr>
          <p:nvPr>
            <p:ph type="dt" sz="half" idx="10"/>
          </p:nvPr>
        </p:nvSpPr>
        <p:spPr/>
        <p:txBody>
          <a:bodyPr/>
          <a:lstStyle/>
          <a:p>
            <a:fld id="{B7913287-CCFC-4211-A52F-054596A2ACED}" type="datetimeFigureOut">
              <a:rPr lang="en-US" smtClean="0"/>
              <a:t>10/8/2024</a:t>
            </a:fld>
            <a:endParaRPr lang="en-US"/>
          </a:p>
        </p:txBody>
      </p:sp>
      <p:sp>
        <p:nvSpPr>
          <p:cNvPr id="5" name="Footer Placeholder 4">
            <a:extLst>
              <a:ext uri="{FF2B5EF4-FFF2-40B4-BE49-F238E27FC236}">
                <a16:creationId xmlns:a16="http://schemas.microsoft.com/office/drawing/2014/main" id="{5ECFC251-F70D-2EE6-610B-E10B59AEF5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D5FB54-F4C2-BD54-06C5-87A099ACE5D5}"/>
              </a:ext>
            </a:extLst>
          </p:cNvPr>
          <p:cNvSpPr>
            <a:spLocks noGrp="1"/>
          </p:cNvSpPr>
          <p:nvPr>
            <p:ph type="sldNum" sz="quarter" idx="12"/>
          </p:nvPr>
        </p:nvSpPr>
        <p:spPr/>
        <p:txBody>
          <a:bodyPr/>
          <a:lstStyle/>
          <a:p>
            <a:fld id="{9F750E08-18A3-4B94-8ED1-415EF4EC8749}" type="slidenum">
              <a:rPr lang="en-US" smtClean="0"/>
              <a:t>‹#›</a:t>
            </a:fld>
            <a:endParaRPr lang="en-US"/>
          </a:p>
        </p:txBody>
      </p:sp>
    </p:spTree>
    <p:extLst>
      <p:ext uri="{BB962C8B-B14F-4D97-AF65-F5344CB8AC3E}">
        <p14:creationId xmlns:p14="http://schemas.microsoft.com/office/powerpoint/2010/main" val="3724433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B0C18-E771-25A3-8DEB-737C3B721A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157636-463B-692D-53DF-7ED3B3578C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CE2AD1-741E-E515-F167-730CA766A862}"/>
              </a:ext>
            </a:extLst>
          </p:cNvPr>
          <p:cNvSpPr>
            <a:spLocks noGrp="1"/>
          </p:cNvSpPr>
          <p:nvPr>
            <p:ph type="dt" sz="half" idx="10"/>
          </p:nvPr>
        </p:nvSpPr>
        <p:spPr/>
        <p:txBody>
          <a:bodyPr/>
          <a:lstStyle/>
          <a:p>
            <a:fld id="{B7913287-CCFC-4211-A52F-054596A2ACED}" type="datetimeFigureOut">
              <a:rPr lang="en-US" smtClean="0"/>
              <a:t>10/8/2024</a:t>
            </a:fld>
            <a:endParaRPr lang="en-US"/>
          </a:p>
        </p:txBody>
      </p:sp>
      <p:sp>
        <p:nvSpPr>
          <p:cNvPr id="5" name="Footer Placeholder 4">
            <a:extLst>
              <a:ext uri="{FF2B5EF4-FFF2-40B4-BE49-F238E27FC236}">
                <a16:creationId xmlns:a16="http://schemas.microsoft.com/office/drawing/2014/main" id="{65DFD73F-4176-F889-7B46-7ACAC11724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7D254-98C4-4411-CB71-13651E36074C}"/>
              </a:ext>
            </a:extLst>
          </p:cNvPr>
          <p:cNvSpPr>
            <a:spLocks noGrp="1"/>
          </p:cNvSpPr>
          <p:nvPr>
            <p:ph type="sldNum" sz="quarter" idx="12"/>
          </p:nvPr>
        </p:nvSpPr>
        <p:spPr/>
        <p:txBody>
          <a:bodyPr/>
          <a:lstStyle/>
          <a:p>
            <a:fld id="{9F750E08-18A3-4B94-8ED1-415EF4EC8749}" type="slidenum">
              <a:rPr lang="en-US" smtClean="0"/>
              <a:t>‹#›</a:t>
            </a:fld>
            <a:endParaRPr lang="en-US"/>
          </a:p>
        </p:txBody>
      </p:sp>
    </p:spTree>
    <p:extLst>
      <p:ext uri="{BB962C8B-B14F-4D97-AF65-F5344CB8AC3E}">
        <p14:creationId xmlns:p14="http://schemas.microsoft.com/office/powerpoint/2010/main" val="3530933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63309B-37DA-5F5A-8152-EB2A4955C9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D42E87-F47D-F3B4-3585-BD5B66C1D7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916B09-C0CC-633A-AFB6-FDCF53D9B23B}"/>
              </a:ext>
            </a:extLst>
          </p:cNvPr>
          <p:cNvSpPr>
            <a:spLocks noGrp="1"/>
          </p:cNvSpPr>
          <p:nvPr>
            <p:ph type="dt" sz="half" idx="10"/>
          </p:nvPr>
        </p:nvSpPr>
        <p:spPr/>
        <p:txBody>
          <a:bodyPr/>
          <a:lstStyle/>
          <a:p>
            <a:fld id="{B7913287-CCFC-4211-A52F-054596A2ACED}" type="datetimeFigureOut">
              <a:rPr lang="en-US" smtClean="0"/>
              <a:t>10/8/2024</a:t>
            </a:fld>
            <a:endParaRPr lang="en-US"/>
          </a:p>
        </p:txBody>
      </p:sp>
      <p:sp>
        <p:nvSpPr>
          <p:cNvPr id="5" name="Footer Placeholder 4">
            <a:extLst>
              <a:ext uri="{FF2B5EF4-FFF2-40B4-BE49-F238E27FC236}">
                <a16:creationId xmlns:a16="http://schemas.microsoft.com/office/drawing/2014/main" id="{0CAEF048-A524-BD4D-0CCD-32A141092E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2A97F4-9765-2950-FBBE-D2310606EDB8}"/>
              </a:ext>
            </a:extLst>
          </p:cNvPr>
          <p:cNvSpPr>
            <a:spLocks noGrp="1"/>
          </p:cNvSpPr>
          <p:nvPr>
            <p:ph type="sldNum" sz="quarter" idx="12"/>
          </p:nvPr>
        </p:nvSpPr>
        <p:spPr/>
        <p:txBody>
          <a:bodyPr/>
          <a:lstStyle/>
          <a:p>
            <a:fld id="{9F750E08-18A3-4B94-8ED1-415EF4EC8749}" type="slidenum">
              <a:rPr lang="en-US" smtClean="0"/>
              <a:t>‹#›</a:t>
            </a:fld>
            <a:endParaRPr lang="en-US"/>
          </a:p>
        </p:txBody>
      </p:sp>
    </p:spTree>
    <p:extLst>
      <p:ext uri="{BB962C8B-B14F-4D97-AF65-F5344CB8AC3E}">
        <p14:creationId xmlns:p14="http://schemas.microsoft.com/office/powerpoint/2010/main" val="3644064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9FEBB-A71A-4225-0A41-7E1AB6E70B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80540C-678A-172F-5F99-4D88C1377A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2B464F-CE8D-2705-8444-C2B79E192CF6}"/>
              </a:ext>
            </a:extLst>
          </p:cNvPr>
          <p:cNvSpPr>
            <a:spLocks noGrp="1"/>
          </p:cNvSpPr>
          <p:nvPr>
            <p:ph type="dt" sz="half" idx="10"/>
          </p:nvPr>
        </p:nvSpPr>
        <p:spPr/>
        <p:txBody>
          <a:bodyPr/>
          <a:lstStyle/>
          <a:p>
            <a:fld id="{B7913287-CCFC-4211-A52F-054596A2ACED}" type="datetimeFigureOut">
              <a:rPr lang="en-US" smtClean="0"/>
              <a:t>10/8/2024</a:t>
            </a:fld>
            <a:endParaRPr lang="en-US"/>
          </a:p>
        </p:txBody>
      </p:sp>
      <p:sp>
        <p:nvSpPr>
          <p:cNvPr id="5" name="Footer Placeholder 4">
            <a:extLst>
              <a:ext uri="{FF2B5EF4-FFF2-40B4-BE49-F238E27FC236}">
                <a16:creationId xmlns:a16="http://schemas.microsoft.com/office/drawing/2014/main" id="{A55D0706-3DE5-6ACC-96FD-8DA94CD284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259D1A-8637-7C39-7C21-362892B3EE56}"/>
              </a:ext>
            </a:extLst>
          </p:cNvPr>
          <p:cNvSpPr>
            <a:spLocks noGrp="1"/>
          </p:cNvSpPr>
          <p:nvPr>
            <p:ph type="sldNum" sz="quarter" idx="12"/>
          </p:nvPr>
        </p:nvSpPr>
        <p:spPr/>
        <p:txBody>
          <a:bodyPr/>
          <a:lstStyle/>
          <a:p>
            <a:fld id="{9F750E08-18A3-4B94-8ED1-415EF4EC8749}" type="slidenum">
              <a:rPr lang="en-US" smtClean="0"/>
              <a:t>‹#›</a:t>
            </a:fld>
            <a:endParaRPr lang="en-US"/>
          </a:p>
        </p:txBody>
      </p:sp>
      <p:sp>
        <p:nvSpPr>
          <p:cNvPr id="7" name="Rectangle 6">
            <a:extLst>
              <a:ext uri="{FF2B5EF4-FFF2-40B4-BE49-F238E27FC236}">
                <a16:creationId xmlns:a16="http://schemas.microsoft.com/office/drawing/2014/main" id="{8593FEC9-0940-FE53-566E-0E5159EC5C43}"/>
              </a:ext>
            </a:extLst>
          </p:cNvPr>
          <p:cNvSpPr/>
          <p:nvPr/>
        </p:nvSpPr>
        <p:spPr>
          <a:xfrm>
            <a:off x="0" y="6413157"/>
            <a:ext cx="12192000" cy="4354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7796351-45A8-6A48-95D4-3C2D317350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4105" y="6417276"/>
            <a:ext cx="2682451" cy="435404"/>
          </a:xfrm>
          <a:prstGeom prst="rect">
            <a:avLst/>
          </a:prstGeom>
        </p:spPr>
      </p:pic>
    </p:spTree>
    <p:extLst>
      <p:ext uri="{BB962C8B-B14F-4D97-AF65-F5344CB8AC3E}">
        <p14:creationId xmlns:p14="http://schemas.microsoft.com/office/powerpoint/2010/main" val="3011677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82850-A0FB-9CBB-EEC8-6824D8B2CF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23B4C8-D937-42DD-E419-D2D1E968AC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E6A1B0-CDAA-2072-5E38-70E16BE1CDE8}"/>
              </a:ext>
            </a:extLst>
          </p:cNvPr>
          <p:cNvSpPr>
            <a:spLocks noGrp="1"/>
          </p:cNvSpPr>
          <p:nvPr>
            <p:ph type="dt" sz="half" idx="10"/>
          </p:nvPr>
        </p:nvSpPr>
        <p:spPr/>
        <p:txBody>
          <a:bodyPr/>
          <a:lstStyle/>
          <a:p>
            <a:fld id="{B7913287-CCFC-4211-A52F-054596A2ACED}" type="datetimeFigureOut">
              <a:rPr lang="en-US" smtClean="0"/>
              <a:t>10/8/2024</a:t>
            </a:fld>
            <a:endParaRPr lang="en-US"/>
          </a:p>
        </p:txBody>
      </p:sp>
      <p:sp>
        <p:nvSpPr>
          <p:cNvPr id="5" name="Footer Placeholder 4">
            <a:extLst>
              <a:ext uri="{FF2B5EF4-FFF2-40B4-BE49-F238E27FC236}">
                <a16:creationId xmlns:a16="http://schemas.microsoft.com/office/drawing/2014/main" id="{1925C3E3-2884-096A-003C-8D62A16EA2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B8FD68-4A28-61EF-D499-EB4482BE31CE}"/>
              </a:ext>
            </a:extLst>
          </p:cNvPr>
          <p:cNvSpPr>
            <a:spLocks noGrp="1"/>
          </p:cNvSpPr>
          <p:nvPr>
            <p:ph type="sldNum" sz="quarter" idx="12"/>
          </p:nvPr>
        </p:nvSpPr>
        <p:spPr/>
        <p:txBody>
          <a:bodyPr/>
          <a:lstStyle/>
          <a:p>
            <a:fld id="{9F750E08-18A3-4B94-8ED1-415EF4EC8749}" type="slidenum">
              <a:rPr lang="en-US" smtClean="0"/>
              <a:t>‹#›</a:t>
            </a:fld>
            <a:endParaRPr lang="en-US"/>
          </a:p>
        </p:txBody>
      </p:sp>
    </p:spTree>
    <p:extLst>
      <p:ext uri="{BB962C8B-B14F-4D97-AF65-F5344CB8AC3E}">
        <p14:creationId xmlns:p14="http://schemas.microsoft.com/office/powerpoint/2010/main" val="3563070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818B9-4DDE-5E55-CFC7-7671454307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A8D254-B1C6-B2A3-CC08-220E0BFF25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257B7F-27A4-386C-EE9F-7C7CF8D3E2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6AC885-EC4D-E1AF-1668-D9457454BF99}"/>
              </a:ext>
            </a:extLst>
          </p:cNvPr>
          <p:cNvSpPr>
            <a:spLocks noGrp="1"/>
          </p:cNvSpPr>
          <p:nvPr>
            <p:ph type="dt" sz="half" idx="10"/>
          </p:nvPr>
        </p:nvSpPr>
        <p:spPr/>
        <p:txBody>
          <a:bodyPr/>
          <a:lstStyle/>
          <a:p>
            <a:fld id="{B7913287-CCFC-4211-A52F-054596A2ACED}" type="datetimeFigureOut">
              <a:rPr lang="en-US" smtClean="0"/>
              <a:t>10/8/2024</a:t>
            </a:fld>
            <a:endParaRPr lang="en-US"/>
          </a:p>
        </p:txBody>
      </p:sp>
      <p:sp>
        <p:nvSpPr>
          <p:cNvPr id="6" name="Footer Placeholder 5">
            <a:extLst>
              <a:ext uri="{FF2B5EF4-FFF2-40B4-BE49-F238E27FC236}">
                <a16:creationId xmlns:a16="http://schemas.microsoft.com/office/drawing/2014/main" id="{48D232BC-6E81-29BC-5C82-089A0D2A40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F43E4D-85CA-F8CD-DE25-B061A566B244}"/>
              </a:ext>
            </a:extLst>
          </p:cNvPr>
          <p:cNvSpPr>
            <a:spLocks noGrp="1"/>
          </p:cNvSpPr>
          <p:nvPr>
            <p:ph type="sldNum" sz="quarter" idx="12"/>
          </p:nvPr>
        </p:nvSpPr>
        <p:spPr/>
        <p:txBody>
          <a:bodyPr/>
          <a:lstStyle/>
          <a:p>
            <a:fld id="{9F750E08-18A3-4B94-8ED1-415EF4EC8749}" type="slidenum">
              <a:rPr lang="en-US" smtClean="0"/>
              <a:t>‹#›</a:t>
            </a:fld>
            <a:endParaRPr lang="en-US"/>
          </a:p>
        </p:txBody>
      </p:sp>
    </p:spTree>
    <p:extLst>
      <p:ext uri="{BB962C8B-B14F-4D97-AF65-F5344CB8AC3E}">
        <p14:creationId xmlns:p14="http://schemas.microsoft.com/office/powerpoint/2010/main" val="1555483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0EAFE-1D68-FE60-9A2B-7D7AD504BC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B6C69E-58EF-B408-86FE-8A82F6E0D1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ACB1BA-09EF-F881-FCCA-442A0D279A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238E11-D2EF-7BCF-BBC5-D15BE132DD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04D426-B70A-63BC-B31C-D611074606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BE3D76-DE5B-5826-F1AC-B17335A10376}"/>
              </a:ext>
            </a:extLst>
          </p:cNvPr>
          <p:cNvSpPr>
            <a:spLocks noGrp="1"/>
          </p:cNvSpPr>
          <p:nvPr>
            <p:ph type="dt" sz="half" idx="10"/>
          </p:nvPr>
        </p:nvSpPr>
        <p:spPr/>
        <p:txBody>
          <a:bodyPr/>
          <a:lstStyle/>
          <a:p>
            <a:fld id="{B7913287-CCFC-4211-A52F-054596A2ACED}" type="datetimeFigureOut">
              <a:rPr lang="en-US" smtClean="0"/>
              <a:t>10/8/2024</a:t>
            </a:fld>
            <a:endParaRPr lang="en-US"/>
          </a:p>
        </p:txBody>
      </p:sp>
      <p:sp>
        <p:nvSpPr>
          <p:cNvPr id="8" name="Footer Placeholder 7">
            <a:extLst>
              <a:ext uri="{FF2B5EF4-FFF2-40B4-BE49-F238E27FC236}">
                <a16:creationId xmlns:a16="http://schemas.microsoft.com/office/drawing/2014/main" id="{DF11C360-7D9D-432C-832E-BCB7B318BF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14F348-CEC5-F756-744B-FF57BD57D165}"/>
              </a:ext>
            </a:extLst>
          </p:cNvPr>
          <p:cNvSpPr>
            <a:spLocks noGrp="1"/>
          </p:cNvSpPr>
          <p:nvPr>
            <p:ph type="sldNum" sz="quarter" idx="12"/>
          </p:nvPr>
        </p:nvSpPr>
        <p:spPr/>
        <p:txBody>
          <a:bodyPr/>
          <a:lstStyle/>
          <a:p>
            <a:fld id="{9F750E08-18A3-4B94-8ED1-415EF4EC8749}" type="slidenum">
              <a:rPr lang="en-US" smtClean="0"/>
              <a:t>‹#›</a:t>
            </a:fld>
            <a:endParaRPr lang="en-US"/>
          </a:p>
        </p:txBody>
      </p:sp>
    </p:spTree>
    <p:extLst>
      <p:ext uri="{BB962C8B-B14F-4D97-AF65-F5344CB8AC3E}">
        <p14:creationId xmlns:p14="http://schemas.microsoft.com/office/powerpoint/2010/main" val="2685914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7AABF-38CD-C3D4-E548-CA5945EF1E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C7CF45-5E2B-D4A4-48EE-48A3168DD4EA}"/>
              </a:ext>
            </a:extLst>
          </p:cNvPr>
          <p:cNvSpPr>
            <a:spLocks noGrp="1"/>
          </p:cNvSpPr>
          <p:nvPr>
            <p:ph type="dt" sz="half" idx="10"/>
          </p:nvPr>
        </p:nvSpPr>
        <p:spPr/>
        <p:txBody>
          <a:bodyPr/>
          <a:lstStyle/>
          <a:p>
            <a:fld id="{B7913287-CCFC-4211-A52F-054596A2ACED}" type="datetimeFigureOut">
              <a:rPr lang="en-US" smtClean="0"/>
              <a:t>10/8/2024</a:t>
            </a:fld>
            <a:endParaRPr lang="en-US"/>
          </a:p>
        </p:txBody>
      </p:sp>
      <p:sp>
        <p:nvSpPr>
          <p:cNvPr id="4" name="Footer Placeholder 3">
            <a:extLst>
              <a:ext uri="{FF2B5EF4-FFF2-40B4-BE49-F238E27FC236}">
                <a16:creationId xmlns:a16="http://schemas.microsoft.com/office/drawing/2014/main" id="{74989EEB-D02A-6ABE-20E5-C729A1AED4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B9FFBF-7972-7718-8C7D-04EFECF2EE7E}"/>
              </a:ext>
            </a:extLst>
          </p:cNvPr>
          <p:cNvSpPr>
            <a:spLocks noGrp="1"/>
          </p:cNvSpPr>
          <p:nvPr>
            <p:ph type="sldNum" sz="quarter" idx="12"/>
          </p:nvPr>
        </p:nvSpPr>
        <p:spPr/>
        <p:txBody>
          <a:bodyPr/>
          <a:lstStyle/>
          <a:p>
            <a:fld id="{9F750E08-18A3-4B94-8ED1-415EF4EC8749}" type="slidenum">
              <a:rPr lang="en-US" smtClean="0"/>
              <a:t>‹#›</a:t>
            </a:fld>
            <a:endParaRPr lang="en-US"/>
          </a:p>
        </p:txBody>
      </p:sp>
    </p:spTree>
    <p:extLst>
      <p:ext uri="{BB962C8B-B14F-4D97-AF65-F5344CB8AC3E}">
        <p14:creationId xmlns:p14="http://schemas.microsoft.com/office/powerpoint/2010/main" val="2976959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368C97-58C9-D018-CAE0-A0FB245F30DC}"/>
              </a:ext>
            </a:extLst>
          </p:cNvPr>
          <p:cNvSpPr>
            <a:spLocks noGrp="1"/>
          </p:cNvSpPr>
          <p:nvPr>
            <p:ph type="dt" sz="half" idx="10"/>
          </p:nvPr>
        </p:nvSpPr>
        <p:spPr/>
        <p:txBody>
          <a:bodyPr/>
          <a:lstStyle/>
          <a:p>
            <a:fld id="{B7913287-CCFC-4211-A52F-054596A2ACED}" type="datetimeFigureOut">
              <a:rPr lang="en-US" smtClean="0"/>
              <a:t>10/8/2024</a:t>
            </a:fld>
            <a:endParaRPr lang="en-US"/>
          </a:p>
        </p:txBody>
      </p:sp>
      <p:sp>
        <p:nvSpPr>
          <p:cNvPr id="3" name="Footer Placeholder 2">
            <a:extLst>
              <a:ext uri="{FF2B5EF4-FFF2-40B4-BE49-F238E27FC236}">
                <a16:creationId xmlns:a16="http://schemas.microsoft.com/office/drawing/2014/main" id="{E826D65A-1600-F27C-32FE-D0600BB8F8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F94CFF-52C0-8A32-D30B-CEAE5A987448}"/>
              </a:ext>
            </a:extLst>
          </p:cNvPr>
          <p:cNvSpPr>
            <a:spLocks noGrp="1"/>
          </p:cNvSpPr>
          <p:nvPr>
            <p:ph type="sldNum" sz="quarter" idx="12"/>
          </p:nvPr>
        </p:nvSpPr>
        <p:spPr/>
        <p:txBody>
          <a:bodyPr/>
          <a:lstStyle/>
          <a:p>
            <a:fld id="{9F750E08-18A3-4B94-8ED1-415EF4EC8749}" type="slidenum">
              <a:rPr lang="en-US" smtClean="0"/>
              <a:t>‹#›</a:t>
            </a:fld>
            <a:endParaRPr lang="en-US"/>
          </a:p>
        </p:txBody>
      </p:sp>
    </p:spTree>
    <p:extLst>
      <p:ext uri="{BB962C8B-B14F-4D97-AF65-F5344CB8AC3E}">
        <p14:creationId xmlns:p14="http://schemas.microsoft.com/office/powerpoint/2010/main" val="175252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B6FC0-C270-14DA-AC62-873914E9FD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3B51A0-23DA-281C-BB9F-AC63945D7E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3384C0-87A9-5608-9699-37CE134B4C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0A08EF-F409-8EE5-8970-723BF2E310F2}"/>
              </a:ext>
            </a:extLst>
          </p:cNvPr>
          <p:cNvSpPr>
            <a:spLocks noGrp="1"/>
          </p:cNvSpPr>
          <p:nvPr>
            <p:ph type="dt" sz="half" idx="10"/>
          </p:nvPr>
        </p:nvSpPr>
        <p:spPr/>
        <p:txBody>
          <a:bodyPr/>
          <a:lstStyle/>
          <a:p>
            <a:fld id="{B7913287-CCFC-4211-A52F-054596A2ACED}" type="datetimeFigureOut">
              <a:rPr lang="en-US" smtClean="0"/>
              <a:t>10/8/2024</a:t>
            </a:fld>
            <a:endParaRPr lang="en-US"/>
          </a:p>
        </p:txBody>
      </p:sp>
      <p:sp>
        <p:nvSpPr>
          <p:cNvPr id="6" name="Footer Placeholder 5">
            <a:extLst>
              <a:ext uri="{FF2B5EF4-FFF2-40B4-BE49-F238E27FC236}">
                <a16:creationId xmlns:a16="http://schemas.microsoft.com/office/drawing/2014/main" id="{8D8142E6-E1EA-ACCF-045B-7DE017DCC8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A4BE04-AC9D-5214-3295-C75F4837027F}"/>
              </a:ext>
            </a:extLst>
          </p:cNvPr>
          <p:cNvSpPr>
            <a:spLocks noGrp="1"/>
          </p:cNvSpPr>
          <p:nvPr>
            <p:ph type="sldNum" sz="quarter" idx="12"/>
          </p:nvPr>
        </p:nvSpPr>
        <p:spPr/>
        <p:txBody>
          <a:bodyPr/>
          <a:lstStyle/>
          <a:p>
            <a:fld id="{9F750E08-18A3-4B94-8ED1-415EF4EC8749}" type="slidenum">
              <a:rPr lang="en-US" smtClean="0"/>
              <a:t>‹#›</a:t>
            </a:fld>
            <a:endParaRPr lang="en-US"/>
          </a:p>
        </p:txBody>
      </p:sp>
    </p:spTree>
    <p:extLst>
      <p:ext uri="{BB962C8B-B14F-4D97-AF65-F5344CB8AC3E}">
        <p14:creationId xmlns:p14="http://schemas.microsoft.com/office/powerpoint/2010/main" val="2893829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E79F7-36D9-66ED-9202-4B6EFD8FCA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7DF6FC-E30C-D62B-645B-86394DCCFF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54F47FF-A19C-7236-045A-E2BD11710C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F13E11-5F10-2EB6-8A66-15AFCC73611F}"/>
              </a:ext>
            </a:extLst>
          </p:cNvPr>
          <p:cNvSpPr>
            <a:spLocks noGrp="1"/>
          </p:cNvSpPr>
          <p:nvPr>
            <p:ph type="dt" sz="half" idx="10"/>
          </p:nvPr>
        </p:nvSpPr>
        <p:spPr/>
        <p:txBody>
          <a:bodyPr/>
          <a:lstStyle/>
          <a:p>
            <a:fld id="{B7913287-CCFC-4211-A52F-054596A2ACED}" type="datetimeFigureOut">
              <a:rPr lang="en-US" smtClean="0"/>
              <a:t>10/8/2024</a:t>
            </a:fld>
            <a:endParaRPr lang="en-US"/>
          </a:p>
        </p:txBody>
      </p:sp>
      <p:sp>
        <p:nvSpPr>
          <p:cNvPr id="6" name="Footer Placeholder 5">
            <a:extLst>
              <a:ext uri="{FF2B5EF4-FFF2-40B4-BE49-F238E27FC236}">
                <a16:creationId xmlns:a16="http://schemas.microsoft.com/office/drawing/2014/main" id="{59C39A92-E367-C352-0F55-3B6085C061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26F346-C2F6-8E00-2183-E4222572DA46}"/>
              </a:ext>
            </a:extLst>
          </p:cNvPr>
          <p:cNvSpPr>
            <a:spLocks noGrp="1"/>
          </p:cNvSpPr>
          <p:nvPr>
            <p:ph type="sldNum" sz="quarter" idx="12"/>
          </p:nvPr>
        </p:nvSpPr>
        <p:spPr/>
        <p:txBody>
          <a:bodyPr/>
          <a:lstStyle/>
          <a:p>
            <a:fld id="{9F750E08-18A3-4B94-8ED1-415EF4EC8749}" type="slidenum">
              <a:rPr lang="en-US" smtClean="0"/>
              <a:t>‹#›</a:t>
            </a:fld>
            <a:endParaRPr lang="en-US"/>
          </a:p>
        </p:txBody>
      </p:sp>
    </p:spTree>
    <p:extLst>
      <p:ext uri="{BB962C8B-B14F-4D97-AF65-F5344CB8AC3E}">
        <p14:creationId xmlns:p14="http://schemas.microsoft.com/office/powerpoint/2010/main" val="3246464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AA44E8-3209-ABFD-FD82-C1D723805C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F60B8E-2D14-80E3-6085-785AD28DE0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95EBC0-7617-E3C1-2D04-DADE3BD130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913287-CCFC-4211-A52F-054596A2ACED}" type="datetimeFigureOut">
              <a:rPr lang="en-US" smtClean="0"/>
              <a:t>10/8/2024</a:t>
            </a:fld>
            <a:endParaRPr lang="en-US"/>
          </a:p>
        </p:txBody>
      </p:sp>
      <p:sp>
        <p:nvSpPr>
          <p:cNvPr id="5" name="Footer Placeholder 4">
            <a:extLst>
              <a:ext uri="{FF2B5EF4-FFF2-40B4-BE49-F238E27FC236}">
                <a16:creationId xmlns:a16="http://schemas.microsoft.com/office/drawing/2014/main" id="{AFEEAE28-B791-1954-8546-ABD12DD3B8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A69FF4-BD66-31ED-F68B-AC68B5A0B2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750E08-18A3-4B94-8ED1-415EF4EC8749}" type="slidenum">
              <a:rPr lang="en-US" smtClean="0"/>
              <a:t>‹#›</a:t>
            </a:fld>
            <a:endParaRPr lang="en-US"/>
          </a:p>
        </p:txBody>
      </p:sp>
    </p:spTree>
    <p:extLst>
      <p:ext uri="{BB962C8B-B14F-4D97-AF65-F5344CB8AC3E}">
        <p14:creationId xmlns:p14="http://schemas.microsoft.com/office/powerpoint/2010/main" val="3732806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38C42B0-2AC3-4DAC-7E1B-FF61E0109856}"/>
              </a:ext>
            </a:extLst>
          </p:cNvPr>
          <p:cNvSpPr>
            <a:spLocks noGrp="1"/>
          </p:cNvSpPr>
          <p:nvPr>
            <p:ph type="subTitle" idx="1"/>
          </p:nvPr>
        </p:nvSpPr>
        <p:spPr>
          <a:xfrm>
            <a:off x="2171470" y="5261502"/>
            <a:ext cx="9144000" cy="1655762"/>
          </a:xfrm>
        </p:spPr>
        <p:txBody>
          <a:bodyPr/>
          <a:lstStyle/>
          <a:p>
            <a:pPr algn="r"/>
            <a:r>
              <a:rPr lang="en-US" dirty="0"/>
              <a:t>Joseph Wang</a:t>
            </a:r>
          </a:p>
          <a:p>
            <a:pPr algn="r"/>
            <a:r>
              <a:rPr lang="en-US" sz="2000" dirty="0">
                <a:latin typeface="Tahoma" panose="020B0604030504040204" pitchFamily="34" charset="0"/>
                <a:ea typeface="Tahoma" panose="020B0604030504040204" pitchFamily="34" charset="0"/>
                <a:cs typeface="Tahoma" panose="020B0604030504040204" pitchFamily="34" charset="0"/>
              </a:rPr>
              <a:t>October 2024</a:t>
            </a:r>
          </a:p>
        </p:txBody>
      </p:sp>
      <p:sp>
        <p:nvSpPr>
          <p:cNvPr id="4" name="Title 3">
            <a:extLst>
              <a:ext uri="{FF2B5EF4-FFF2-40B4-BE49-F238E27FC236}">
                <a16:creationId xmlns:a16="http://schemas.microsoft.com/office/drawing/2014/main" id="{4B59D457-135A-F3EB-98A4-D3A23A517527}"/>
              </a:ext>
            </a:extLst>
          </p:cNvPr>
          <p:cNvSpPr>
            <a:spLocks noGrp="1"/>
          </p:cNvSpPr>
          <p:nvPr>
            <p:ph type="ctr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Big Deficit World</a:t>
            </a:r>
          </a:p>
        </p:txBody>
      </p:sp>
    </p:spTree>
    <p:extLst>
      <p:ext uri="{BB962C8B-B14F-4D97-AF65-F5344CB8AC3E}">
        <p14:creationId xmlns:p14="http://schemas.microsoft.com/office/powerpoint/2010/main" val="2313733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A8BFE-D205-7FAA-7AB6-CF1934EA4580}"/>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Interest Expenditures</a:t>
            </a:r>
          </a:p>
        </p:txBody>
      </p:sp>
      <p:pic>
        <p:nvPicPr>
          <p:cNvPr id="7" name="Picture 6">
            <a:extLst>
              <a:ext uri="{FF2B5EF4-FFF2-40B4-BE49-F238E27FC236}">
                <a16:creationId xmlns:a16="http://schemas.microsoft.com/office/drawing/2014/main" id="{F9E09887-8BC6-3A51-1772-EE3826BC7467}"/>
              </a:ext>
            </a:extLst>
          </p:cNvPr>
          <p:cNvPicPr>
            <a:picLocks noChangeAspect="1"/>
          </p:cNvPicPr>
          <p:nvPr/>
        </p:nvPicPr>
        <p:blipFill>
          <a:blip r:embed="rId2"/>
          <a:stretch>
            <a:fillRect/>
          </a:stretch>
        </p:blipFill>
        <p:spPr>
          <a:xfrm>
            <a:off x="149304" y="2100990"/>
            <a:ext cx="5776711" cy="3839840"/>
          </a:xfrm>
          <a:prstGeom prst="rect">
            <a:avLst/>
          </a:prstGeom>
        </p:spPr>
      </p:pic>
      <p:sp>
        <p:nvSpPr>
          <p:cNvPr id="10" name="TextBox 9">
            <a:extLst>
              <a:ext uri="{FF2B5EF4-FFF2-40B4-BE49-F238E27FC236}">
                <a16:creationId xmlns:a16="http://schemas.microsoft.com/office/drawing/2014/main" id="{492A1570-04BD-51DE-03B3-6BA2DD64BCDD}"/>
              </a:ext>
            </a:extLst>
          </p:cNvPr>
          <p:cNvSpPr txBox="1"/>
          <p:nvPr/>
        </p:nvSpPr>
        <p:spPr>
          <a:xfrm>
            <a:off x="644769" y="1576428"/>
            <a:ext cx="1130202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Markets anticipates structurally higher rates where the rate cut cycle ends around 3%. Interest expense could stay high. </a:t>
            </a:r>
          </a:p>
        </p:txBody>
      </p:sp>
      <p:pic>
        <p:nvPicPr>
          <p:cNvPr id="3" name="Picture 2">
            <a:extLst>
              <a:ext uri="{FF2B5EF4-FFF2-40B4-BE49-F238E27FC236}">
                <a16:creationId xmlns:a16="http://schemas.microsoft.com/office/drawing/2014/main" id="{76A5D0B5-30C3-B371-1593-33B9CD557658}"/>
              </a:ext>
            </a:extLst>
          </p:cNvPr>
          <p:cNvPicPr>
            <a:picLocks noChangeAspect="1"/>
          </p:cNvPicPr>
          <p:nvPr/>
        </p:nvPicPr>
        <p:blipFill>
          <a:blip r:embed="rId3"/>
          <a:stretch>
            <a:fillRect/>
          </a:stretch>
        </p:blipFill>
        <p:spPr>
          <a:xfrm>
            <a:off x="6031687" y="2017948"/>
            <a:ext cx="6011009" cy="4005924"/>
          </a:xfrm>
          <a:prstGeom prst="rect">
            <a:avLst/>
          </a:prstGeom>
        </p:spPr>
      </p:pic>
    </p:spTree>
    <p:extLst>
      <p:ext uri="{BB962C8B-B14F-4D97-AF65-F5344CB8AC3E}">
        <p14:creationId xmlns:p14="http://schemas.microsoft.com/office/powerpoint/2010/main" val="1560319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454E5-F2B5-018C-E12F-4FE3362B38D2}"/>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Finding Balance Sheet</a:t>
            </a:r>
          </a:p>
        </p:txBody>
      </p:sp>
      <p:graphicFrame>
        <p:nvGraphicFramePr>
          <p:cNvPr id="5" name="Chart 4">
            <a:extLst>
              <a:ext uri="{FF2B5EF4-FFF2-40B4-BE49-F238E27FC236}">
                <a16:creationId xmlns:a16="http://schemas.microsoft.com/office/drawing/2014/main" id="{2B0224A7-E880-DAB9-0CAC-D7F449F8FB29}"/>
              </a:ext>
            </a:extLst>
          </p:cNvPr>
          <p:cNvGraphicFramePr>
            <a:graphicFrameLocks/>
          </p:cNvGraphicFramePr>
          <p:nvPr>
            <p:extLst>
              <p:ext uri="{D42A27DB-BD31-4B8C-83A1-F6EECF244321}">
                <p14:modId xmlns:p14="http://schemas.microsoft.com/office/powerpoint/2010/main" val="4289443229"/>
              </p:ext>
            </p:extLst>
          </p:nvPr>
        </p:nvGraphicFramePr>
        <p:xfrm>
          <a:off x="289006" y="1945298"/>
          <a:ext cx="5113867" cy="3484034"/>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B987F998-6F68-9221-EE74-8223BB514E58}"/>
              </a:ext>
            </a:extLst>
          </p:cNvPr>
          <p:cNvPicPr>
            <a:picLocks noChangeAspect="1"/>
          </p:cNvPicPr>
          <p:nvPr/>
        </p:nvPicPr>
        <p:blipFill>
          <a:blip r:embed="rId3"/>
          <a:stretch>
            <a:fillRect/>
          </a:stretch>
        </p:blipFill>
        <p:spPr>
          <a:xfrm>
            <a:off x="5627559" y="1892544"/>
            <a:ext cx="6361917" cy="3410908"/>
          </a:xfrm>
          <a:prstGeom prst="rect">
            <a:avLst/>
          </a:prstGeom>
        </p:spPr>
      </p:pic>
      <p:sp>
        <p:nvSpPr>
          <p:cNvPr id="4" name="TextBox 3">
            <a:extLst>
              <a:ext uri="{FF2B5EF4-FFF2-40B4-BE49-F238E27FC236}">
                <a16:creationId xmlns:a16="http://schemas.microsoft.com/office/drawing/2014/main" id="{7EAE8D37-1AAA-0D51-A8EE-67214BEE739F}"/>
              </a:ext>
            </a:extLst>
          </p:cNvPr>
          <p:cNvSpPr txBox="1"/>
          <p:nvPr/>
        </p:nvSpPr>
        <p:spPr>
          <a:xfrm>
            <a:off x="738554" y="1481504"/>
            <a:ext cx="1079255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Treasury market has grown much faster than intermediation capacity. Hedge funds the a significant marginal buyer.</a:t>
            </a:r>
          </a:p>
        </p:txBody>
      </p:sp>
      <p:sp>
        <p:nvSpPr>
          <p:cNvPr id="6" name="TextBox 5">
            <a:extLst>
              <a:ext uri="{FF2B5EF4-FFF2-40B4-BE49-F238E27FC236}">
                <a16:creationId xmlns:a16="http://schemas.microsoft.com/office/drawing/2014/main" id="{BE06A3D7-5963-E1DD-AC04-B3DE9DFF029D}"/>
              </a:ext>
            </a:extLst>
          </p:cNvPr>
          <p:cNvSpPr txBox="1"/>
          <p:nvPr/>
        </p:nvSpPr>
        <p:spPr>
          <a:xfrm>
            <a:off x="5455627" y="5798527"/>
            <a:ext cx="6736373"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Source: </a:t>
            </a:r>
            <a:r>
              <a:rPr lang="en-US" dirty="0" err="1">
                <a:latin typeface="Times New Roman" panose="02020603050405020304" pitchFamily="18" charset="0"/>
                <a:cs typeface="Times New Roman" panose="02020603050405020304" pitchFamily="18" charset="0"/>
              </a:rPr>
              <a:t>Glicoes</a:t>
            </a:r>
            <a:r>
              <a:rPr lang="en-US" dirty="0">
                <a:latin typeface="Times New Roman" panose="02020603050405020304" pitchFamily="18" charset="0"/>
                <a:cs typeface="Times New Roman" panose="02020603050405020304" pitchFamily="18" charset="0"/>
              </a:rPr>
              <a:t> et al. “Quantifying Treasury Cash-Futures Basis Trades.” FEDS Note.</a:t>
            </a:r>
          </a:p>
        </p:txBody>
      </p:sp>
    </p:spTree>
    <p:extLst>
      <p:ext uri="{BB962C8B-B14F-4D97-AF65-F5344CB8AC3E}">
        <p14:creationId xmlns:p14="http://schemas.microsoft.com/office/powerpoint/2010/main" val="3630611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3E014-AE03-089B-54D7-049633205353}"/>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Cash-Futures Basis Trade </a:t>
            </a:r>
          </a:p>
        </p:txBody>
      </p:sp>
      <p:pic>
        <p:nvPicPr>
          <p:cNvPr id="5" name="Content Placeholder 4">
            <a:extLst>
              <a:ext uri="{FF2B5EF4-FFF2-40B4-BE49-F238E27FC236}">
                <a16:creationId xmlns:a16="http://schemas.microsoft.com/office/drawing/2014/main" id="{3CC79363-490E-8E25-1012-E3D010325CB3}"/>
              </a:ext>
            </a:extLst>
          </p:cNvPr>
          <p:cNvPicPr>
            <a:picLocks noGrp="1" noChangeAspect="1"/>
          </p:cNvPicPr>
          <p:nvPr>
            <p:ph idx="1"/>
          </p:nvPr>
        </p:nvPicPr>
        <p:blipFill>
          <a:blip r:embed="rId2"/>
          <a:stretch>
            <a:fillRect/>
          </a:stretch>
        </p:blipFill>
        <p:spPr>
          <a:xfrm>
            <a:off x="195221" y="1787599"/>
            <a:ext cx="5034858" cy="4351338"/>
          </a:xfrm>
        </p:spPr>
      </p:pic>
      <p:sp>
        <p:nvSpPr>
          <p:cNvPr id="3" name="TextBox 2">
            <a:extLst>
              <a:ext uri="{FF2B5EF4-FFF2-40B4-BE49-F238E27FC236}">
                <a16:creationId xmlns:a16="http://schemas.microsoft.com/office/drawing/2014/main" id="{04CDAF96-DFAC-EE29-FA79-A290C27C0ADD}"/>
              </a:ext>
            </a:extLst>
          </p:cNvPr>
          <p:cNvSpPr txBox="1"/>
          <p:nvPr/>
        </p:nvSpPr>
        <p:spPr>
          <a:xfrm>
            <a:off x="713642" y="1418267"/>
            <a:ext cx="11441724" cy="369332"/>
          </a:xfrm>
          <a:prstGeom prst="rect">
            <a:avLst/>
          </a:prstGeom>
          <a:noFill/>
        </p:spPr>
        <p:txBody>
          <a:bodyPr wrap="square" rtlCol="0">
            <a:spAutoFit/>
          </a:bodyPr>
          <a:lstStyle/>
          <a:p>
            <a:r>
              <a:rPr lang="en-US" dirty="0">
                <a:latin typeface="Times New Roman" panose="02020603050405020304" pitchFamily="18" charset="0"/>
                <a:ea typeface="Tahoma" panose="020B0604030504040204" pitchFamily="34" charset="0"/>
                <a:cs typeface="Times New Roman" panose="02020603050405020304" pitchFamily="18" charset="0"/>
              </a:rPr>
              <a:t>Asset Managers increasing duration via futures. This widens the basis and draws in hedge fund relative values traders.</a:t>
            </a:r>
          </a:p>
        </p:txBody>
      </p:sp>
      <p:pic>
        <p:nvPicPr>
          <p:cNvPr id="6" name="Picture 5">
            <a:extLst>
              <a:ext uri="{FF2B5EF4-FFF2-40B4-BE49-F238E27FC236}">
                <a16:creationId xmlns:a16="http://schemas.microsoft.com/office/drawing/2014/main" id="{BB3FB7AE-834D-90D5-EC41-BAD10F0D58CD}"/>
              </a:ext>
            </a:extLst>
          </p:cNvPr>
          <p:cNvPicPr>
            <a:picLocks noChangeAspect="1"/>
          </p:cNvPicPr>
          <p:nvPr/>
        </p:nvPicPr>
        <p:blipFill>
          <a:blip r:embed="rId3"/>
          <a:stretch>
            <a:fillRect/>
          </a:stretch>
        </p:blipFill>
        <p:spPr>
          <a:xfrm>
            <a:off x="5206646" y="2060021"/>
            <a:ext cx="6851086" cy="3374472"/>
          </a:xfrm>
          <a:prstGeom prst="rect">
            <a:avLst/>
          </a:prstGeom>
        </p:spPr>
      </p:pic>
      <p:sp>
        <p:nvSpPr>
          <p:cNvPr id="8" name="TextBox 7">
            <a:extLst>
              <a:ext uri="{FF2B5EF4-FFF2-40B4-BE49-F238E27FC236}">
                <a16:creationId xmlns:a16="http://schemas.microsoft.com/office/drawing/2014/main" id="{0791948C-B944-69B4-EE68-FCFBEEE79734}"/>
              </a:ext>
            </a:extLst>
          </p:cNvPr>
          <p:cNvSpPr txBox="1"/>
          <p:nvPr/>
        </p:nvSpPr>
        <p:spPr>
          <a:xfrm>
            <a:off x="5313147" y="5754566"/>
            <a:ext cx="6661517"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Source: Barth, Kahn et al. “Reaching for Duration and Leverage in the Treasury Market.” Federal Reserve.</a:t>
            </a:r>
          </a:p>
        </p:txBody>
      </p:sp>
    </p:spTree>
    <p:extLst>
      <p:ext uri="{BB962C8B-B14F-4D97-AF65-F5344CB8AC3E}">
        <p14:creationId xmlns:p14="http://schemas.microsoft.com/office/powerpoint/2010/main" val="2885190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B08AB-E221-38F2-0309-A8D040298ADF}"/>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Treasury Market Liquidity Impaired</a:t>
            </a:r>
          </a:p>
        </p:txBody>
      </p:sp>
      <p:pic>
        <p:nvPicPr>
          <p:cNvPr id="5" name="Picture 4">
            <a:extLst>
              <a:ext uri="{FF2B5EF4-FFF2-40B4-BE49-F238E27FC236}">
                <a16:creationId xmlns:a16="http://schemas.microsoft.com/office/drawing/2014/main" id="{4D8CE85E-86A4-F7BE-A953-8D6DC71056EA}"/>
              </a:ext>
            </a:extLst>
          </p:cNvPr>
          <p:cNvPicPr>
            <a:picLocks noChangeAspect="1"/>
          </p:cNvPicPr>
          <p:nvPr/>
        </p:nvPicPr>
        <p:blipFill>
          <a:blip r:embed="rId2"/>
          <a:stretch>
            <a:fillRect/>
          </a:stretch>
        </p:blipFill>
        <p:spPr>
          <a:xfrm>
            <a:off x="838200" y="1783538"/>
            <a:ext cx="4798802" cy="4241798"/>
          </a:xfrm>
          <a:prstGeom prst="rect">
            <a:avLst/>
          </a:prstGeom>
        </p:spPr>
      </p:pic>
      <p:pic>
        <p:nvPicPr>
          <p:cNvPr id="7" name="Picture 6">
            <a:extLst>
              <a:ext uri="{FF2B5EF4-FFF2-40B4-BE49-F238E27FC236}">
                <a16:creationId xmlns:a16="http://schemas.microsoft.com/office/drawing/2014/main" id="{3F3FE435-FD4B-805A-97C5-08C94A593B8E}"/>
              </a:ext>
            </a:extLst>
          </p:cNvPr>
          <p:cNvPicPr>
            <a:picLocks noChangeAspect="1"/>
          </p:cNvPicPr>
          <p:nvPr/>
        </p:nvPicPr>
        <p:blipFill>
          <a:blip r:embed="rId3"/>
          <a:stretch>
            <a:fillRect/>
          </a:stretch>
        </p:blipFill>
        <p:spPr>
          <a:xfrm>
            <a:off x="6308977" y="1783538"/>
            <a:ext cx="4934467" cy="4140199"/>
          </a:xfrm>
          <a:prstGeom prst="rect">
            <a:avLst/>
          </a:prstGeom>
        </p:spPr>
      </p:pic>
      <p:sp>
        <p:nvSpPr>
          <p:cNvPr id="3" name="TextBox 2">
            <a:extLst>
              <a:ext uri="{FF2B5EF4-FFF2-40B4-BE49-F238E27FC236}">
                <a16:creationId xmlns:a16="http://schemas.microsoft.com/office/drawing/2014/main" id="{75EE89A2-5C99-D00F-A034-A639BFED664E}"/>
              </a:ext>
            </a:extLst>
          </p:cNvPr>
          <p:cNvSpPr txBox="1"/>
          <p:nvPr/>
        </p:nvSpPr>
        <p:spPr>
          <a:xfrm>
            <a:off x="838200" y="6066692"/>
            <a:ext cx="928614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Source: Flemming. “Has Treasury Market Liquidity Improved in 2024?” FRBNY blog post. </a:t>
            </a:r>
          </a:p>
        </p:txBody>
      </p:sp>
    </p:spTree>
    <p:extLst>
      <p:ext uri="{BB962C8B-B14F-4D97-AF65-F5344CB8AC3E}">
        <p14:creationId xmlns:p14="http://schemas.microsoft.com/office/powerpoint/2010/main" val="1720653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C040E-4D7B-6AC7-4298-2A17EA45936F}"/>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Rates Rising Relative to SOFR Swaps</a:t>
            </a:r>
          </a:p>
        </p:txBody>
      </p:sp>
      <p:sp>
        <p:nvSpPr>
          <p:cNvPr id="6" name="TextBox 5">
            <a:extLst>
              <a:ext uri="{FF2B5EF4-FFF2-40B4-BE49-F238E27FC236}">
                <a16:creationId xmlns:a16="http://schemas.microsoft.com/office/drawing/2014/main" id="{2BC34D19-DD97-C32E-0AB6-3E5141F8FC98}"/>
              </a:ext>
            </a:extLst>
          </p:cNvPr>
          <p:cNvSpPr txBox="1"/>
          <p:nvPr/>
        </p:nvSpPr>
        <p:spPr>
          <a:xfrm>
            <a:off x="769571" y="1605330"/>
            <a:ext cx="1124975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Term Premia as measured by SOFR swap spreads (Estimated path of Fed policy less Treasury yields) has been rising.</a:t>
            </a:r>
          </a:p>
        </p:txBody>
      </p:sp>
      <p:cxnSp>
        <p:nvCxnSpPr>
          <p:cNvPr id="8" name="Straight Arrow Connector 7">
            <a:extLst>
              <a:ext uri="{FF2B5EF4-FFF2-40B4-BE49-F238E27FC236}">
                <a16:creationId xmlns:a16="http://schemas.microsoft.com/office/drawing/2014/main" id="{13E6198F-99C7-58C1-9184-7D2D85F1D945}"/>
              </a:ext>
            </a:extLst>
          </p:cNvPr>
          <p:cNvCxnSpPr/>
          <p:nvPr/>
        </p:nvCxnSpPr>
        <p:spPr>
          <a:xfrm>
            <a:off x="4093633" y="4436534"/>
            <a:ext cx="4601634" cy="140546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4" name="Picture 3">
            <a:extLst>
              <a:ext uri="{FF2B5EF4-FFF2-40B4-BE49-F238E27FC236}">
                <a16:creationId xmlns:a16="http://schemas.microsoft.com/office/drawing/2014/main" id="{F94C6B2C-795F-E5DE-C963-4A74CBF303A5}"/>
              </a:ext>
            </a:extLst>
          </p:cNvPr>
          <p:cNvPicPr>
            <a:picLocks noChangeAspect="1"/>
          </p:cNvPicPr>
          <p:nvPr/>
        </p:nvPicPr>
        <p:blipFill>
          <a:blip r:embed="rId2"/>
          <a:stretch>
            <a:fillRect/>
          </a:stretch>
        </p:blipFill>
        <p:spPr>
          <a:xfrm>
            <a:off x="2886635" y="1974662"/>
            <a:ext cx="6588054" cy="4376582"/>
          </a:xfrm>
          <a:prstGeom prst="rect">
            <a:avLst/>
          </a:prstGeom>
        </p:spPr>
      </p:pic>
    </p:spTree>
    <p:extLst>
      <p:ext uri="{BB962C8B-B14F-4D97-AF65-F5344CB8AC3E}">
        <p14:creationId xmlns:p14="http://schemas.microsoft.com/office/powerpoint/2010/main" val="4168036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0EE07-44A5-F9E1-8DD5-6D3DDE4DC5F2}"/>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Solutions: Banks “Encouraged” To Buy </a:t>
            </a:r>
          </a:p>
        </p:txBody>
      </p:sp>
      <p:graphicFrame>
        <p:nvGraphicFramePr>
          <p:cNvPr id="4" name="Chart 3">
            <a:extLst>
              <a:ext uri="{FF2B5EF4-FFF2-40B4-BE49-F238E27FC236}">
                <a16:creationId xmlns:a16="http://schemas.microsoft.com/office/drawing/2014/main" id="{2192CD53-8A6E-D909-5708-21DFD58287E8}"/>
              </a:ext>
            </a:extLst>
          </p:cNvPr>
          <p:cNvGraphicFramePr>
            <a:graphicFrameLocks/>
          </p:cNvGraphicFramePr>
          <p:nvPr>
            <p:extLst>
              <p:ext uri="{D42A27DB-BD31-4B8C-83A1-F6EECF244321}">
                <p14:modId xmlns:p14="http://schemas.microsoft.com/office/powerpoint/2010/main" val="475645248"/>
              </p:ext>
            </p:extLst>
          </p:nvPr>
        </p:nvGraphicFramePr>
        <p:xfrm>
          <a:off x="4777564" y="2321334"/>
          <a:ext cx="6446872" cy="396313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A6CAD63-7F2A-02EB-7188-2403F782D86E}"/>
              </a:ext>
            </a:extLst>
          </p:cNvPr>
          <p:cNvSpPr txBox="1"/>
          <p:nvPr/>
        </p:nvSpPr>
        <p:spPr>
          <a:xfrm>
            <a:off x="984739" y="1471032"/>
            <a:ext cx="10607919"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Banks are common buyers of last resort for sovereign debt. An adjustment to regulations like the Supplementary Leverage Ratio would significantly increase bank appetite for Treasuries.</a:t>
            </a:r>
          </a:p>
        </p:txBody>
      </p:sp>
      <p:sp>
        <p:nvSpPr>
          <p:cNvPr id="3" name="TextBox 2">
            <a:extLst>
              <a:ext uri="{FF2B5EF4-FFF2-40B4-BE49-F238E27FC236}">
                <a16:creationId xmlns:a16="http://schemas.microsoft.com/office/drawing/2014/main" id="{4A66863B-56EE-0F12-BD7C-E62FE3A8B184}"/>
              </a:ext>
            </a:extLst>
          </p:cNvPr>
          <p:cNvSpPr txBox="1"/>
          <p:nvPr/>
        </p:nvSpPr>
        <p:spPr>
          <a:xfrm>
            <a:off x="885418" y="2456148"/>
            <a:ext cx="3475566" cy="313932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Vice Chair Barr has noted allowing banks to count liquidity from the Discount Window and Standing Repo Facility using Treasury collateral to count towards liquidity tests.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ISDA has been lobbying for leverage ratio exemptions for Treasuries, but that so far appears unlikely. </a:t>
            </a:r>
          </a:p>
        </p:txBody>
      </p:sp>
    </p:spTree>
    <p:extLst>
      <p:ext uri="{BB962C8B-B14F-4D97-AF65-F5344CB8AC3E}">
        <p14:creationId xmlns:p14="http://schemas.microsoft.com/office/powerpoint/2010/main" val="611499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D9585-FF3A-7780-0BA6-1701220B6B71}"/>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Solutions: Yield Curve Control</a:t>
            </a:r>
          </a:p>
        </p:txBody>
      </p:sp>
      <p:pic>
        <p:nvPicPr>
          <p:cNvPr id="5" name="Picture 4">
            <a:extLst>
              <a:ext uri="{FF2B5EF4-FFF2-40B4-BE49-F238E27FC236}">
                <a16:creationId xmlns:a16="http://schemas.microsoft.com/office/drawing/2014/main" id="{BBFBE6DA-9933-69D3-9A79-B0295F4781EE}"/>
              </a:ext>
            </a:extLst>
          </p:cNvPr>
          <p:cNvPicPr>
            <a:picLocks noChangeAspect="1"/>
          </p:cNvPicPr>
          <p:nvPr/>
        </p:nvPicPr>
        <p:blipFill>
          <a:blip r:embed="rId2"/>
          <a:stretch>
            <a:fillRect/>
          </a:stretch>
        </p:blipFill>
        <p:spPr>
          <a:xfrm>
            <a:off x="3364636" y="2270842"/>
            <a:ext cx="4729263" cy="3809026"/>
          </a:xfrm>
          <a:prstGeom prst="rect">
            <a:avLst/>
          </a:prstGeom>
        </p:spPr>
      </p:pic>
      <p:sp>
        <p:nvSpPr>
          <p:cNvPr id="8" name="TextBox 7">
            <a:extLst>
              <a:ext uri="{FF2B5EF4-FFF2-40B4-BE49-F238E27FC236}">
                <a16:creationId xmlns:a16="http://schemas.microsoft.com/office/drawing/2014/main" id="{26495425-94F2-B561-5EFF-FD1A82855A2C}"/>
              </a:ext>
            </a:extLst>
          </p:cNvPr>
          <p:cNvSpPr txBox="1"/>
          <p:nvPr/>
        </p:nvSpPr>
        <p:spPr>
          <a:xfrm>
            <a:off x="3500966" y="6088366"/>
            <a:ext cx="5105168" cy="338554"/>
          </a:xfrm>
          <a:prstGeom prst="rect">
            <a:avLst/>
          </a:prstGeom>
          <a:noFill/>
        </p:spPr>
        <p:txBody>
          <a:bodyPr wrap="square" rtlCol="0">
            <a:spAutoFit/>
          </a:bodyPr>
          <a:lstStyle/>
          <a:p>
            <a:r>
              <a:rPr lang="en-US" sz="1600" dirty="0">
                <a:latin typeface="Times New Roman" panose="02020603050405020304" pitchFamily="18" charset="0"/>
                <a:ea typeface="Tahoma" panose="020B0604030504040204" pitchFamily="34" charset="0"/>
                <a:cs typeface="Times New Roman" panose="02020603050405020304" pitchFamily="18" charset="0"/>
              </a:rPr>
              <a:t>Source: Federal Reserve Annual Report 1945</a:t>
            </a:r>
          </a:p>
        </p:txBody>
      </p:sp>
      <p:sp>
        <p:nvSpPr>
          <p:cNvPr id="3" name="TextBox 2">
            <a:extLst>
              <a:ext uri="{FF2B5EF4-FFF2-40B4-BE49-F238E27FC236}">
                <a16:creationId xmlns:a16="http://schemas.microsoft.com/office/drawing/2014/main" id="{2DF88050-8BF7-313F-5E4C-8E562C8F1205}"/>
              </a:ext>
            </a:extLst>
          </p:cNvPr>
          <p:cNvSpPr txBox="1"/>
          <p:nvPr/>
        </p:nvSpPr>
        <p:spPr>
          <a:xfrm>
            <a:off x="912934" y="1523560"/>
            <a:ext cx="10440866"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Fed once committed to support government financing by maintaining “a pattern of rates.” Short rates and longer dated rates were capped by the Fed. Most recently deployed in Japan and Australia.</a:t>
            </a:r>
          </a:p>
        </p:txBody>
      </p:sp>
    </p:spTree>
    <p:extLst>
      <p:ext uri="{BB962C8B-B14F-4D97-AF65-F5344CB8AC3E}">
        <p14:creationId xmlns:p14="http://schemas.microsoft.com/office/powerpoint/2010/main" val="1293266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9437-0864-46BA-EE04-7815AD061468}"/>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Big Fiscal Implies Strong Nominal GDP</a:t>
            </a:r>
          </a:p>
        </p:txBody>
      </p:sp>
      <p:pic>
        <p:nvPicPr>
          <p:cNvPr id="7" name="Content Placeholder 6">
            <a:extLst>
              <a:ext uri="{FF2B5EF4-FFF2-40B4-BE49-F238E27FC236}">
                <a16:creationId xmlns:a16="http://schemas.microsoft.com/office/drawing/2014/main" id="{AAFA83E5-C652-9710-D7B7-688713B918D6}"/>
              </a:ext>
            </a:extLst>
          </p:cNvPr>
          <p:cNvPicPr>
            <a:picLocks noGrp="1" noChangeAspect="1"/>
          </p:cNvPicPr>
          <p:nvPr>
            <p:ph idx="1"/>
          </p:nvPr>
        </p:nvPicPr>
        <p:blipFill>
          <a:blip r:embed="rId2"/>
          <a:stretch>
            <a:fillRect/>
          </a:stretch>
        </p:blipFill>
        <p:spPr>
          <a:xfrm>
            <a:off x="838200" y="1808568"/>
            <a:ext cx="10515600" cy="3796367"/>
          </a:xfrm>
        </p:spPr>
      </p:pic>
    </p:spTree>
    <p:extLst>
      <p:ext uri="{BB962C8B-B14F-4D97-AF65-F5344CB8AC3E}">
        <p14:creationId xmlns:p14="http://schemas.microsoft.com/office/powerpoint/2010/main" val="3433319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AB66-2236-DE11-B1DD-F199713B68D4}"/>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And A Weaker Dollar</a:t>
            </a:r>
          </a:p>
        </p:txBody>
      </p:sp>
      <p:sp>
        <p:nvSpPr>
          <p:cNvPr id="3" name="TextBox 2">
            <a:extLst>
              <a:ext uri="{FF2B5EF4-FFF2-40B4-BE49-F238E27FC236}">
                <a16:creationId xmlns:a16="http://schemas.microsoft.com/office/drawing/2014/main" id="{64F526DD-7B7D-6A6F-5FD3-353640E8C533}"/>
              </a:ext>
            </a:extLst>
          </p:cNvPr>
          <p:cNvSpPr txBox="1"/>
          <p:nvPr/>
        </p:nvSpPr>
        <p:spPr>
          <a:xfrm>
            <a:off x="1965081" y="1496945"/>
            <a:ext cx="931105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 combination of an implied path of aggressive cuts and big deficit suggests a weaker dollar.</a:t>
            </a:r>
          </a:p>
        </p:txBody>
      </p:sp>
      <p:pic>
        <p:nvPicPr>
          <p:cNvPr id="8" name="Picture 7">
            <a:extLst>
              <a:ext uri="{FF2B5EF4-FFF2-40B4-BE49-F238E27FC236}">
                <a16:creationId xmlns:a16="http://schemas.microsoft.com/office/drawing/2014/main" id="{AE795687-17F5-2446-039D-B9E0DDEE409B}"/>
              </a:ext>
            </a:extLst>
          </p:cNvPr>
          <p:cNvPicPr>
            <a:picLocks noChangeAspect="1"/>
          </p:cNvPicPr>
          <p:nvPr/>
        </p:nvPicPr>
        <p:blipFill>
          <a:blip r:embed="rId2"/>
          <a:stretch>
            <a:fillRect/>
          </a:stretch>
        </p:blipFill>
        <p:spPr>
          <a:xfrm>
            <a:off x="2671481" y="1982741"/>
            <a:ext cx="6561745" cy="4372948"/>
          </a:xfrm>
          <a:prstGeom prst="rect">
            <a:avLst/>
          </a:prstGeom>
        </p:spPr>
      </p:pic>
    </p:spTree>
    <p:extLst>
      <p:ext uri="{BB962C8B-B14F-4D97-AF65-F5344CB8AC3E}">
        <p14:creationId xmlns:p14="http://schemas.microsoft.com/office/powerpoint/2010/main" val="191803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EDCC9-D128-8DE9-379B-3C915BC3C5BB}"/>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Which May Impact U.S. Assets</a:t>
            </a:r>
          </a:p>
        </p:txBody>
      </p:sp>
      <p:graphicFrame>
        <p:nvGraphicFramePr>
          <p:cNvPr id="4" name="Chart 3">
            <a:extLst>
              <a:ext uri="{FF2B5EF4-FFF2-40B4-BE49-F238E27FC236}">
                <a16:creationId xmlns:a16="http://schemas.microsoft.com/office/drawing/2014/main" id="{A968C9C8-6419-41B4-9F1F-A8D89FA6AC2D}"/>
              </a:ext>
            </a:extLst>
          </p:cNvPr>
          <p:cNvGraphicFramePr>
            <a:graphicFrameLocks/>
          </p:cNvGraphicFramePr>
          <p:nvPr>
            <p:extLst>
              <p:ext uri="{D42A27DB-BD31-4B8C-83A1-F6EECF244321}">
                <p14:modId xmlns:p14="http://schemas.microsoft.com/office/powerpoint/2010/main" val="1192714758"/>
              </p:ext>
            </p:extLst>
          </p:nvPr>
        </p:nvGraphicFramePr>
        <p:xfrm>
          <a:off x="143189" y="2149719"/>
          <a:ext cx="5703696" cy="36016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B1C458E5-1795-6E67-1831-5296229F759B}"/>
              </a:ext>
            </a:extLst>
          </p:cNvPr>
          <p:cNvGraphicFramePr>
            <a:graphicFrameLocks/>
          </p:cNvGraphicFramePr>
          <p:nvPr>
            <p:extLst>
              <p:ext uri="{D42A27DB-BD31-4B8C-83A1-F6EECF244321}">
                <p14:modId xmlns:p14="http://schemas.microsoft.com/office/powerpoint/2010/main" val="368143495"/>
              </p:ext>
            </p:extLst>
          </p:nvPr>
        </p:nvGraphicFramePr>
        <p:xfrm>
          <a:off x="5978770" y="2105758"/>
          <a:ext cx="5963801" cy="36455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8BBF3042-454D-F0D5-E135-9BB3942D80D0}"/>
              </a:ext>
            </a:extLst>
          </p:cNvPr>
          <p:cNvSpPr txBox="1"/>
          <p:nvPr/>
        </p:nvSpPr>
        <p:spPr>
          <a:xfrm>
            <a:off x="2678723" y="1648531"/>
            <a:ext cx="951327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Foreign investors have substantial unhedged dollar exposure to U.S. assets.</a:t>
            </a:r>
          </a:p>
        </p:txBody>
      </p:sp>
    </p:spTree>
    <p:extLst>
      <p:ext uri="{BB962C8B-B14F-4D97-AF65-F5344CB8AC3E}">
        <p14:creationId xmlns:p14="http://schemas.microsoft.com/office/powerpoint/2010/main" val="893573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7333A-EF5F-80B3-47CD-DD2B3288D82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Fed Is Becoming Employment Focused </a:t>
            </a:r>
          </a:p>
        </p:txBody>
      </p:sp>
      <p:graphicFrame>
        <p:nvGraphicFramePr>
          <p:cNvPr id="5" name="Chart 4">
            <a:extLst>
              <a:ext uri="{FF2B5EF4-FFF2-40B4-BE49-F238E27FC236}">
                <a16:creationId xmlns:a16="http://schemas.microsoft.com/office/drawing/2014/main" id="{C9D03989-CB25-46D8-9081-710D4999B23F}"/>
              </a:ext>
            </a:extLst>
          </p:cNvPr>
          <p:cNvGraphicFramePr>
            <a:graphicFrameLocks/>
          </p:cNvGraphicFramePr>
          <p:nvPr>
            <p:extLst>
              <p:ext uri="{D42A27DB-BD31-4B8C-83A1-F6EECF244321}">
                <p14:modId xmlns:p14="http://schemas.microsoft.com/office/powerpoint/2010/main" val="1574109486"/>
              </p:ext>
            </p:extLst>
          </p:nvPr>
        </p:nvGraphicFramePr>
        <p:xfrm>
          <a:off x="50800" y="1873624"/>
          <a:ext cx="5480424" cy="3945395"/>
        </p:xfrm>
        <a:graphic>
          <a:graphicData uri="http://schemas.openxmlformats.org/drawingml/2006/chart">
            <c:chart xmlns:c="http://schemas.openxmlformats.org/drawingml/2006/chart" xmlns:r="http://schemas.openxmlformats.org/officeDocument/2006/relationships" r:id="rId2"/>
          </a:graphicData>
        </a:graphic>
      </p:graphicFrame>
      <p:sp>
        <p:nvSpPr>
          <p:cNvPr id="6" name="Star: 5 Points 5">
            <a:extLst>
              <a:ext uri="{FF2B5EF4-FFF2-40B4-BE49-F238E27FC236}">
                <a16:creationId xmlns:a16="http://schemas.microsoft.com/office/drawing/2014/main" id="{B81415D1-81A5-4563-9C08-00B51DD88540}"/>
              </a:ext>
            </a:extLst>
          </p:cNvPr>
          <p:cNvSpPr/>
          <p:nvPr/>
        </p:nvSpPr>
        <p:spPr>
          <a:xfrm>
            <a:off x="5302124" y="3496982"/>
            <a:ext cx="177800" cy="16510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B2BC208-CD06-6726-4830-FF8E3F5B5CE2}"/>
              </a:ext>
            </a:extLst>
          </p:cNvPr>
          <p:cNvPicPr>
            <a:picLocks noChangeAspect="1"/>
          </p:cNvPicPr>
          <p:nvPr/>
        </p:nvPicPr>
        <p:blipFill>
          <a:blip r:embed="rId3"/>
          <a:stretch>
            <a:fillRect/>
          </a:stretch>
        </p:blipFill>
        <p:spPr>
          <a:xfrm>
            <a:off x="5623239" y="1788049"/>
            <a:ext cx="6517961" cy="4329953"/>
          </a:xfrm>
          <a:prstGeom prst="rect">
            <a:avLst/>
          </a:prstGeom>
        </p:spPr>
      </p:pic>
    </p:spTree>
    <p:extLst>
      <p:ext uri="{BB962C8B-B14F-4D97-AF65-F5344CB8AC3E}">
        <p14:creationId xmlns:p14="http://schemas.microsoft.com/office/powerpoint/2010/main" val="835723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D943F-F8EC-A245-42F1-797EA5790156}"/>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Politics: Adjustable Labor Supply</a:t>
            </a:r>
          </a:p>
        </p:txBody>
      </p:sp>
      <p:pic>
        <p:nvPicPr>
          <p:cNvPr id="5" name="Content Placeholder 4">
            <a:extLst>
              <a:ext uri="{FF2B5EF4-FFF2-40B4-BE49-F238E27FC236}">
                <a16:creationId xmlns:a16="http://schemas.microsoft.com/office/drawing/2014/main" id="{32E13B2D-686A-1312-2A9D-A42AD93EF7D0}"/>
              </a:ext>
            </a:extLst>
          </p:cNvPr>
          <p:cNvPicPr>
            <a:picLocks noGrp="1" noChangeAspect="1"/>
          </p:cNvPicPr>
          <p:nvPr>
            <p:ph idx="1"/>
          </p:nvPr>
        </p:nvPicPr>
        <p:blipFill>
          <a:blip r:embed="rId2"/>
          <a:stretch>
            <a:fillRect/>
          </a:stretch>
        </p:blipFill>
        <p:spPr>
          <a:xfrm>
            <a:off x="910588" y="1991458"/>
            <a:ext cx="6157252" cy="3925802"/>
          </a:xfrm>
        </p:spPr>
      </p:pic>
      <p:pic>
        <p:nvPicPr>
          <p:cNvPr id="3" name="Picture 2">
            <a:extLst>
              <a:ext uri="{FF2B5EF4-FFF2-40B4-BE49-F238E27FC236}">
                <a16:creationId xmlns:a16="http://schemas.microsoft.com/office/drawing/2014/main" id="{CC394E46-5DC7-7F06-AF2A-3907BA78A67A}"/>
              </a:ext>
            </a:extLst>
          </p:cNvPr>
          <p:cNvPicPr>
            <a:picLocks noChangeAspect="1"/>
          </p:cNvPicPr>
          <p:nvPr/>
        </p:nvPicPr>
        <p:blipFill>
          <a:blip r:embed="rId3"/>
          <a:stretch>
            <a:fillRect/>
          </a:stretch>
        </p:blipFill>
        <p:spPr>
          <a:xfrm>
            <a:off x="7746023" y="1935510"/>
            <a:ext cx="3607777" cy="4120618"/>
          </a:xfrm>
          <a:prstGeom prst="rect">
            <a:avLst/>
          </a:prstGeom>
        </p:spPr>
      </p:pic>
      <p:sp>
        <p:nvSpPr>
          <p:cNvPr id="4" name="TextBox 3">
            <a:extLst>
              <a:ext uri="{FF2B5EF4-FFF2-40B4-BE49-F238E27FC236}">
                <a16:creationId xmlns:a16="http://schemas.microsoft.com/office/drawing/2014/main" id="{4920F5D0-49C9-9D22-0401-9D7B5C2BE9CD}"/>
              </a:ext>
            </a:extLst>
          </p:cNvPr>
          <p:cNvSpPr txBox="1"/>
          <p:nvPr/>
        </p:nvSpPr>
        <p:spPr>
          <a:xfrm>
            <a:off x="1283677" y="1401402"/>
            <a:ext cx="9764617"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White House appears to control immigration through selective enforcement. This directly impacts growth, and inflation in certain sectors like shelter.</a:t>
            </a:r>
          </a:p>
        </p:txBody>
      </p:sp>
      <p:sp>
        <p:nvSpPr>
          <p:cNvPr id="6" name="TextBox 5">
            <a:extLst>
              <a:ext uri="{FF2B5EF4-FFF2-40B4-BE49-F238E27FC236}">
                <a16:creationId xmlns:a16="http://schemas.microsoft.com/office/drawing/2014/main" id="{B047BC55-92B6-0360-EE32-5AC2C5B80459}"/>
              </a:ext>
            </a:extLst>
          </p:cNvPr>
          <p:cNvSpPr txBox="1"/>
          <p:nvPr/>
        </p:nvSpPr>
        <p:spPr>
          <a:xfrm>
            <a:off x="35169" y="5871462"/>
            <a:ext cx="8295542" cy="584775"/>
          </a:xfrm>
          <a:prstGeom prst="rect">
            <a:avLst/>
          </a:prstGeom>
          <a:noFill/>
        </p:spPr>
        <p:txBody>
          <a:bodyPr wrap="square" rtlCol="0">
            <a:spAutoFit/>
          </a:bodyPr>
          <a:lstStyle/>
          <a:p>
            <a:r>
              <a:rPr lang="en-US" sz="1600" dirty="0">
                <a:latin typeface="Times New Roman" panose="02020603050405020304" pitchFamily="18" charset="0"/>
                <a:ea typeface="Tahoma" panose="020B0604030504040204" pitchFamily="34" charset="0"/>
                <a:cs typeface="Times New Roman" panose="02020603050405020304" pitchFamily="18" charset="0"/>
              </a:rPr>
              <a:t>Source: </a:t>
            </a:r>
            <a:r>
              <a:rPr lang="en-US" sz="1600" dirty="0" err="1">
                <a:latin typeface="Times New Roman" panose="02020603050405020304" pitchFamily="18" charset="0"/>
                <a:ea typeface="Tahoma" panose="020B0604030504040204" pitchFamily="34" charset="0"/>
                <a:cs typeface="Times New Roman" panose="02020603050405020304" pitchFamily="18" charset="0"/>
              </a:rPr>
              <a:t>Edelberg</a:t>
            </a:r>
            <a:r>
              <a:rPr lang="en-US" sz="1600" dirty="0">
                <a:latin typeface="Times New Roman" panose="02020603050405020304" pitchFamily="18" charset="0"/>
                <a:ea typeface="Tahoma" panose="020B0604030504040204" pitchFamily="34" charset="0"/>
                <a:cs typeface="Times New Roman" panose="02020603050405020304" pitchFamily="18" charset="0"/>
              </a:rPr>
              <a:t> and Watson. “New immigration estimates help make sense of the pace of employment.” Brookings. Bank of Canada January 2024 Monetary Policy Report.</a:t>
            </a:r>
          </a:p>
        </p:txBody>
      </p:sp>
    </p:spTree>
    <p:extLst>
      <p:ext uri="{BB962C8B-B14F-4D97-AF65-F5344CB8AC3E}">
        <p14:creationId xmlns:p14="http://schemas.microsoft.com/office/powerpoint/2010/main" val="112978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4103E-B4AC-2B9B-90AE-641656BBFF48}"/>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Politics: Activist Treasury Issuance</a:t>
            </a:r>
          </a:p>
        </p:txBody>
      </p:sp>
      <p:pic>
        <p:nvPicPr>
          <p:cNvPr id="5" name="Picture 4">
            <a:extLst>
              <a:ext uri="{FF2B5EF4-FFF2-40B4-BE49-F238E27FC236}">
                <a16:creationId xmlns:a16="http://schemas.microsoft.com/office/drawing/2014/main" id="{E23D2DEB-A3BE-B82C-C55A-F672FA5DE536}"/>
              </a:ext>
            </a:extLst>
          </p:cNvPr>
          <p:cNvPicPr>
            <a:picLocks noChangeAspect="1"/>
          </p:cNvPicPr>
          <p:nvPr/>
        </p:nvPicPr>
        <p:blipFill>
          <a:blip r:embed="rId2"/>
          <a:stretch>
            <a:fillRect/>
          </a:stretch>
        </p:blipFill>
        <p:spPr>
          <a:xfrm>
            <a:off x="6047155" y="2387112"/>
            <a:ext cx="5906080" cy="2292733"/>
          </a:xfrm>
          <a:prstGeom prst="rect">
            <a:avLst/>
          </a:prstGeom>
        </p:spPr>
      </p:pic>
      <p:pic>
        <p:nvPicPr>
          <p:cNvPr id="7" name="Picture 6">
            <a:extLst>
              <a:ext uri="{FF2B5EF4-FFF2-40B4-BE49-F238E27FC236}">
                <a16:creationId xmlns:a16="http://schemas.microsoft.com/office/drawing/2014/main" id="{4549F331-EC8E-332D-F278-5E607A82D4BD}"/>
              </a:ext>
            </a:extLst>
          </p:cNvPr>
          <p:cNvPicPr>
            <a:picLocks noChangeAspect="1"/>
          </p:cNvPicPr>
          <p:nvPr/>
        </p:nvPicPr>
        <p:blipFill>
          <a:blip r:embed="rId3"/>
          <a:stretch>
            <a:fillRect/>
          </a:stretch>
        </p:blipFill>
        <p:spPr>
          <a:xfrm>
            <a:off x="92320" y="1959994"/>
            <a:ext cx="5917222" cy="3418840"/>
          </a:xfrm>
          <a:prstGeom prst="rect">
            <a:avLst/>
          </a:prstGeom>
        </p:spPr>
      </p:pic>
      <p:sp>
        <p:nvSpPr>
          <p:cNvPr id="8" name="TextBox 7">
            <a:extLst>
              <a:ext uri="{FF2B5EF4-FFF2-40B4-BE49-F238E27FC236}">
                <a16:creationId xmlns:a16="http://schemas.microsoft.com/office/drawing/2014/main" id="{9E93D402-AA7D-238B-DDB3-3C81C085C88E}"/>
              </a:ext>
            </a:extLst>
          </p:cNvPr>
          <p:cNvSpPr txBox="1"/>
          <p:nvPr/>
        </p:nvSpPr>
        <p:spPr>
          <a:xfrm>
            <a:off x="14654" y="5719396"/>
            <a:ext cx="12177346"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Source: </a:t>
            </a:r>
            <a:r>
              <a:rPr lang="en-US" dirty="0" err="1">
                <a:latin typeface="Times New Roman" panose="02020603050405020304" pitchFamily="18" charset="0"/>
                <a:cs typeface="Times New Roman" panose="02020603050405020304" pitchFamily="18" charset="0"/>
              </a:rPr>
              <a:t>Miran</a:t>
            </a:r>
            <a:r>
              <a:rPr lang="en-US" dirty="0">
                <a:latin typeface="Times New Roman" panose="02020603050405020304" pitchFamily="18" charset="0"/>
                <a:cs typeface="Times New Roman" panose="02020603050405020304" pitchFamily="18" charset="0"/>
              </a:rPr>
              <a:t> and Roubini. “ATI: Activist Treasury Issuance and the Tug-of-War Over Monetary Policy.” Hudson Bay Capital. </a:t>
            </a:r>
          </a:p>
          <a:p>
            <a:r>
              <a:rPr lang="en-US" dirty="0"/>
              <a:t> </a:t>
            </a:r>
          </a:p>
        </p:txBody>
      </p:sp>
      <p:sp>
        <p:nvSpPr>
          <p:cNvPr id="9" name="TextBox 8">
            <a:extLst>
              <a:ext uri="{FF2B5EF4-FFF2-40B4-BE49-F238E27FC236}">
                <a16:creationId xmlns:a16="http://schemas.microsoft.com/office/drawing/2014/main" id="{0132BEE6-AA0D-8B0E-8463-4A5452E9A3D4}"/>
              </a:ext>
            </a:extLst>
          </p:cNvPr>
          <p:cNvSpPr txBox="1"/>
          <p:nvPr/>
        </p:nvSpPr>
        <p:spPr>
          <a:xfrm>
            <a:off x="290852" y="1506022"/>
            <a:ext cx="1190114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White House seems to be exercising greater control over Treasury duration, which gives it influence over financial conditions. </a:t>
            </a:r>
          </a:p>
        </p:txBody>
      </p:sp>
    </p:spTree>
    <p:extLst>
      <p:ext uri="{BB962C8B-B14F-4D97-AF65-F5344CB8AC3E}">
        <p14:creationId xmlns:p14="http://schemas.microsoft.com/office/powerpoint/2010/main" val="2084959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CA0C5-EA24-DF99-4429-4A968EEF1E1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But Unlikely to Return to Zero</a:t>
            </a:r>
          </a:p>
        </p:txBody>
      </p:sp>
      <p:graphicFrame>
        <p:nvGraphicFramePr>
          <p:cNvPr id="4" name="Content Placeholder 3">
            <a:extLst>
              <a:ext uri="{FF2B5EF4-FFF2-40B4-BE49-F238E27FC236}">
                <a16:creationId xmlns:a16="http://schemas.microsoft.com/office/drawing/2014/main" id="{779F6FA0-2BAC-DD4C-EE94-859975E5FDE1}"/>
              </a:ext>
            </a:extLst>
          </p:cNvPr>
          <p:cNvGraphicFramePr>
            <a:graphicFrameLocks noGrp="1"/>
          </p:cNvGraphicFramePr>
          <p:nvPr>
            <p:ph idx="1"/>
            <p:extLst>
              <p:ext uri="{D42A27DB-BD31-4B8C-83A1-F6EECF244321}">
                <p14:modId xmlns:p14="http://schemas.microsoft.com/office/powerpoint/2010/main" val="614446533"/>
              </p:ext>
            </p:extLst>
          </p:nvPr>
        </p:nvGraphicFramePr>
        <p:xfrm>
          <a:off x="276958" y="1837053"/>
          <a:ext cx="5904033" cy="3671328"/>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a:extLst>
              <a:ext uri="{FF2B5EF4-FFF2-40B4-BE49-F238E27FC236}">
                <a16:creationId xmlns:a16="http://schemas.microsoft.com/office/drawing/2014/main" id="{6793ED06-6F01-BCD9-B17A-E7A2DA5592AC}"/>
              </a:ext>
            </a:extLst>
          </p:cNvPr>
          <p:cNvPicPr>
            <a:picLocks noChangeAspect="1"/>
          </p:cNvPicPr>
          <p:nvPr/>
        </p:nvPicPr>
        <p:blipFill>
          <a:blip r:embed="rId3"/>
          <a:stretch>
            <a:fillRect/>
          </a:stretch>
        </p:blipFill>
        <p:spPr>
          <a:xfrm>
            <a:off x="6180991" y="1502457"/>
            <a:ext cx="6011009" cy="4005924"/>
          </a:xfrm>
          <a:prstGeom prst="rect">
            <a:avLst/>
          </a:prstGeom>
        </p:spPr>
      </p:pic>
    </p:spTree>
    <p:extLst>
      <p:ext uri="{BB962C8B-B14F-4D97-AF65-F5344CB8AC3E}">
        <p14:creationId xmlns:p14="http://schemas.microsoft.com/office/powerpoint/2010/main" val="171117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C36E4-2E86-CFFF-1B69-15FF5CD6824E}"/>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QT Proceeding Steadily </a:t>
            </a:r>
          </a:p>
        </p:txBody>
      </p:sp>
      <p:pic>
        <p:nvPicPr>
          <p:cNvPr id="5" name="Content Placeholder 4">
            <a:extLst>
              <a:ext uri="{FF2B5EF4-FFF2-40B4-BE49-F238E27FC236}">
                <a16:creationId xmlns:a16="http://schemas.microsoft.com/office/drawing/2014/main" id="{1896BE3A-FBF9-53B9-D5C2-C54480012930}"/>
              </a:ext>
            </a:extLst>
          </p:cNvPr>
          <p:cNvPicPr>
            <a:picLocks noGrp="1" noChangeAspect="1"/>
          </p:cNvPicPr>
          <p:nvPr>
            <p:ph idx="1"/>
          </p:nvPr>
        </p:nvPicPr>
        <p:blipFill>
          <a:blip r:embed="rId2"/>
          <a:stretch>
            <a:fillRect/>
          </a:stretch>
        </p:blipFill>
        <p:spPr>
          <a:xfrm>
            <a:off x="5808604" y="1986491"/>
            <a:ext cx="5434658" cy="4351338"/>
          </a:xfrm>
        </p:spPr>
      </p:pic>
      <p:sp>
        <p:nvSpPr>
          <p:cNvPr id="6" name="TextBox 5">
            <a:extLst>
              <a:ext uri="{FF2B5EF4-FFF2-40B4-BE49-F238E27FC236}">
                <a16:creationId xmlns:a16="http://schemas.microsoft.com/office/drawing/2014/main" id="{D333994E-6716-6D80-38ED-B344D8BFCD37}"/>
              </a:ext>
            </a:extLst>
          </p:cNvPr>
          <p:cNvSpPr txBox="1"/>
          <p:nvPr/>
        </p:nvSpPr>
        <p:spPr>
          <a:xfrm>
            <a:off x="838200" y="1986492"/>
            <a:ext cx="4707466" cy="341632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QT has been slow since the taper in May. Monthly roll-off is now roughly $45b a month ($25b Treasuries and ~$15b in Agency MBS.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Fed is moving towards an all Treasury portfolio.</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Some Fed officials have suggested the final portfolio could be a bill heavy portfolio. That would increase flexibility and more closely match interest expense. It would also imply </a:t>
            </a:r>
            <a:r>
              <a:rPr lang="en-US" b="1" dirty="0">
                <a:latin typeface="Times New Roman" panose="02020603050405020304" pitchFamily="18" charset="0"/>
                <a:cs typeface="Times New Roman" panose="02020603050405020304" pitchFamily="18" charset="0"/>
              </a:rPr>
              <a:t>more duration </a:t>
            </a:r>
            <a:r>
              <a:rPr lang="en-US" dirty="0">
                <a:latin typeface="Times New Roman" panose="02020603050405020304" pitchFamily="18" charset="0"/>
                <a:cs typeface="Times New Roman" panose="02020603050405020304" pitchFamily="18" charset="0"/>
              </a:rPr>
              <a:t>for the private sector. </a:t>
            </a:r>
          </a:p>
          <a:p>
            <a:endParaRPr lang="en-US" dirty="0"/>
          </a:p>
        </p:txBody>
      </p:sp>
    </p:spTree>
    <p:extLst>
      <p:ext uri="{BB962C8B-B14F-4D97-AF65-F5344CB8AC3E}">
        <p14:creationId xmlns:p14="http://schemas.microsoft.com/office/powerpoint/2010/main" val="1115576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BBE30-561A-9F79-6B65-1702B58F35D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No Reserve Constraints (So Far) </a:t>
            </a:r>
          </a:p>
        </p:txBody>
      </p:sp>
      <p:pic>
        <p:nvPicPr>
          <p:cNvPr id="5" name="Content Placeholder 4">
            <a:extLst>
              <a:ext uri="{FF2B5EF4-FFF2-40B4-BE49-F238E27FC236}">
                <a16:creationId xmlns:a16="http://schemas.microsoft.com/office/drawing/2014/main" id="{243C2D7A-9D74-8328-5732-68C2795E8FCD}"/>
              </a:ext>
            </a:extLst>
          </p:cNvPr>
          <p:cNvPicPr>
            <a:picLocks noGrp="1" noChangeAspect="1"/>
          </p:cNvPicPr>
          <p:nvPr>
            <p:ph idx="1"/>
          </p:nvPr>
        </p:nvPicPr>
        <p:blipFill>
          <a:blip r:embed="rId2"/>
          <a:stretch>
            <a:fillRect/>
          </a:stretch>
        </p:blipFill>
        <p:spPr>
          <a:xfrm>
            <a:off x="4538354" y="1761914"/>
            <a:ext cx="7482814" cy="4351338"/>
          </a:xfrm>
        </p:spPr>
      </p:pic>
      <p:sp>
        <p:nvSpPr>
          <p:cNvPr id="6" name="TextBox 5">
            <a:extLst>
              <a:ext uri="{FF2B5EF4-FFF2-40B4-BE49-F238E27FC236}">
                <a16:creationId xmlns:a16="http://schemas.microsoft.com/office/drawing/2014/main" id="{B8E4B88F-34AF-C0DD-639C-13497FEEB717}"/>
              </a:ext>
            </a:extLst>
          </p:cNvPr>
          <p:cNvSpPr txBox="1"/>
          <p:nvPr/>
        </p:nvSpPr>
        <p:spPr>
          <a:xfrm>
            <a:off x="567267" y="1990195"/>
            <a:ext cx="3661833" cy="341632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Most measures suggest abundant reserves: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No relationship between reserve levels and Fed funds rate.</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Banks are not delaying interbank payments.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No up-tick in daylight overdrafts.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Domestic banks are not notably active in federal funds market.</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BUT, more repo volumes are conducted above IOR. </a:t>
            </a:r>
          </a:p>
        </p:txBody>
      </p:sp>
      <p:sp>
        <p:nvSpPr>
          <p:cNvPr id="7" name="TextBox 6">
            <a:extLst>
              <a:ext uri="{FF2B5EF4-FFF2-40B4-BE49-F238E27FC236}">
                <a16:creationId xmlns:a16="http://schemas.microsoft.com/office/drawing/2014/main" id="{7C8721CE-BC7D-3084-103C-13242E370776}"/>
              </a:ext>
            </a:extLst>
          </p:cNvPr>
          <p:cNvSpPr txBox="1"/>
          <p:nvPr/>
        </p:nvSpPr>
        <p:spPr>
          <a:xfrm>
            <a:off x="5498980" y="6073686"/>
            <a:ext cx="740146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Source: Roberto </a:t>
            </a:r>
            <a:r>
              <a:rPr lang="en-US" dirty="0" err="1">
                <a:latin typeface="Times New Roman" panose="02020603050405020304" pitchFamily="18" charset="0"/>
                <a:cs typeface="Times New Roman" panose="02020603050405020304" pitchFamily="18" charset="0"/>
              </a:rPr>
              <a:t>Perli</a:t>
            </a:r>
            <a:r>
              <a:rPr lang="en-US" dirty="0">
                <a:latin typeface="Times New Roman" panose="02020603050405020304" pitchFamily="18" charset="0"/>
                <a:cs typeface="Times New Roman" panose="02020603050405020304" pitchFamily="18" charset="0"/>
              </a:rPr>
              <a:t> of FRBNY speech on September 26, 2024.</a:t>
            </a:r>
          </a:p>
        </p:txBody>
      </p:sp>
    </p:spTree>
    <p:extLst>
      <p:ext uri="{BB962C8B-B14F-4D97-AF65-F5344CB8AC3E}">
        <p14:creationId xmlns:p14="http://schemas.microsoft.com/office/powerpoint/2010/main" val="3273763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1E5AA-9210-FD60-49F7-F9D749AB4B5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Quarter-End Repo Spikes Are Normal</a:t>
            </a:r>
          </a:p>
        </p:txBody>
      </p:sp>
      <p:graphicFrame>
        <p:nvGraphicFramePr>
          <p:cNvPr id="4" name="Chart 3">
            <a:extLst>
              <a:ext uri="{FF2B5EF4-FFF2-40B4-BE49-F238E27FC236}">
                <a16:creationId xmlns:a16="http://schemas.microsoft.com/office/drawing/2014/main" id="{27519E92-F602-A1E4-7F66-C546190BE1A6}"/>
              </a:ext>
            </a:extLst>
          </p:cNvPr>
          <p:cNvGraphicFramePr>
            <a:graphicFrameLocks/>
          </p:cNvGraphicFramePr>
          <p:nvPr>
            <p:extLst>
              <p:ext uri="{D42A27DB-BD31-4B8C-83A1-F6EECF244321}">
                <p14:modId xmlns:p14="http://schemas.microsoft.com/office/powerpoint/2010/main" val="2414909948"/>
              </p:ext>
            </p:extLst>
          </p:nvPr>
        </p:nvGraphicFramePr>
        <p:xfrm>
          <a:off x="125506" y="1981200"/>
          <a:ext cx="5795497" cy="37177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D105F9CE-E3DF-725A-B972-23A93C170E86}"/>
              </a:ext>
            </a:extLst>
          </p:cNvPr>
          <p:cNvGraphicFramePr>
            <a:graphicFrameLocks/>
          </p:cNvGraphicFramePr>
          <p:nvPr>
            <p:extLst>
              <p:ext uri="{D42A27DB-BD31-4B8C-83A1-F6EECF244321}">
                <p14:modId xmlns:p14="http://schemas.microsoft.com/office/powerpoint/2010/main" val="1758640982"/>
              </p:ext>
            </p:extLst>
          </p:nvPr>
        </p:nvGraphicFramePr>
        <p:xfrm>
          <a:off x="5947897" y="1981200"/>
          <a:ext cx="5957233" cy="36370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9291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3852F-1EE6-F240-555D-9928EA85613A}"/>
              </a:ext>
            </a:extLst>
          </p:cNvPr>
          <p:cNvSpPr>
            <a:spLocks noGrp="1"/>
          </p:cNvSpPr>
          <p:nvPr>
            <p:ph type="title"/>
          </p:nvPr>
        </p:nvSpPr>
        <p:spPr>
          <a:xfrm>
            <a:off x="1137139" y="404691"/>
            <a:ext cx="10515600" cy="1325563"/>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Treasury Supply Estimated To Be Huge</a:t>
            </a:r>
          </a:p>
        </p:txBody>
      </p:sp>
      <p:sp>
        <p:nvSpPr>
          <p:cNvPr id="7" name="TextBox 6">
            <a:extLst>
              <a:ext uri="{FF2B5EF4-FFF2-40B4-BE49-F238E27FC236}">
                <a16:creationId xmlns:a16="http://schemas.microsoft.com/office/drawing/2014/main" id="{B0580F43-3719-DFCB-7063-B92CCA41446B}"/>
              </a:ext>
            </a:extLst>
          </p:cNvPr>
          <p:cNvSpPr txBox="1"/>
          <p:nvPr/>
        </p:nvSpPr>
        <p:spPr>
          <a:xfrm>
            <a:off x="344831" y="1650365"/>
            <a:ext cx="5099695"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Treasury issuance is expected by around 6% of GDP for the foreseeable future.</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939D0B4-21AD-237C-5AF6-9264F822D685}"/>
              </a:ext>
            </a:extLst>
          </p:cNvPr>
          <p:cNvPicPr>
            <a:picLocks noChangeAspect="1"/>
          </p:cNvPicPr>
          <p:nvPr/>
        </p:nvPicPr>
        <p:blipFill>
          <a:blip r:embed="rId2"/>
          <a:stretch>
            <a:fillRect/>
          </a:stretch>
        </p:blipFill>
        <p:spPr>
          <a:xfrm>
            <a:off x="6093272" y="1730254"/>
            <a:ext cx="5862335" cy="4526516"/>
          </a:xfrm>
          <a:prstGeom prst="rect">
            <a:avLst/>
          </a:prstGeom>
        </p:spPr>
      </p:pic>
      <p:sp>
        <p:nvSpPr>
          <p:cNvPr id="5" name="TextBox 4">
            <a:extLst>
              <a:ext uri="{FF2B5EF4-FFF2-40B4-BE49-F238E27FC236}">
                <a16:creationId xmlns:a16="http://schemas.microsoft.com/office/drawing/2014/main" id="{58F9A8DB-08FC-425B-5084-0CCC95BC5805}"/>
              </a:ext>
            </a:extLst>
          </p:cNvPr>
          <p:cNvSpPr txBox="1"/>
          <p:nvPr/>
        </p:nvSpPr>
        <p:spPr>
          <a:xfrm>
            <a:off x="240789" y="5642837"/>
            <a:ext cx="5020573"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Source: U.S. Treasury TBAC 2024 Q3 Presentation. IMF Fiscal Report, April 2024.</a:t>
            </a:r>
          </a:p>
        </p:txBody>
      </p:sp>
      <p:pic>
        <p:nvPicPr>
          <p:cNvPr id="6" name="Picture 5">
            <a:extLst>
              <a:ext uri="{FF2B5EF4-FFF2-40B4-BE49-F238E27FC236}">
                <a16:creationId xmlns:a16="http://schemas.microsoft.com/office/drawing/2014/main" id="{D25B92C7-6D9C-0841-8925-B161FDD34EA8}"/>
              </a:ext>
            </a:extLst>
          </p:cNvPr>
          <p:cNvPicPr>
            <a:picLocks noChangeAspect="1"/>
          </p:cNvPicPr>
          <p:nvPr/>
        </p:nvPicPr>
        <p:blipFill>
          <a:blip r:embed="rId3"/>
          <a:stretch>
            <a:fillRect/>
          </a:stretch>
        </p:blipFill>
        <p:spPr>
          <a:xfrm>
            <a:off x="161348" y="2480659"/>
            <a:ext cx="5725194" cy="2280375"/>
          </a:xfrm>
          <a:prstGeom prst="rect">
            <a:avLst/>
          </a:prstGeom>
        </p:spPr>
      </p:pic>
    </p:spTree>
    <p:extLst>
      <p:ext uri="{BB962C8B-B14F-4D97-AF65-F5344CB8AC3E}">
        <p14:creationId xmlns:p14="http://schemas.microsoft.com/office/powerpoint/2010/main" val="3044034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20773-A255-7D8B-72C5-EA4CAA0EF067}"/>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Deficit Is Structural</a:t>
            </a:r>
          </a:p>
        </p:txBody>
      </p:sp>
      <p:sp>
        <p:nvSpPr>
          <p:cNvPr id="3" name="TextBox 2">
            <a:extLst>
              <a:ext uri="{FF2B5EF4-FFF2-40B4-BE49-F238E27FC236}">
                <a16:creationId xmlns:a16="http://schemas.microsoft.com/office/drawing/2014/main" id="{51B8B29C-DBFC-8FF0-9DB5-210B2EF8592E}"/>
              </a:ext>
            </a:extLst>
          </p:cNvPr>
          <p:cNvSpPr txBox="1"/>
          <p:nvPr/>
        </p:nvSpPr>
        <p:spPr>
          <a:xfrm>
            <a:off x="1013394" y="5898332"/>
            <a:ext cx="10515600" cy="369332"/>
          </a:xfrm>
          <a:prstGeom prst="rect">
            <a:avLst/>
          </a:prstGeom>
          <a:noFill/>
        </p:spPr>
        <p:txBody>
          <a:bodyPr wrap="square" rtlCol="0">
            <a:spAutoFit/>
          </a:bodyPr>
          <a:lstStyle/>
          <a:p>
            <a:r>
              <a:rPr lang="en-US" dirty="0">
                <a:latin typeface="Times New Roman" panose="02020603050405020304" pitchFamily="18" charset="0"/>
                <a:ea typeface="Tahoma" panose="020B0604030504040204" pitchFamily="34" charset="0"/>
                <a:cs typeface="Times New Roman" panose="02020603050405020304" pitchFamily="18" charset="0"/>
              </a:rPr>
              <a:t>Source: “An Update to the Budget and Economic Outlook: 2024 to 2034.” Congressional Budget Office. </a:t>
            </a:r>
          </a:p>
        </p:txBody>
      </p:sp>
      <p:pic>
        <p:nvPicPr>
          <p:cNvPr id="6" name="Picture 5">
            <a:extLst>
              <a:ext uri="{FF2B5EF4-FFF2-40B4-BE49-F238E27FC236}">
                <a16:creationId xmlns:a16="http://schemas.microsoft.com/office/drawing/2014/main" id="{6FE67F0E-D5CD-6F07-9339-3F3998316571}"/>
              </a:ext>
            </a:extLst>
          </p:cNvPr>
          <p:cNvPicPr>
            <a:picLocks noChangeAspect="1"/>
          </p:cNvPicPr>
          <p:nvPr/>
        </p:nvPicPr>
        <p:blipFill>
          <a:blip r:embed="rId2"/>
          <a:stretch>
            <a:fillRect/>
          </a:stretch>
        </p:blipFill>
        <p:spPr>
          <a:xfrm>
            <a:off x="230085" y="2172823"/>
            <a:ext cx="5552346" cy="3354813"/>
          </a:xfrm>
          <a:prstGeom prst="rect">
            <a:avLst/>
          </a:prstGeom>
        </p:spPr>
      </p:pic>
      <p:pic>
        <p:nvPicPr>
          <p:cNvPr id="9" name="Picture 8">
            <a:extLst>
              <a:ext uri="{FF2B5EF4-FFF2-40B4-BE49-F238E27FC236}">
                <a16:creationId xmlns:a16="http://schemas.microsoft.com/office/drawing/2014/main" id="{F7F40322-DEDB-1E8C-93C8-10B1E8829089}"/>
              </a:ext>
            </a:extLst>
          </p:cNvPr>
          <p:cNvPicPr>
            <a:picLocks noChangeAspect="1"/>
          </p:cNvPicPr>
          <p:nvPr/>
        </p:nvPicPr>
        <p:blipFill>
          <a:blip r:embed="rId3"/>
          <a:stretch>
            <a:fillRect/>
          </a:stretch>
        </p:blipFill>
        <p:spPr>
          <a:xfrm>
            <a:off x="5914961" y="2172823"/>
            <a:ext cx="5614033" cy="3243374"/>
          </a:xfrm>
          <a:prstGeom prst="rect">
            <a:avLst/>
          </a:prstGeom>
        </p:spPr>
      </p:pic>
      <p:sp>
        <p:nvSpPr>
          <p:cNvPr id="10" name="TextBox 9">
            <a:extLst>
              <a:ext uri="{FF2B5EF4-FFF2-40B4-BE49-F238E27FC236}">
                <a16:creationId xmlns:a16="http://schemas.microsoft.com/office/drawing/2014/main" id="{71ADE54D-1D23-B980-23BE-D8B805EBB37D}"/>
              </a:ext>
            </a:extLst>
          </p:cNvPr>
          <p:cNvSpPr txBox="1"/>
          <p:nvPr/>
        </p:nvSpPr>
        <p:spPr>
          <a:xfrm>
            <a:off x="838200" y="1432113"/>
            <a:ext cx="10451123"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Fiscal deficit based on current law is expected to be structurally 6+% of GDP a year forever. That is likely an </a:t>
            </a:r>
            <a:r>
              <a:rPr lang="en-US" b="1" dirty="0">
                <a:latin typeface="Times New Roman" panose="02020603050405020304" pitchFamily="18" charset="0"/>
                <a:cs typeface="Times New Roman" panose="02020603050405020304" pitchFamily="18" charset="0"/>
              </a:rPr>
              <a:t>underestimation</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80430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E7655-DA98-DD26-6CA7-B8D847A8652F}"/>
              </a:ext>
            </a:extLst>
          </p:cNvPr>
          <p:cNvSpPr>
            <a:spLocks noGrp="1"/>
          </p:cNvSpPr>
          <p:nvPr>
            <p:ph type="title"/>
          </p:nvPr>
        </p:nvSpPr>
        <p:spPr>
          <a:xfrm>
            <a:off x="838200" y="353519"/>
            <a:ext cx="10515600" cy="1325563"/>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Mandatory Outlays</a:t>
            </a:r>
          </a:p>
        </p:txBody>
      </p:sp>
      <p:pic>
        <p:nvPicPr>
          <p:cNvPr id="7" name="Picture 6">
            <a:extLst>
              <a:ext uri="{FF2B5EF4-FFF2-40B4-BE49-F238E27FC236}">
                <a16:creationId xmlns:a16="http://schemas.microsoft.com/office/drawing/2014/main" id="{CB3D736E-413C-268F-D4D5-D058CDC679B8}"/>
              </a:ext>
            </a:extLst>
          </p:cNvPr>
          <p:cNvPicPr>
            <a:picLocks noChangeAspect="1"/>
          </p:cNvPicPr>
          <p:nvPr/>
        </p:nvPicPr>
        <p:blipFill>
          <a:blip r:embed="rId2"/>
          <a:stretch>
            <a:fillRect/>
          </a:stretch>
        </p:blipFill>
        <p:spPr>
          <a:xfrm>
            <a:off x="594448" y="2572834"/>
            <a:ext cx="4999464" cy="3317616"/>
          </a:xfrm>
          <a:prstGeom prst="rect">
            <a:avLst/>
          </a:prstGeom>
        </p:spPr>
      </p:pic>
      <p:pic>
        <p:nvPicPr>
          <p:cNvPr id="10" name="Picture 9">
            <a:extLst>
              <a:ext uri="{FF2B5EF4-FFF2-40B4-BE49-F238E27FC236}">
                <a16:creationId xmlns:a16="http://schemas.microsoft.com/office/drawing/2014/main" id="{9B60FCF1-42CC-D028-AEF5-414A4AD968BC}"/>
              </a:ext>
            </a:extLst>
          </p:cNvPr>
          <p:cNvPicPr>
            <a:picLocks noChangeAspect="1"/>
          </p:cNvPicPr>
          <p:nvPr/>
        </p:nvPicPr>
        <p:blipFill>
          <a:blip r:embed="rId3"/>
          <a:stretch>
            <a:fillRect/>
          </a:stretch>
        </p:blipFill>
        <p:spPr>
          <a:xfrm>
            <a:off x="5774042" y="2572834"/>
            <a:ext cx="5953213" cy="3317616"/>
          </a:xfrm>
          <a:prstGeom prst="rect">
            <a:avLst/>
          </a:prstGeom>
        </p:spPr>
      </p:pic>
      <p:sp>
        <p:nvSpPr>
          <p:cNvPr id="11" name="TextBox 10">
            <a:extLst>
              <a:ext uri="{FF2B5EF4-FFF2-40B4-BE49-F238E27FC236}">
                <a16:creationId xmlns:a16="http://schemas.microsoft.com/office/drawing/2014/main" id="{86C6AB9C-A901-995E-388E-0F3A6936FF7D}"/>
              </a:ext>
            </a:extLst>
          </p:cNvPr>
          <p:cNvSpPr txBox="1"/>
          <p:nvPr/>
        </p:nvSpPr>
        <p:spPr>
          <a:xfrm>
            <a:off x="5966883" y="5946575"/>
            <a:ext cx="4093633"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Source: Council of Foreign Relations</a:t>
            </a:r>
          </a:p>
        </p:txBody>
      </p:sp>
      <p:sp>
        <p:nvSpPr>
          <p:cNvPr id="12" name="TextBox 11">
            <a:extLst>
              <a:ext uri="{FF2B5EF4-FFF2-40B4-BE49-F238E27FC236}">
                <a16:creationId xmlns:a16="http://schemas.microsoft.com/office/drawing/2014/main" id="{69BE1F2D-8E7E-41E5-8A30-9A26749192BE}"/>
              </a:ext>
            </a:extLst>
          </p:cNvPr>
          <p:cNvSpPr txBox="1"/>
          <p:nvPr/>
        </p:nvSpPr>
        <p:spPr>
          <a:xfrm>
            <a:off x="628315" y="5946576"/>
            <a:ext cx="4093633"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Source: Tax Policy Center</a:t>
            </a:r>
          </a:p>
        </p:txBody>
      </p:sp>
      <p:sp>
        <p:nvSpPr>
          <p:cNvPr id="14" name="TextBox 13">
            <a:extLst>
              <a:ext uri="{FF2B5EF4-FFF2-40B4-BE49-F238E27FC236}">
                <a16:creationId xmlns:a16="http://schemas.microsoft.com/office/drawing/2014/main" id="{FB651B5C-5C12-E951-636B-7EA0C1F4D4D1}"/>
              </a:ext>
            </a:extLst>
          </p:cNvPr>
          <p:cNvSpPr txBox="1"/>
          <p:nvPr/>
        </p:nvSpPr>
        <p:spPr>
          <a:xfrm>
            <a:off x="1606387" y="1756626"/>
            <a:ext cx="1045633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Mandatory spending is very difficult to change, and discretionary military spending looks to rise.</a:t>
            </a:r>
          </a:p>
        </p:txBody>
      </p:sp>
    </p:spTree>
    <p:extLst>
      <p:ext uri="{BB962C8B-B14F-4D97-AF65-F5344CB8AC3E}">
        <p14:creationId xmlns:p14="http://schemas.microsoft.com/office/powerpoint/2010/main" val="2491123290"/>
      </p:ext>
    </p:extLst>
  </p:cSld>
  <p:clrMapOvr>
    <a:masterClrMapping/>
  </p:clrMapOvr>
</p:sld>
</file>

<file path=ppt/theme/theme1.xml><?xml version="1.0" encoding="utf-8"?>
<a:theme xmlns:a="http://schemas.openxmlformats.org/drawingml/2006/main" name="Monetary Macr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netary Macro" id="{27561C45-9988-4846-9AC6-3F7A87862968}" vid="{1E07D72B-9F0E-491A-A685-F216D7F8D0BF}"/>
    </a:ext>
  </a:extLst>
</a:theme>
</file>

<file path=docProps/app.xml><?xml version="1.0" encoding="utf-8"?>
<Properties xmlns="http://schemas.openxmlformats.org/officeDocument/2006/extended-properties" xmlns:vt="http://schemas.openxmlformats.org/officeDocument/2006/docPropsVTypes">
  <Template>Monetary Macro</Template>
  <TotalTime>1245</TotalTime>
  <Words>832</Words>
  <Application>Microsoft Office PowerPoint</Application>
  <PresentationFormat>Widescreen</PresentationFormat>
  <Paragraphs>77</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Tahoma</vt:lpstr>
      <vt:lpstr>Times New Roman</vt:lpstr>
      <vt:lpstr>Monetary Macro</vt:lpstr>
      <vt:lpstr>Big Deficit World</vt:lpstr>
      <vt:lpstr>Fed Is Becoming Employment Focused </vt:lpstr>
      <vt:lpstr>But Unlikely to Return to Zero</vt:lpstr>
      <vt:lpstr>QT Proceeding Steadily </vt:lpstr>
      <vt:lpstr>No Reserve Constraints (So Far) </vt:lpstr>
      <vt:lpstr>Quarter-End Repo Spikes Are Normal</vt:lpstr>
      <vt:lpstr>Treasury Supply Estimated To Be Huge</vt:lpstr>
      <vt:lpstr>Deficit Is Structural</vt:lpstr>
      <vt:lpstr>Mandatory Outlays</vt:lpstr>
      <vt:lpstr>Interest Expenditures</vt:lpstr>
      <vt:lpstr>Finding Balance Sheet</vt:lpstr>
      <vt:lpstr>Cash-Futures Basis Trade </vt:lpstr>
      <vt:lpstr>Treasury Market Liquidity Impaired</vt:lpstr>
      <vt:lpstr>Rates Rising Relative to SOFR Swaps</vt:lpstr>
      <vt:lpstr>Solutions: Banks “Encouraged” To Buy </vt:lpstr>
      <vt:lpstr>Solutions: Yield Curve Control</vt:lpstr>
      <vt:lpstr>Big Fiscal Implies Strong Nominal GDP</vt:lpstr>
      <vt:lpstr>And A Weaker Dollar</vt:lpstr>
      <vt:lpstr>Which May Impact U.S. Assets</vt:lpstr>
      <vt:lpstr>Politics: Adjustable Labor Supply</vt:lpstr>
      <vt:lpstr>Politics: Activist Treasury Issuance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W</dc:creator>
  <cp:lastModifiedBy>Joseph W</cp:lastModifiedBy>
  <cp:revision>199</cp:revision>
  <dcterms:created xsi:type="dcterms:W3CDTF">2024-05-26T14:35:40Z</dcterms:created>
  <dcterms:modified xsi:type="dcterms:W3CDTF">2024-10-08T22:36:03Z</dcterms:modified>
</cp:coreProperties>
</file>