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4"/>
  </p:notesMasterIdLst>
  <p:sldIdLst>
    <p:sldId id="257" r:id="rId3"/>
    <p:sldId id="258" r:id="rId4"/>
    <p:sldId id="259" r:id="rId5"/>
    <p:sldId id="260" r:id="rId6"/>
    <p:sldId id="271" r:id="rId7"/>
    <p:sldId id="262" r:id="rId8"/>
    <p:sldId id="263" r:id="rId9"/>
    <p:sldId id="264" r:id="rId10"/>
    <p:sldId id="265" r:id="rId11"/>
    <p:sldId id="272"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6" autoAdjust="0"/>
    <p:restoredTop sz="82731" autoAdjust="0"/>
  </p:normalViewPr>
  <p:slideViewPr>
    <p:cSldViewPr showGuides="1">
      <p:cViewPr varScale="1">
        <p:scale>
          <a:sx n="68" d="100"/>
          <a:sy n="68" d="100"/>
        </p:scale>
        <p:origin x="-120"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5" d="100"/>
          <a:sy n="75" d="100"/>
        </p:scale>
        <p:origin x="-17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a.blkint.com\public\public\AMG\RRMMC\Data\2013\04\Household%20liquid%20assets%20to%20liabilities%20back%20above%20LT%20averag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rusie\AppData\Local\Microsoft\Windows\Temporary%20Internet%20Files\Content.Outlook\IMBSGOS0\laret%20household%20balshee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a.blkint.com\dfs\DATA\MRKTG\Marketing%20&amp;%20Distribution\Product%20Management\Fixed%20Income\Julianne\Data\Bloomberg\RRMMC\Debt%20service%20and%20interest%20income%20as%20share%20of%20DP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a.blkint.com\public\public\AMG\RRMMC\Data\2013\04\household%20debt%20-%20mtgs%20-cons%20credi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 (3)'!$C$3</c:f>
              <c:strCache>
                <c:ptCount val="1"/>
                <c:pt idx="0">
                  <c:v>7.809</c:v>
                </c:pt>
              </c:strCache>
            </c:strRef>
          </c:tx>
          <c:spPr>
            <a:ln>
              <a:solidFill>
                <a:schemeClr val="accent1"/>
              </a:solidFill>
            </a:ln>
          </c:spPr>
          <c:marker>
            <c:symbol val="none"/>
          </c:marker>
          <c:cat>
            <c:numRef>
              <c:f>'Sheet1 (3)'!$A$3:$A$6059</c:f>
              <c:numCache>
                <c:formatCode>m/d/yyyy</c:formatCode>
                <c:ptCount val="6057"/>
                <c:pt idx="0">
                  <c:v>32875</c:v>
                </c:pt>
                <c:pt idx="1">
                  <c:v>32876</c:v>
                </c:pt>
                <c:pt idx="2">
                  <c:v>32877</c:v>
                </c:pt>
                <c:pt idx="3">
                  <c:v>32878</c:v>
                </c:pt>
                <c:pt idx="4">
                  <c:v>32881</c:v>
                </c:pt>
                <c:pt idx="5">
                  <c:v>32882</c:v>
                </c:pt>
                <c:pt idx="6">
                  <c:v>32883</c:v>
                </c:pt>
                <c:pt idx="7">
                  <c:v>32884</c:v>
                </c:pt>
                <c:pt idx="8">
                  <c:v>32885</c:v>
                </c:pt>
                <c:pt idx="9">
                  <c:v>32888</c:v>
                </c:pt>
                <c:pt idx="10">
                  <c:v>32889</c:v>
                </c:pt>
                <c:pt idx="11">
                  <c:v>32890</c:v>
                </c:pt>
                <c:pt idx="12">
                  <c:v>32891</c:v>
                </c:pt>
                <c:pt idx="13">
                  <c:v>32892</c:v>
                </c:pt>
                <c:pt idx="14">
                  <c:v>32895</c:v>
                </c:pt>
                <c:pt idx="15">
                  <c:v>32896</c:v>
                </c:pt>
                <c:pt idx="16">
                  <c:v>32897</c:v>
                </c:pt>
                <c:pt idx="17">
                  <c:v>32898</c:v>
                </c:pt>
                <c:pt idx="18">
                  <c:v>32899</c:v>
                </c:pt>
                <c:pt idx="19">
                  <c:v>32902</c:v>
                </c:pt>
                <c:pt idx="20">
                  <c:v>32903</c:v>
                </c:pt>
                <c:pt idx="21">
                  <c:v>32904</c:v>
                </c:pt>
                <c:pt idx="22">
                  <c:v>32905</c:v>
                </c:pt>
                <c:pt idx="23">
                  <c:v>32906</c:v>
                </c:pt>
                <c:pt idx="24">
                  <c:v>32909</c:v>
                </c:pt>
                <c:pt idx="25">
                  <c:v>32910</c:v>
                </c:pt>
                <c:pt idx="26">
                  <c:v>32911</c:v>
                </c:pt>
                <c:pt idx="27">
                  <c:v>32912</c:v>
                </c:pt>
                <c:pt idx="28">
                  <c:v>32913</c:v>
                </c:pt>
                <c:pt idx="29">
                  <c:v>32916</c:v>
                </c:pt>
                <c:pt idx="30">
                  <c:v>32917</c:v>
                </c:pt>
                <c:pt idx="31">
                  <c:v>32918</c:v>
                </c:pt>
                <c:pt idx="32">
                  <c:v>32919</c:v>
                </c:pt>
                <c:pt idx="33">
                  <c:v>32920</c:v>
                </c:pt>
                <c:pt idx="34">
                  <c:v>32923</c:v>
                </c:pt>
                <c:pt idx="35">
                  <c:v>32924</c:v>
                </c:pt>
                <c:pt idx="36">
                  <c:v>32925</c:v>
                </c:pt>
                <c:pt idx="37">
                  <c:v>32926</c:v>
                </c:pt>
                <c:pt idx="38">
                  <c:v>32927</c:v>
                </c:pt>
                <c:pt idx="39">
                  <c:v>32930</c:v>
                </c:pt>
                <c:pt idx="40">
                  <c:v>32931</c:v>
                </c:pt>
                <c:pt idx="41">
                  <c:v>32932</c:v>
                </c:pt>
                <c:pt idx="42">
                  <c:v>32933</c:v>
                </c:pt>
                <c:pt idx="43">
                  <c:v>32934</c:v>
                </c:pt>
                <c:pt idx="44">
                  <c:v>32937</c:v>
                </c:pt>
                <c:pt idx="45">
                  <c:v>32938</c:v>
                </c:pt>
                <c:pt idx="46">
                  <c:v>32939</c:v>
                </c:pt>
                <c:pt idx="47">
                  <c:v>32940</c:v>
                </c:pt>
                <c:pt idx="48">
                  <c:v>32941</c:v>
                </c:pt>
                <c:pt idx="49">
                  <c:v>32944</c:v>
                </c:pt>
                <c:pt idx="50">
                  <c:v>32945</c:v>
                </c:pt>
                <c:pt idx="51">
                  <c:v>32946</c:v>
                </c:pt>
                <c:pt idx="52">
                  <c:v>32947</c:v>
                </c:pt>
                <c:pt idx="53">
                  <c:v>32948</c:v>
                </c:pt>
                <c:pt idx="54">
                  <c:v>32951</c:v>
                </c:pt>
                <c:pt idx="55">
                  <c:v>32952</c:v>
                </c:pt>
                <c:pt idx="56">
                  <c:v>32953</c:v>
                </c:pt>
                <c:pt idx="57">
                  <c:v>32954</c:v>
                </c:pt>
                <c:pt idx="58">
                  <c:v>32955</c:v>
                </c:pt>
                <c:pt idx="59">
                  <c:v>32958</c:v>
                </c:pt>
                <c:pt idx="60">
                  <c:v>32959</c:v>
                </c:pt>
                <c:pt idx="61">
                  <c:v>32960</c:v>
                </c:pt>
                <c:pt idx="62">
                  <c:v>32961</c:v>
                </c:pt>
                <c:pt idx="63">
                  <c:v>32962</c:v>
                </c:pt>
                <c:pt idx="64">
                  <c:v>32965</c:v>
                </c:pt>
                <c:pt idx="65">
                  <c:v>32966</c:v>
                </c:pt>
                <c:pt idx="66">
                  <c:v>32967</c:v>
                </c:pt>
                <c:pt idx="67">
                  <c:v>32968</c:v>
                </c:pt>
                <c:pt idx="68">
                  <c:v>32969</c:v>
                </c:pt>
                <c:pt idx="69">
                  <c:v>32972</c:v>
                </c:pt>
                <c:pt idx="70">
                  <c:v>32973</c:v>
                </c:pt>
                <c:pt idx="71">
                  <c:v>32974</c:v>
                </c:pt>
                <c:pt idx="72">
                  <c:v>32975</c:v>
                </c:pt>
                <c:pt idx="73">
                  <c:v>32976</c:v>
                </c:pt>
                <c:pt idx="74">
                  <c:v>32979</c:v>
                </c:pt>
                <c:pt idx="75">
                  <c:v>32980</c:v>
                </c:pt>
                <c:pt idx="76">
                  <c:v>32981</c:v>
                </c:pt>
                <c:pt idx="77">
                  <c:v>32982</c:v>
                </c:pt>
                <c:pt idx="78">
                  <c:v>32983</c:v>
                </c:pt>
                <c:pt idx="79">
                  <c:v>32986</c:v>
                </c:pt>
                <c:pt idx="80">
                  <c:v>32987</c:v>
                </c:pt>
                <c:pt idx="81">
                  <c:v>32988</c:v>
                </c:pt>
                <c:pt idx="82">
                  <c:v>32989</c:v>
                </c:pt>
                <c:pt idx="83">
                  <c:v>32990</c:v>
                </c:pt>
                <c:pt idx="84">
                  <c:v>32993</c:v>
                </c:pt>
                <c:pt idx="85">
                  <c:v>32994</c:v>
                </c:pt>
                <c:pt idx="86">
                  <c:v>32995</c:v>
                </c:pt>
                <c:pt idx="87">
                  <c:v>32996</c:v>
                </c:pt>
                <c:pt idx="88">
                  <c:v>32997</c:v>
                </c:pt>
                <c:pt idx="89">
                  <c:v>33000</c:v>
                </c:pt>
                <c:pt idx="90">
                  <c:v>33001</c:v>
                </c:pt>
                <c:pt idx="91">
                  <c:v>33002</c:v>
                </c:pt>
                <c:pt idx="92">
                  <c:v>33003</c:v>
                </c:pt>
                <c:pt idx="93">
                  <c:v>33004</c:v>
                </c:pt>
                <c:pt idx="94">
                  <c:v>33007</c:v>
                </c:pt>
                <c:pt idx="95">
                  <c:v>33008</c:v>
                </c:pt>
                <c:pt idx="96">
                  <c:v>33009</c:v>
                </c:pt>
                <c:pt idx="97">
                  <c:v>33010</c:v>
                </c:pt>
                <c:pt idx="98">
                  <c:v>33011</c:v>
                </c:pt>
                <c:pt idx="99">
                  <c:v>33014</c:v>
                </c:pt>
                <c:pt idx="100">
                  <c:v>33015</c:v>
                </c:pt>
                <c:pt idx="101">
                  <c:v>33016</c:v>
                </c:pt>
                <c:pt idx="102">
                  <c:v>33017</c:v>
                </c:pt>
                <c:pt idx="103">
                  <c:v>33018</c:v>
                </c:pt>
                <c:pt idx="104">
                  <c:v>33021</c:v>
                </c:pt>
                <c:pt idx="105">
                  <c:v>33022</c:v>
                </c:pt>
                <c:pt idx="106">
                  <c:v>33023</c:v>
                </c:pt>
                <c:pt idx="107">
                  <c:v>33024</c:v>
                </c:pt>
                <c:pt idx="108">
                  <c:v>33025</c:v>
                </c:pt>
                <c:pt idx="109">
                  <c:v>33028</c:v>
                </c:pt>
                <c:pt idx="110">
                  <c:v>33029</c:v>
                </c:pt>
                <c:pt idx="111">
                  <c:v>33030</c:v>
                </c:pt>
                <c:pt idx="112">
                  <c:v>33031</c:v>
                </c:pt>
                <c:pt idx="113">
                  <c:v>33032</c:v>
                </c:pt>
                <c:pt idx="114">
                  <c:v>33035</c:v>
                </c:pt>
                <c:pt idx="115">
                  <c:v>33036</c:v>
                </c:pt>
                <c:pt idx="116">
                  <c:v>33037</c:v>
                </c:pt>
                <c:pt idx="117">
                  <c:v>33038</c:v>
                </c:pt>
                <c:pt idx="118">
                  <c:v>33039</c:v>
                </c:pt>
                <c:pt idx="119">
                  <c:v>33042</c:v>
                </c:pt>
                <c:pt idx="120">
                  <c:v>33043</c:v>
                </c:pt>
                <c:pt idx="121">
                  <c:v>33044</c:v>
                </c:pt>
                <c:pt idx="122">
                  <c:v>33045</c:v>
                </c:pt>
                <c:pt idx="123">
                  <c:v>33046</c:v>
                </c:pt>
                <c:pt idx="124">
                  <c:v>33049</c:v>
                </c:pt>
                <c:pt idx="125">
                  <c:v>33050</c:v>
                </c:pt>
                <c:pt idx="126">
                  <c:v>33051</c:v>
                </c:pt>
                <c:pt idx="127">
                  <c:v>33052</c:v>
                </c:pt>
                <c:pt idx="128">
                  <c:v>33053</c:v>
                </c:pt>
                <c:pt idx="129">
                  <c:v>33056</c:v>
                </c:pt>
                <c:pt idx="130">
                  <c:v>33057</c:v>
                </c:pt>
                <c:pt idx="131">
                  <c:v>33058</c:v>
                </c:pt>
                <c:pt idx="132">
                  <c:v>33059</c:v>
                </c:pt>
                <c:pt idx="133">
                  <c:v>33060</c:v>
                </c:pt>
                <c:pt idx="134">
                  <c:v>33063</c:v>
                </c:pt>
                <c:pt idx="135">
                  <c:v>33064</c:v>
                </c:pt>
                <c:pt idx="136">
                  <c:v>33065</c:v>
                </c:pt>
                <c:pt idx="137">
                  <c:v>33066</c:v>
                </c:pt>
                <c:pt idx="138">
                  <c:v>33067</c:v>
                </c:pt>
                <c:pt idx="139">
                  <c:v>33070</c:v>
                </c:pt>
                <c:pt idx="140">
                  <c:v>33071</c:v>
                </c:pt>
                <c:pt idx="141">
                  <c:v>33072</c:v>
                </c:pt>
                <c:pt idx="142">
                  <c:v>33073</c:v>
                </c:pt>
                <c:pt idx="143">
                  <c:v>33074</c:v>
                </c:pt>
                <c:pt idx="144">
                  <c:v>33077</c:v>
                </c:pt>
                <c:pt idx="145">
                  <c:v>33078</c:v>
                </c:pt>
                <c:pt idx="146">
                  <c:v>33079</c:v>
                </c:pt>
                <c:pt idx="147">
                  <c:v>33080</c:v>
                </c:pt>
                <c:pt idx="148">
                  <c:v>33081</c:v>
                </c:pt>
                <c:pt idx="149">
                  <c:v>33084</c:v>
                </c:pt>
                <c:pt idx="150">
                  <c:v>33085</c:v>
                </c:pt>
                <c:pt idx="151">
                  <c:v>33086</c:v>
                </c:pt>
                <c:pt idx="152">
                  <c:v>33087</c:v>
                </c:pt>
                <c:pt idx="153">
                  <c:v>33088</c:v>
                </c:pt>
                <c:pt idx="154">
                  <c:v>33091</c:v>
                </c:pt>
                <c:pt idx="155">
                  <c:v>33092</c:v>
                </c:pt>
                <c:pt idx="156">
                  <c:v>33093</c:v>
                </c:pt>
                <c:pt idx="157">
                  <c:v>33094</c:v>
                </c:pt>
                <c:pt idx="158">
                  <c:v>33095</c:v>
                </c:pt>
                <c:pt idx="159">
                  <c:v>33098</c:v>
                </c:pt>
                <c:pt idx="160">
                  <c:v>33099</c:v>
                </c:pt>
                <c:pt idx="161">
                  <c:v>33100</c:v>
                </c:pt>
                <c:pt idx="162">
                  <c:v>33101</c:v>
                </c:pt>
                <c:pt idx="163">
                  <c:v>33102</c:v>
                </c:pt>
                <c:pt idx="164">
                  <c:v>33105</c:v>
                </c:pt>
                <c:pt idx="165">
                  <c:v>33106</c:v>
                </c:pt>
                <c:pt idx="166">
                  <c:v>33107</c:v>
                </c:pt>
                <c:pt idx="167">
                  <c:v>33108</c:v>
                </c:pt>
                <c:pt idx="168">
                  <c:v>33109</c:v>
                </c:pt>
                <c:pt idx="169">
                  <c:v>33112</c:v>
                </c:pt>
                <c:pt idx="170">
                  <c:v>33113</c:v>
                </c:pt>
                <c:pt idx="171">
                  <c:v>33114</c:v>
                </c:pt>
                <c:pt idx="172">
                  <c:v>33115</c:v>
                </c:pt>
                <c:pt idx="173">
                  <c:v>33116</c:v>
                </c:pt>
                <c:pt idx="174">
                  <c:v>33119</c:v>
                </c:pt>
                <c:pt idx="175">
                  <c:v>33120</c:v>
                </c:pt>
                <c:pt idx="176">
                  <c:v>33121</c:v>
                </c:pt>
                <c:pt idx="177">
                  <c:v>33122</c:v>
                </c:pt>
                <c:pt idx="178">
                  <c:v>33123</c:v>
                </c:pt>
                <c:pt idx="179">
                  <c:v>33126</c:v>
                </c:pt>
                <c:pt idx="180">
                  <c:v>33127</c:v>
                </c:pt>
                <c:pt idx="181">
                  <c:v>33128</c:v>
                </c:pt>
                <c:pt idx="182">
                  <c:v>33129</c:v>
                </c:pt>
                <c:pt idx="183">
                  <c:v>33130</c:v>
                </c:pt>
                <c:pt idx="184">
                  <c:v>33133</c:v>
                </c:pt>
                <c:pt idx="185">
                  <c:v>33134</c:v>
                </c:pt>
                <c:pt idx="186">
                  <c:v>33135</c:v>
                </c:pt>
                <c:pt idx="187">
                  <c:v>33136</c:v>
                </c:pt>
                <c:pt idx="188">
                  <c:v>33137</c:v>
                </c:pt>
                <c:pt idx="189">
                  <c:v>33140</c:v>
                </c:pt>
                <c:pt idx="190">
                  <c:v>33141</c:v>
                </c:pt>
                <c:pt idx="191">
                  <c:v>33142</c:v>
                </c:pt>
                <c:pt idx="192">
                  <c:v>33143</c:v>
                </c:pt>
                <c:pt idx="193">
                  <c:v>33144</c:v>
                </c:pt>
                <c:pt idx="194">
                  <c:v>33147</c:v>
                </c:pt>
                <c:pt idx="195">
                  <c:v>33148</c:v>
                </c:pt>
                <c:pt idx="196">
                  <c:v>33149</c:v>
                </c:pt>
                <c:pt idx="197">
                  <c:v>33150</c:v>
                </c:pt>
                <c:pt idx="198">
                  <c:v>33151</c:v>
                </c:pt>
                <c:pt idx="199">
                  <c:v>33154</c:v>
                </c:pt>
                <c:pt idx="200">
                  <c:v>33155</c:v>
                </c:pt>
                <c:pt idx="201">
                  <c:v>33156</c:v>
                </c:pt>
                <c:pt idx="202">
                  <c:v>33157</c:v>
                </c:pt>
                <c:pt idx="203">
                  <c:v>33158</c:v>
                </c:pt>
                <c:pt idx="204">
                  <c:v>33161</c:v>
                </c:pt>
                <c:pt idx="205">
                  <c:v>33162</c:v>
                </c:pt>
                <c:pt idx="206">
                  <c:v>33163</c:v>
                </c:pt>
                <c:pt idx="207">
                  <c:v>33164</c:v>
                </c:pt>
                <c:pt idx="208">
                  <c:v>33165</c:v>
                </c:pt>
                <c:pt idx="209">
                  <c:v>33168</c:v>
                </c:pt>
                <c:pt idx="210">
                  <c:v>33169</c:v>
                </c:pt>
                <c:pt idx="211">
                  <c:v>33170</c:v>
                </c:pt>
                <c:pt idx="212">
                  <c:v>33171</c:v>
                </c:pt>
                <c:pt idx="213">
                  <c:v>33172</c:v>
                </c:pt>
                <c:pt idx="214">
                  <c:v>33175</c:v>
                </c:pt>
                <c:pt idx="215">
                  <c:v>33176</c:v>
                </c:pt>
                <c:pt idx="216">
                  <c:v>33177</c:v>
                </c:pt>
                <c:pt idx="217">
                  <c:v>33178</c:v>
                </c:pt>
                <c:pt idx="218">
                  <c:v>33179</c:v>
                </c:pt>
                <c:pt idx="219">
                  <c:v>33182</c:v>
                </c:pt>
                <c:pt idx="220">
                  <c:v>33183</c:v>
                </c:pt>
                <c:pt idx="221">
                  <c:v>33184</c:v>
                </c:pt>
                <c:pt idx="222">
                  <c:v>33185</c:v>
                </c:pt>
                <c:pt idx="223">
                  <c:v>33186</c:v>
                </c:pt>
                <c:pt idx="224">
                  <c:v>33189</c:v>
                </c:pt>
                <c:pt idx="225">
                  <c:v>33190</c:v>
                </c:pt>
                <c:pt idx="226">
                  <c:v>33191</c:v>
                </c:pt>
                <c:pt idx="227">
                  <c:v>33192</c:v>
                </c:pt>
                <c:pt idx="228">
                  <c:v>33193</c:v>
                </c:pt>
                <c:pt idx="229">
                  <c:v>33196</c:v>
                </c:pt>
                <c:pt idx="230">
                  <c:v>33197</c:v>
                </c:pt>
                <c:pt idx="231">
                  <c:v>33198</c:v>
                </c:pt>
                <c:pt idx="232">
                  <c:v>33199</c:v>
                </c:pt>
                <c:pt idx="233">
                  <c:v>33200</c:v>
                </c:pt>
                <c:pt idx="234">
                  <c:v>33203</c:v>
                </c:pt>
                <c:pt idx="235">
                  <c:v>33204</c:v>
                </c:pt>
                <c:pt idx="236">
                  <c:v>33205</c:v>
                </c:pt>
                <c:pt idx="237">
                  <c:v>33206</c:v>
                </c:pt>
                <c:pt idx="238">
                  <c:v>33207</c:v>
                </c:pt>
                <c:pt idx="239">
                  <c:v>33210</c:v>
                </c:pt>
                <c:pt idx="240">
                  <c:v>33211</c:v>
                </c:pt>
                <c:pt idx="241">
                  <c:v>33212</c:v>
                </c:pt>
                <c:pt idx="242">
                  <c:v>33213</c:v>
                </c:pt>
                <c:pt idx="243">
                  <c:v>33214</c:v>
                </c:pt>
                <c:pt idx="244">
                  <c:v>33217</c:v>
                </c:pt>
                <c:pt idx="245">
                  <c:v>33218</c:v>
                </c:pt>
                <c:pt idx="246">
                  <c:v>33219</c:v>
                </c:pt>
                <c:pt idx="247">
                  <c:v>33220</c:v>
                </c:pt>
                <c:pt idx="248">
                  <c:v>33221</c:v>
                </c:pt>
                <c:pt idx="249">
                  <c:v>33224</c:v>
                </c:pt>
                <c:pt idx="250">
                  <c:v>33225</c:v>
                </c:pt>
                <c:pt idx="251">
                  <c:v>33226</c:v>
                </c:pt>
                <c:pt idx="252">
                  <c:v>33227</c:v>
                </c:pt>
                <c:pt idx="253">
                  <c:v>33228</c:v>
                </c:pt>
                <c:pt idx="254">
                  <c:v>33231</c:v>
                </c:pt>
                <c:pt idx="255">
                  <c:v>33232</c:v>
                </c:pt>
                <c:pt idx="256">
                  <c:v>33233</c:v>
                </c:pt>
                <c:pt idx="257">
                  <c:v>33234</c:v>
                </c:pt>
                <c:pt idx="258">
                  <c:v>33235</c:v>
                </c:pt>
                <c:pt idx="259">
                  <c:v>33238</c:v>
                </c:pt>
                <c:pt idx="260">
                  <c:v>33241</c:v>
                </c:pt>
                <c:pt idx="261">
                  <c:v>33242</c:v>
                </c:pt>
                <c:pt idx="262">
                  <c:v>33245</c:v>
                </c:pt>
                <c:pt idx="263">
                  <c:v>33246</c:v>
                </c:pt>
                <c:pt idx="264">
                  <c:v>33247</c:v>
                </c:pt>
                <c:pt idx="265">
                  <c:v>33248</c:v>
                </c:pt>
                <c:pt idx="266">
                  <c:v>33249</c:v>
                </c:pt>
                <c:pt idx="267">
                  <c:v>33252</c:v>
                </c:pt>
                <c:pt idx="268">
                  <c:v>33253</c:v>
                </c:pt>
                <c:pt idx="269">
                  <c:v>33254</c:v>
                </c:pt>
                <c:pt idx="270">
                  <c:v>33255</c:v>
                </c:pt>
                <c:pt idx="271">
                  <c:v>33256</c:v>
                </c:pt>
                <c:pt idx="272">
                  <c:v>33259</c:v>
                </c:pt>
                <c:pt idx="273">
                  <c:v>33260</c:v>
                </c:pt>
                <c:pt idx="274">
                  <c:v>33261</c:v>
                </c:pt>
                <c:pt idx="275">
                  <c:v>33262</c:v>
                </c:pt>
                <c:pt idx="276">
                  <c:v>33263</c:v>
                </c:pt>
                <c:pt idx="277">
                  <c:v>33266</c:v>
                </c:pt>
                <c:pt idx="278">
                  <c:v>33267</c:v>
                </c:pt>
                <c:pt idx="279">
                  <c:v>33268</c:v>
                </c:pt>
                <c:pt idx="280">
                  <c:v>33269</c:v>
                </c:pt>
                <c:pt idx="281">
                  <c:v>33270</c:v>
                </c:pt>
                <c:pt idx="282">
                  <c:v>33273</c:v>
                </c:pt>
                <c:pt idx="283">
                  <c:v>33274</c:v>
                </c:pt>
                <c:pt idx="284">
                  <c:v>33275</c:v>
                </c:pt>
                <c:pt idx="285">
                  <c:v>33276</c:v>
                </c:pt>
                <c:pt idx="286">
                  <c:v>33277</c:v>
                </c:pt>
                <c:pt idx="287">
                  <c:v>33280</c:v>
                </c:pt>
                <c:pt idx="288">
                  <c:v>33281</c:v>
                </c:pt>
                <c:pt idx="289">
                  <c:v>33282</c:v>
                </c:pt>
                <c:pt idx="290">
                  <c:v>33283</c:v>
                </c:pt>
                <c:pt idx="291">
                  <c:v>33284</c:v>
                </c:pt>
                <c:pt idx="292">
                  <c:v>33287</c:v>
                </c:pt>
                <c:pt idx="293">
                  <c:v>33288</c:v>
                </c:pt>
                <c:pt idx="294">
                  <c:v>33289</c:v>
                </c:pt>
                <c:pt idx="295">
                  <c:v>33290</c:v>
                </c:pt>
                <c:pt idx="296">
                  <c:v>33291</c:v>
                </c:pt>
                <c:pt idx="297">
                  <c:v>33294</c:v>
                </c:pt>
                <c:pt idx="298">
                  <c:v>33295</c:v>
                </c:pt>
                <c:pt idx="299">
                  <c:v>33296</c:v>
                </c:pt>
                <c:pt idx="300">
                  <c:v>33297</c:v>
                </c:pt>
                <c:pt idx="301">
                  <c:v>33298</c:v>
                </c:pt>
                <c:pt idx="302">
                  <c:v>33301</c:v>
                </c:pt>
                <c:pt idx="303">
                  <c:v>33302</c:v>
                </c:pt>
                <c:pt idx="304">
                  <c:v>33303</c:v>
                </c:pt>
                <c:pt idx="305">
                  <c:v>33304</c:v>
                </c:pt>
                <c:pt idx="306">
                  <c:v>33305</c:v>
                </c:pt>
                <c:pt idx="307">
                  <c:v>33308</c:v>
                </c:pt>
                <c:pt idx="308">
                  <c:v>33309</c:v>
                </c:pt>
                <c:pt idx="309">
                  <c:v>33310</c:v>
                </c:pt>
                <c:pt idx="310">
                  <c:v>33311</c:v>
                </c:pt>
                <c:pt idx="311">
                  <c:v>33312</c:v>
                </c:pt>
                <c:pt idx="312">
                  <c:v>33315</c:v>
                </c:pt>
                <c:pt idx="313">
                  <c:v>33316</c:v>
                </c:pt>
                <c:pt idx="314">
                  <c:v>33317</c:v>
                </c:pt>
                <c:pt idx="315">
                  <c:v>33318</c:v>
                </c:pt>
                <c:pt idx="316">
                  <c:v>33319</c:v>
                </c:pt>
                <c:pt idx="317">
                  <c:v>33322</c:v>
                </c:pt>
                <c:pt idx="318">
                  <c:v>33323</c:v>
                </c:pt>
                <c:pt idx="319">
                  <c:v>33324</c:v>
                </c:pt>
                <c:pt idx="320">
                  <c:v>33325</c:v>
                </c:pt>
                <c:pt idx="321">
                  <c:v>33326</c:v>
                </c:pt>
                <c:pt idx="322">
                  <c:v>33329</c:v>
                </c:pt>
                <c:pt idx="323">
                  <c:v>33330</c:v>
                </c:pt>
                <c:pt idx="324">
                  <c:v>33331</c:v>
                </c:pt>
                <c:pt idx="325">
                  <c:v>33332</c:v>
                </c:pt>
                <c:pt idx="326">
                  <c:v>33333</c:v>
                </c:pt>
                <c:pt idx="327">
                  <c:v>33336</c:v>
                </c:pt>
                <c:pt idx="328">
                  <c:v>33337</c:v>
                </c:pt>
                <c:pt idx="329">
                  <c:v>33338</c:v>
                </c:pt>
                <c:pt idx="330">
                  <c:v>33339</c:v>
                </c:pt>
                <c:pt idx="331">
                  <c:v>33340</c:v>
                </c:pt>
                <c:pt idx="332">
                  <c:v>33343</c:v>
                </c:pt>
                <c:pt idx="333">
                  <c:v>33344</c:v>
                </c:pt>
                <c:pt idx="334">
                  <c:v>33345</c:v>
                </c:pt>
                <c:pt idx="335">
                  <c:v>33346</c:v>
                </c:pt>
                <c:pt idx="336">
                  <c:v>33347</c:v>
                </c:pt>
                <c:pt idx="337">
                  <c:v>33350</c:v>
                </c:pt>
                <c:pt idx="338">
                  <c:v>33351</c:v>
                </c:pt>
                <c:pt idx="339">
                  <c:v>33352</c:v>
                </c:pt>
                <c:pt idx="340">
                  <c:v>33353</c:v>
                </c:pt>
                <c:pt idx="341">
                  <c:v>33354</c:v>
                </c:pt>
                <c:pt idx="342">
                  <c:v>33357</c:v>
                </c:pt>
                <c:pt idx="343">
                  <c:v>33358</c:v>
                </c:pt>
                <c:pt idx="344">
                  <c:v>33359</c:v>
                </c:pt>
                <c:pt idx="345">
                  <c:v>33360</c:v>
                </c:pt>
                <c:pt idx="346">
                  <c:v>33361</c:v>
                </c:pt>
                <c:pt idx="347">
                  <c:v>33364</c:v>
                </c:pt>
                <c:pt idx="348">
                  <c:v>33365</c:v>
                </c:pt>
                <c:pt idx="349">
                  <c:v>33366</c:v>
                </c:pt>
                <c:pt idx="350">
                  <c:v>33367</c:v>
                </c:pt>
                <c:pt idx="351">
                  <c:v>33368</c:v>
                </c:pt>
                <c:pt idx="352">
                  <c:v>33371</c:v>
                </c:pt>
                <c:pt idx="353">
                  <c:v>33372</c:v>
                </c:pt>
                <c:pt idx="354">
                  <c:v>33373</c:v>
                </c:pt>
                <c:pt idx="355">
                  <c:v>33374</c:v>
                </c:pt>
                <c:pt idx="356">
                  <c:v>33375</c:v>
                </c:pt>
                <c:pt idx="357">
                  <c:v>33378</c:v>
                </c:pt>
                <c:pt idx="358">
                  <c:v>33379</c:v>
                </c:pt>
                <c:pt idx="359">
                  <c:v>33380</c:v>
                </c:pt>
                <c:pt idx="360">
                  <c:v>33381</c:v>
                </c:pt>
                <c:pt idx="361">
                  <c:v>33382</c:v>
                </c:pt>
                <c:pt idx="362">
                  <c:v>33385</c:v>
                </c:pt>
                <c:pt idx="363">
                  <c:v>33386</c:v>
                </c:pt>
                <c:pt idx="364">
                  <c:v>33387</c:v>
                </c:pt>
                <c:pt idx="365">
                  <c:v>33388</c:v>
                </c:pt>
                <c:pt idx="366">
                  <c:v>33389</c:v>
                </c:pt>
                <c:pt idx="367">
                  <c:v>33392</c:v>
                </c:pt>
                <c:pt idx="368">
                  <c:v>33393</c:v>
                </c:pt>
                <c:pt idx="369">
                  <c:v>33394</c:v>
                </c:pt>
                <c:pt idx="370">
                  <c:v>33395</c:v>
                </c:pt>
                <c:pt idx="371">
                  <c:v>33396</c:v>
                </c:pt>
                <c:pt idx="372">
                  <c:v>33399</c:v>
                </c:pt>
                <c:pt idx="373">
                  <c:v>33400</c:v>
                </c:pt>
                <c:pt idx="374">
                  <c:v>33401</c:v>
                </c:pt>
                <c:pt idx="375">
                  <c:v>33402</c:v>
                </c:pt>
                <c:pt idx="376">
                  <c:v>33403</c:v>
                </c:pt>
                <c:pt idx="377">
                  <c:v>33406</c:v>
                </c:pt>
                <c:pt idx="378">
                  <c:v>33407</c:v>
                </c:pt>
                <c:pt idx="379">
                  <c:v>33408</c:v>
                </c:pt>
                <c:pt idx="380">
                  <c:v>33409</c:v>
                </c:pt>
                <c:pt idx="381">
                  <c:v>33410</c:v>
                </c:pt>
                <c:pt idx="382">
                  <c:v>33413</c:v>
                </c:pt>
                <c:pt idx="383">
                  <c:v>33414</c:v>
                </c:pt>
                <c:pt idx="384">
                  <c:v>33415</c:v>
                </c:pt>
                <c:pt idx="385">
                  <c:v>33416</c:v>
                </c:pt>
                <c:pt idx="386">
                  <c:v>33417</c:v>
                </c:pt>
                <c:pt idx="387">
                  <c:v>33420</c:v>
                </c:pt>
                <c:pt idx="388">
                  <c:v>33421</c:v>
                </c:pt>
                <c:pt idx="389">
                  <c:v>33422</c:v>
                </c:pt>
                <c:pt idx="390">
                  <c:v>33423</c:v>
                </c:pt>
                <c:pt idx="391">
                  <c:v>33424</c:v>
                </c:pt>
                <c:pt idx="392">
                  <c:v>33427</c:v>
                </c:pt>
                <c:pt idx="393">
                  <c:v>33428</c:v>
                </c:pt>
                <c:pt idx="394">
                  <c:v>33429</c:v>
                </c:pt>
                <c:pt idx="395">
                  <c:v>33430</c:v>
                </c:pt>
                <c:pt idx="396">
                  <c:v>33431</c:v>
                </c:pt>
                <c:pt idx="397">
                  <c:v>33434</c:v>
                </c:pt>
                <c:pt idx="398">
                  <c:v>33435</c:v>
                </c:pt>
                <c:pt idx="399">
                  <c:v>33436</c:v>
                </c:pt>
                <c:pt idx="400">
                  <c:v>33437</c:v>
                </c:pt>
                <c:pt idx="401">
                  <c:v>33438</c:v>
                </c:pt>
                <c:pt idx="402">
                  <c:v>33441</c:v>
                </c:pt>
                <c:pt idx="403">
                  <c:v>33442</c:v>
                </c:pt>
                <c:pt idx="404">
                  <c:v>33443</c:v>
                </c:pt>
                <c:pt idx="405">
                  <c:v>33444</c:v>
                </c:pt>
                <c:pt idx="406">
                  <c:v>33445</c:v>
                </c:pt>
                <c:pt idx="407">
                  <c:v>33448</c:v>
                </c:pt>
                <c:pt idx="408">
                  <c:v>33449</c:v>
                </c:pt>
                <c:pt idx="409">
                  <c:v>33450</c:v>
                </c:pt>
                <c:pt idx="410">
                  <c:v>33451</c:v>
                </c:pt>
                <c:pt idx="411">
                  <c:v>33452</c:v>
                </c:pt>
                <c:pt idx="412">
                  <c:v>33455</c:v>
                </c:pt>
                <c:pt idx="413">
                  <c:v>33456</c:v>
                </c:pt>
                <c:pt idx="414">
                  <c:v>33457</c:v>
                </c:pt>
                <c:pt idx="415">
                  <c:v>33458</c:v>
                </c:pt>
                <c:pt idx="416">
                  <c:v>33459</c:v>
                </c:pt>
                <c:pt idx="417">
                  <c:v>33462</c:v>
                </c:pt>
                <c:pt idx="418">
                  <c:v>33463</c:v>
                </c:pt>
                <c:pt idx="419">
                  <c:v>33464</c:v>
                </c:pt>
                <c:pt idx="420">
                  <c:v>33465</c:v>
                </c:pt>
                <c:pt idx="421">
                  <c:v>33466</c:v>
                </c:pt>
                <c:pt idx="422">
                  <c:v>33469</c:v>
                </c:pt>
                <c:pt idx="423">
                  <c:v>33470</c:v>
                </c:pt>
                <c:pt idx="424">
                  <c:v>33471</c:v>
                </c:pt>
                <c:pt idx="425">
                  <c:v>33472</c:v>
                </c:pt>
                <c:pt idx="426">
                  <c:v>33473</c:v>
                </c:pt>
                <c:pt idx="427">
                  <c:v>33476</c:v>
                </c:pt>
                <c:pt idx="428">
                  <c:v>33477</c:v>
                </c:pt>
                <c:pt idx="429">
                  <c:v>33478</c:v>
                </c:pt>
                <c:pt idx="430">
                  <c:v>33479</c:v>
                </c:pt>
                <c:pt idx="431">
                  <c:v>33480</c:v>
                </c:pt>
                <c:pt idx="432">
                  <c:v>33483</c:v>
                </c:pt>
                <c:pt idx="433">
                  <c:v>33484</c:v>
                </c:pt>
                <c:pt idx="434">
                  <c:v>33485</c:v>
                </c:pt>
                <c:pt idx="435">
                  <c:v>33486</c:v>
                </c:pt>
                <c:pt idx="436">
                  <c:v>33487</c:v>
                </c:pt>
                <c:pt idx="437">
                  <c:v>33490</c:v>
                </c:pt>
                <c:pt idx="438">
                  <c:v>33491</c:v>
                </c:pt>
                <c:pt idx="439">
                  <c:v>33492</c:v>
                </c:pt>
                <c:pt idx="440">
                  <c:v>33493</c:v>
                </c:pt>
                <c:pt idx="441">
                  <c:v>33494</c:v>
                </c:pt>
                <c:pt idx="442">
                  <c:v>33497</c:v>
                </c:pt>
                <c:pt idx="443">
                  <c:v>33498</c:v>
                </c:pt>
                <c:pt idx="444">
                  <c:v>33499</c:v>
                </c:pt>
                <c:pt idx="445">
                  <c:v>33500</c:v>
                </c:pt>
                <c:pt idx="446">
                  <c:v>33501</c:v>
                </c:pt>
                <c:pt idx="447">
                  <c:v>33504</c:v>
                </c:pt>
                <c:pt idx="448">
                  <c:v>33505</c:v>
                </c:pt>
                <c:pt idx="449">
                  <c:v>33506</c:v>
                </c:pt>
                <c:pt idx="450">
                  <c:v>33507</c:v>
                </c:pt>
                <c:pt idx="451">
                  <c:v>33508</c:v>
                </c:pt>
                <c:pt idx="452">
                  <c:v>33511</c:v>
                </c:pt>
                <c:pt idx="453">
                  <c:v>33512</c:v>
                </c:pt>
                <c:pt idx="454">
                  <c:v>33513</c:v>
                </c:pt>
                <c:pt idx="455">
                  <c:v>33514</c:v>
                </c:pt>
                <c:pt idx="456">
                  <c:v>33515</c:v>
                </c:pt>
                <c:pt idx="457">
                  <c:v>33518</c:v>
                </c:pt>
                <c:pt idx="458">
                  <c:v>33519</c:v>
                </c:pt>
                <c:pt idx="459">
                  <c:v>33520</c:v>
                </c:pt>
                <c:pt idx="460">
                  <c:v>33521</c:v>
                </c:pt>
                <c:pt idx="461">
                  <c:v>33522</c:v>
                </c:pt>
                <c:pt idx="462">
                  <c:v>33525</c:v>
                </c:pt>
                <c:pt idx="463">
                  <c:v>33526</c:v>
                </c:pt>
                <c:pt idx="464">
                  <c:v>33527</c:v>
                </c:pt>
                <c:pt idx="465">
                  <c:v>33528</c:v>
                </c:pt>
                <c:pt idx="466">
                  <c:v>33529</c:v>
                </c:pt>
                <c:pt idx="467">
                  <c:v>33532</c:v>
                </c:pt>
                <c:pt idx="468">
                  <c:v>33533</c:v>
                </c:pt>
                <c:pt idx="469">
                  <c:v>33535</c:v>
                </c:pt>
                <c:pt idx="470">
                  <c:v>33536</c:v>
                </c:pt>
                <c:pt idx="471">
                  <c:v>33539</c:v>
                </c:pt>
                <c:pt idx="472">
                  <c:v>33540</c:v>
                </c:pt>
                <c:pt idx="473">
                  <c:v>33541</c:v>
                </c:pt>
                <c:pt idx="474">
                  <c:v>33542</c:v>
                </c:pt>
                <c:pt idx="475">
                  <c:v>33543</c:v>
                </c:pt>
                <c:pt idx="476">
                  <c:v>33546</c:v>
                </c:pt>
                <c:pt idx="477">
                  <c:v>33547</c:v>
                </c:pt>
                <c:pt idx="478">
                  <c:v>33548</c:v>
                </c:pt>
                <c:pt idx="479">
                  <c:v>33549</c:v>
                </c:pt>
                <c:pt idx="480">
                  <c:v>33550</c:v>
                </c:pt>
                <c:pt idx="481">
                  <c:v>33553</c:v>
                </c:pt>
                <c:pt idx="482">
                  <c:v>33554</c:v>
                </c:pt>
                <c:pt idx="483">
                  <c:v>33555</c:v>
                </c:pt>
                <c:pt idx="484">
                  <c:v>33556</c:v>
                </c:pt>
                <c:pt idx="485">
                  <c:v>33557</c:v>
                </c:pt>
                <c:pt idx="486">
                  <c:v>33560</c:v>
                </c:pt>
                <c:pt idx="487">
                  <c:v>33561</c:v>
                </c:pt>
                <c:pt idx="488">
                  <c:v>33562</c:v>
                </c:pt>
                <c:pt idx="489">
                  <c:v>33563</c:v>
                </c:pt>
                <c:pt idx="490">
                  <c:v>33564</c:v>
                </c:pt>
                <c:pt idx="491">
                  <c:v>33567</c:v>
                </c:pt>
                <c:pt idx="492">
                  <c:v>33568</c:v>
                </c:pt>
                <c:pt idx="493">
                  <c:v>33569</c:v>
                </c:pt>
                <c:pt idx="494">
                  <c:v>33570</c:v>
                </c:pt>
                <c:pt idx="495">
                  <c:v>33571</c:v>
                </c:pt>
                <c:pt idx="496">
                  <c:v>33574</c:v>
                </c:pt>
                <c:pt idx="497">
                  <c:v>33575</c:v>
                </c:pt>
                <c:pt idx="498">
                  <c:v>33576</c:v>
                </c:pt>
                <c:pt idx="499">
                  <c:v>33577</c:v>
                </c:pt>
                <c:pt idx="500">
                  <c:v>33578</c:v>
                </c:pt>
                <c:pt idx="501">
                  <c:v>33581</c:v>
                </c:pt>
                <c:pt idx="502">
                  <c:v>33582</c:v>
                </c:pt>
                <c:pt idx="503">
                  <c:v>33583</c:v>
                </c:pt>
                <c:pt idx="504">
                  <c:v>33584</c:v>
                </c:pt>
                <c:pt idx="505">
                  <c:v>33585</c:v>
                </c:pt>
                <c:pt idx="506">
                  <c:v>33588</c:v>
                </c:pt>
                <c:pt idx="507">
                  <c:v>33589</c:v>
                </c:pt>
                <c:pt idx="508">
                  <c:v>33590</c:v>
                </c:pt>
                <c:pt idx="509">
                  <c:v>33591</c:v>
                </c:pt>
                <c:pt idx="510">
                  <c:v>33592</c:v>
                </c:pt>
                <c:pt idx="511">
                  <c:v>33595</c:v>
                </c:pt>
                <c:pt idx="512">
                  <c:v>33596</c:v>
                </c:pt>
                <c:pt idx="513">
                  <c:v>33597</c:v>
                </c:pt>
                <c:pt idx="514">
                  <c:v>33598</c:v>
                </c:pt>
                <c:pt idx="515">
                  <c:v>33599</c:v>
                </c:pt>
                <c:pt idx="516">
                  <c:v>33602</c:v>
                </c:pt>
                <c:pt idx="517">
                  <c:v>33603</c:v>
                </c:pt>
                <c:pt idx="518">
                  <c:v>33605</c:v>
                </c:pt>
                <c:pt idx="519">
                  <c:v>33606</c:v>
                </c:pt>
                <c:pt idx="520">
                  <c:v>33609</c:v>
                </c:pt>
                <c:pt idx="521">
                  <c:v>33610</c:v>
                </c:pt>
                <c:pt idx="522">
                  <c:v>33611</c:v>
                </c:pt>
                <c:pt idx="523">
                  <c:v>33612</c:v>
                </c:pt>
                <c:pt idx="524">
                  <c:v>33613</c:v>
                </c:pt>
                <c:pt idx="525">
                  <c:v>33616</c:v>
                </c:pt>
                <c:pt idx="526">
                  <c:v>33617</c:v>
                </c:pt>
                <c:pt idx="527">
                  <c:v>33618</c:v>
                </c:pt>
                <c:pt idx="528">
                  <c:v>33619</c:v>
                </c:pt>
                <c:pt idx="529">
                  <c:v>33620</c:v>
                </c:pt>
                <c:pt idx="530">
                  <c:v>33623</c:v>
                </c:pt>
                <c:pt idx="531">
                  <c:v>33624</c:v>
                </c:pt>
                <c:pt idx="532">
                  <c:v>33625</c:v>
                </c:pt>
                <c:pt idx="533">
                  <c:v>33626</c:v>
                </c:pt>
                <c:pt idx="534">
                  <c:v>33627</c:v>
                </c:pt>
                <c:pt idx="535">
                  <c:v>33630</c:v>
                </c:pt>
                <c:pt idx="536">
                  <c:v>33631</c:v>
                </c:pt>
                <c:pt idx="537">
                  <c:v>33632</c:v>
                </c:pt>
                <c:pt idx="538">
                  <c:v>33633</c:v>
                </c:pt>
                <c:pt idx="539">
                  <c:v>33634</c:v>
                </c:pt>
                <c:pt idx="540">
                  <c:v>33637</c:v>
                </c:pt>
                <c:pt idx="541">
                  <c:v>33638</c:v>
                </c:pt>
                <c:pt idx="542">
                  <c:v>33639</c:v>
                </c:pt>
                <c:pt idx="543">
                  <c:v>33640</c:v>
                </c:pt>
                <c:pt idx="544">
                  <c:v>33641</c:v>
                </c:pt>
                <c:pt idx="545">
                  <c:v>33644</c:v>
                </c:pt>
                <c:pt idx="546">
                  <c:v>33645</c:v>
                </c:pt>
                <c:pt idx="547">
                  <c:v>33646</c:v>
                </c:pt>
                <c:pt idx="548">
                  <c:v>33647</c:v>
                </c:pt>
                <c:pt idx="549">
                  <c:v>33648</c:v>
                </c:pt>
                <c:pt idx="550">
                  <c:v>33651</c:v>
                </c:pt>
                <c:pt idx="551">
                  <c:v>33652</c:v>
                </c:pt>
                <c:pt idx="552">
                  <c:v>33653</c:v>
                </c:pt>
                <c:pt idx="553">
                  <c:v>33654</c:v>
                </c:pt>
                <c:pt idx="554">
                  <c:v>33655</c:v>
                </c:pt>
                <c:pt idx="555">
                  <c:v>33658</c:v>
                </c:pt>
                <c:pt idx="556">
                  <c:v>33659</c:v>
                </c:pt>
                <c:pt idx="557">
                  <c:v>33660</c:v>
                </c:pt>
                <c:pt idx="558">
                  <c:v>33661</c:v>
                </c:pt>
                <c:pt idx="559">
                  <c:v>33662</c:v>
                </c:pt>
                <c:pt idx="560">
                  <c:v>33665</c:v>
                </c:pt>
                <c:pt idx="561">
                  <c:v>33666</c:v>
                </c:pt>
                <c:pt idx="562">
                  <c:v>33667</c:v>
                </c:pt>
                <c:pt idx="563">
                  <c:v>33668</c:v>
                </c:pt>
                <c:pt idx="564">
                  <c:v>33669</c:v>
                </c:pt>
                <c:pt idx="565">
                  <c:v>33672</c:v>
                </c:pt>
                <c:pt idx="566">
                  <c:v>33673</c:v>
                </c:pt>
                <c:pt idx="567">
                  <c:v>33674</c:v>
                </c:pt>
                <c:pt idx="568">
                  <c:v>33675</c:v>
                </c:pt>
                <c:pt idx="569">
                  <c:v>33676</c:v>
                </c:pt>
                <c:pt idx="570">
                  <c:v>33679</c:v>
                </c:pt>
                <c:pt idx="571">
                  <c:v>33680</c:v>
                </c:pt>
                <c:pt idx="572">
                  <c:v>33681</c:v>
                </c:pt>
                <c:pt idx="573">
                  <c:v>33682</c:v>
                </c:pt>
                <c:pt idx="574">
                  <c:v>33683</c:v>
                </c:pt>
                <c:pt idx="575">
                  <c:v>33686</c:v>
                </c:pt>
                <c:pt idx="576">
                  <c:v>33687</c:v>
                </c:pt>
                <c:pt idx="577">
                  <c:v>33688</c:v>
                </c:pt>
                <c:pt idx="578">
                  <c:v>33689</c:v>
                </c:pt>
                <c:pt idx="579">
                  <c:v>33690</c:v>
                </c:pt>
                <c:pt idx="580">
                  <c:v>33693</c:v>
                </c:pt>
                <c:pt idx="581">
                  <c:v>33694</c:v>
                </c:pt>
                <c:pt idx="582">
                  <c:v>33695</c:v>
                </c:pt>
                <c:pt idx="583">
                  <c:v>33696</c:v>
                </c:pt>
                <c:pt idx="584">
                  <c:v>33697</c:v>
                </c:pt>
                <c:pt idx="585">
                  <c:v>33700</c:v>
                </c:pt>
                <c:pt idx="586">
                  <c:v>33701</c:v>
                </c:pt>
                <c:pt idx="587">
                  <c:v>33702</c:v>
                </c:pt>
                <c:pt idx="588">
                  <c:v>33703</c:v>
                </c:pt>
                <c:pt idx="589">
                  <c:v>33704</c:v>
                </c:pt>
                <c:pt idx="590">
                  <c:v>33707</c:v>
                </c:pt>
                <c:pt idx="591">
                  <c:v>33708</c:v>
                </c:pt>
                <c:pt idx="592">
                  <c:v>33709</c:v>
                </c:pt>
                <c:pt idx="593">
                  <c:v>33710</c:v>
                </c:pt>
                <c:pt idx="594">
                  <c:v>33711</c:v>
                </c:pt>
                <c:pt idx="595">
                  <c:v>33714</c:v>
                </c:pt>
                <c:pt idx="596">
                  <c:v>33715</c:v>
                </c:pt>
                <c:pt idx="597">
                  <c:v>33716</c:v>
                </c:pt>
                <c:pt idx="598">
                  <c:v>33717</c:v>
                </c:pt>
                <c:pt idx="599">
                  <c:v>33718</c:v>
                </c:pt>
                <c:pt idx="600">
                  <c:v>33721</c:v>
                </c:pt>
                <c:pt idx="601">
                  <c:v>33722</c:v>
                </c:pt>
                <c:pt idx="602">
                  <c:v>33723</c:v>
                </c:pt>
                <c:pt idx="603">
                  <c:v>33724</c:v>
                </c:pt>
                <c:pt idx="604">
                  <c:v>33725</c:v>
                </c:pt>
                <c:pt idx="605">
                  <c:v>33728</c:v>
                </c:pt>
                <c:pt idx="606">
                  <c:v>33729</c:v>
                </c:pt>
                <c:pt idx="607">
                  <c:v>33730</c:v>
                </c:pt>
                <c:pt idx="608">
                  <c:v>33731</c:v>
                </c:pt>
                <c:pt idx="609">
                  <c:v>33732</c:v>
                </c:pt>
                <c:pt idx="610">
                  <c:v>33735</c:v>
                </c:pt>
                <c:pt idx="611">
                  <c:v>33736</c:v>
                </c:pt>
                <c:pt idx="612">
                  <c:v>33738</c:v>
                </c:pt>
                <c:pt idx="613">
                  <c:v>33739</c:v>
                </c:pt>
                <c:pt idx="614">
                  <c:v>33742</c:v>
                </c:pt>
                <c:pt idx="615">
                  <c:v>33743</c:v>
                </c:pt>
                <c:pt idx="616">
                  <c:v>33744</c:v>
                </c:pt>
                <c:pt idx="617">
                  <c:v>33745</c:v>
                </c:pt>
                <c:pt idx="618">
                  <c:v>33746</c:v>
                </c:pt>
                <c:pt idx="619">
                  <c:v>33749</c:v>
                </c:pt>
                <c:pt idx="620">
                  <c:v>33750</c:v>
                </c:pt>
                <c:pt idx="621">
                  <c:v>33751</c:v>
                </c:pt>
                <c:pt idx="622">
                  <c:v>33752</c:v>
                </c:pt>
                <c:pt idx="623">
                  <c:v>33753</c:v>
                </c:pt>
                <c:pt idx="624">
                  <c:v>33756</c:v>
                </c:pt>
                <c:pt idx="625">
                  <c:v>33757</c:v>
                </c:pt>
                <c:pt idx="626">
                  <c:v>33758</c:v>
                </c:pt>
                <c:pt idx="627">
                  <c:v>33759</c:v>
                </c:pt>
                <c:pt idx="628">
                  <c:v>33760</c:v>
                </c:pt>
                <c:pt idx="629">
                  <c:v>33763</c:v>
                </c:pt>
                <c:pt idx="630">
                  <c:v>33764</c:v>
                </c:pt>
                <c:pt idx="631">
                  <c:v>33765</c:v>
                </c:pt>
                <c:pt idx="632">
                  <c:v>33766</c:v>
                </c:pt>
                <c:pt idx="633">
                  <c:v>33767</c:v>
                </c:pt>
                <c:pt idx="634">
                  <c:v>33770</c:v>
                </c:pt>
                <c:pt idx="635">
                  <c:v>33771</c:v>
                </c:pt>
                <c:pt idx="636">
                  <c:v>33772</c:v>
                </c:pt>
                <c:pt idx="637">
                  <c:v>33773</c:v>
                </c:pt>
                <c:pt idx="638">
                  <c:v>33774</c:v>
                </c:pt>
                <c:pt idx="639">
                  <c:v>33777</c:v>
                </c:pt>
                <c:pt idx="640">
                  <c:v>33778</c:v>
                </c:pt>
                <c:pt idx="641">
                  <c:v>33779</c:v>
                </c:pt>
                <c:pt idx="642">
                  <c:v>33780</c:v>
                </c:pt>
                <c:pt idx="643">
                  <c:v>33781</c:v>
                </c:pt>
                <c:pt idx="644">
                  <c:v>33784</c:v>
                </c:pt>
                <c:pt idx="645">
                  <c:v>33785</c:v>
                </c:pt>
                <c:pt idx="646">
                  <c:v>33786</c:v>
                </c:pt>
                <c:pt idx="647">
                  <c:v>33787</c:v>
                </c:pt>
                <c:pt idx="648">
                  <c:v>33788</c:v>
                </c:pt>
                <c:pt idx="649">
                  <c:v>33791</c:v>
                </c:pt>
                <c:pt idx="650">
                  <c:v>33792</c:v>
                </c:pt>
                <c:pt idx="651">
                  <c:v>33793</c:v>
                </c:pt>
                <c:pt idx="652">
                  <c:v>33794</c:v>
                </c:pt>
                <c:pt idx="653">
                  <c:v>33795</c:v>
                </c:pt>
                <c:pt idx="654">
                  <c:v>33798</c:v>
                </c:pt>
                <c:pt idx="655">
                  <c:v>33799</c:v>
                </c:pt>
                <c:pt idx="656">
                  <c:v>33800</c:v>
                </c:pt>
                <c:pt idx="657">
                  <c:v>33801</c:v>
                </c:pt>
                <c:pt idx="658">
                  <c:v>33802</c:v>
                </c:pt>
                <c:pt idx="659">
                  <c:v>33805</c:v>
                </c:pt>
                <c:pt idx="660">
                  <c:v>33806</c:v>
                </c:pt>
                <c:pt idx="661">
                  <c:v>33807</c:v>
                </c:pt>
                <c:pt idx="662">
                  <c:v>33808</c:v>
                </c:pt>
                <c:pt idx="663">
                  <c:v>33809</c:v>
                </c:pt>
                <c:pt idx="664">
                  <c:v>33812</c:v>
                </c:pt>
                <c:pt idx="665">
                  <c:v>33813</c:v>
                </c:pt>
                <c:pt idx="666">
                  <c:v>33814</c:v>
                </c:pt>
                <c:pt idx="667">
                  <c:v>33815</c:v>
                </c:pt>
                <c:pt idx="668">
                  <c:v>33816</c:v>
                </c:pt>
                <c:pt idx="669">
                  <c:v>33819</c:v>
                </c:pt>
                <c:pt idx="670">
                  <c:v>33820</c:v>
                </c:pt>
                <c:pt idx="671">
                  <c:v>33821</c:v>
                </c:pt>
                <c:pt idx="672">
                  <c:v>33822</c:v>
                </c:pt>
                <c:pt idx="673">
                  <c:v>33823</c:v>
                </c:pt>
                <c:pt idx="674">
                  <c:v>33826</c:v>
                </c:pt>
                <c:pt idx="675">
                  <c:v>33827</c:v>
                </c:pt>
                <c:pt idx="676">
                  <c:v>33828</c:v>
                </c:pt>
                <c:pt idx="677">
                  <c:v>33829</c:v>
                </c:pt>
                <c:pt idx="678">
                  <c:v>33830</c:v>
                </c:pt>
                <c:pt idx="679">
                  <c:v>33833</c:v>
                </c:pt>
                <c:pt idx="680">
                  <c:v>33834</c:v>
                </c:pt>
                <c:pt idx="681">
                  <c:v>33835</c:v>
                </c:pt>
                <c:pt idx="682">
                  <c:v>33836</c:v>
                </c:pt>
                <c:pt idx="683">
                  <c:v>33837</c:v>
                </c:pt>
                <c:pt idx="684">
                  <c:v>33840</c:v>
                </c:pt>
                <c:pt idx="685">
                  <c:v>33841</c:v>
                </c:pt>
                <c:pt idx="686">
                  <c:v>33842</c:v>
                </c:pt>
                <c:pt idx="687">
                  <c:v>33843</c:v>
                </c:pt>
                <c:pt idx="688">
                  <c:v>33844</c:v>
                </c:pt>
                <c:pt idx="689">
                  <c:v>33847</c:v>
                </c:pt>
                <c:pt idx="690">
                  <c:v>33848</c:v>
                </c:pt>
                <c:pt idx="691">
                  <c:v>33849</c:v>
                </c:pt>
                <c:pt idx="692">
                  <c:v>33850</c:v>
                </c:pt>
                <c:pt idx="693">
                  <c:v>33851</c:v>
                </c:pt>
                <c:pt idx="694">
                  <c:v>33855</c:v>
                </c:pt>
                <c:pt idx="695">
                  <c:v>33856</c:v>
                </c:pt>
                <c:pt idx="696">
                  <c:v>33857</c:v>
                </c:pt>
                <c:pt idx="697">
                  <c:v>33858</c:v>
                </c:pt>
                <c:pt idx="698">
                  <c:v>33861</c:v>
                </c:pt>
                <c:pt idx="699">
                  <c:v>33862</c:v>
                </c:pt>
                <c:pt idx="700">
                  <c:v>33863</c:v>
                </c:pt>
                <c:pt idx="701">
                  <c:v>33864</c:v>
                </c:pt>
                <c:pt idx="702">
                  <c:v>33865</c:v>
                </c:pt>
                <c:pt idx="703">
                  <c:v>33868</c:v>
                </c:pt>
                <c:pt idx="704">
                  <c:v>33869</c:v>
                </c:pt>
                <c:pt idx="705">
                  <c:v>33870</c:v>
                </c:pt>
                <c:pt idx="706">
                  <c:v>33871</c:v>
                </c:pt>
                <c:pt idx="707">
                  <c:v>33872</c:v>
                </c:pt>
                <c:pt idx="708">
                  <c:v>33875</c:v>
                </c:pt>
                <c:pt idx="709">
                  <c:v>33876</c:v>
                </c:pt>
                <c:pt idx="710">
                  <c:v>33877</c:v>
                </c:pt>
                <c:pt idx="711">
                  <c:v>33878</c:v>
                </c:pt>
                <c:pt idx="712">
                  <c:v>33879</c:v>
                </c:pt>
                <c:pt idx="713">
                  <c:v>33882</c:v>
                </c:pt>
                <c:pt idx="714">
                  <c:v>33883</c:v>
                </c:pt>
                <c:pt idx="715">
                  <c:v>33884</c:v>
                </c:pt>
                <c:pt idx="716">
                  <c:v>33885</c:v>
                </c:pt>
                <c:pt idx="717">
                  <c:v>33886</c:v>
                </c:pt>
                <c:pt idx="718">
                  <c:v>33889</c:v>
                </c:pt>
                <c:pt idx="719">
                  <c:v>33890</c:v>
                </c:pt>
                <c:pt idx="720">
                  <c:v>33891</c:v>
                </c:pt>
                <c:pt idx="721">
                  <c:v>33892</c:v>
                </c:pt>
                <c:pt idx="722">
                  <c:v>33893</c:v>
                </c:pt>
                <c:pt idx="723">
                  <c:v>33896</c:v>
                </c:pt>
                <c:pt idx="724">
                  <c:v>33897</c:v>
                </c:pt>
                <c:pt idx="725">
                  <c:v>33898</c:v>
                </c:pt>
                <c:pt idx="726">
                  <c:v>33899</c:v>
                </c:pt>
                <c:pt idx="727">
                  <c:v>33900</c:v>
                </c:pt>
                <c:pt idx="728">
                  <c:v>33903</c:v>
                </c:pt>
                <c:pt idx="729">
                  <c:v>33904</c:v>
                </c:pt>
                <c:pt idx="730">
                  <c:v>33905</c:v>
                </c:pt>
                <c:pt idx="731">
                  <c:v>33906</c:v>
                </c:pt>
                <c:pt idx="732">
                  <c:v>33907</c:v>
                </c:pt>
                <c:pt idx="733">
                  <c:v>33910</c:v>
                </c:pt>
                <c:pt idx="734">
                  <c:v>33911</c:v>
                </c:pt>
                <c:pt idx="735">
                  <c:v>33912</c:v>
                </c:pt>
                <c:pt idx="736">
                  <c:v>33913</c:v>
                </c:pt>
                <c:pt idx="737">
                  <c:v>33914</c:v>
                </c:pt>
                <c:pt idx="738">
                  <c:v>33917</c:v>
                </c:pt>
                <c:pt idx="739">
                  <c:v>33918</c:v>
                </c:pt>
                <c:pt idx="740">
                  <c:v>33919</c:v>
                </c:pt>
                <c:pt idx="741">
                  <c:v>33920</c:v>
                </c:pt>
                <c:pt idx="742">
                  <c:v>33921</c:v>
                </c:pt>
                <c:pt idx="743">
                  <c:v>33924</c:v>
                </c:pt>
                <c:pt idx="744">
                  <c:v>33925</c:v>
                </c:pt>
                <c:pt idx="745">
                  <c:v>33926</c:v>
                </c:pt>
                <c:pt idx="746">
                  <c:v>33927</c:v>
                </c:pt>
                <c:pt idx="747">
                  <c:v>33928</c:v>
                </c:pt>
                <c:pt idx="748">
                  <c:v>33931</c:v>
                </c:pt>
                <c:pt idx="749">
                  <c:v>33932</c:v>
                </c:pt>
                <c:pt idx="750">
                  <c:v>33933</c:v>
                </c:pt>
                <c:pt idx="751">
                  <c:v>33934</c:v>
                </c:pt>
                <c:pt idx="752">
                  <c:v>33935</c:v>
                </c:pt>
                <c:pt idx="753">
                  <c:v>33938</c:v>
                </c:pt>
                <c:pt idx="754">
                  <c:v>33939</c:v>
                </c:pt>
                <c:pt idx="755">
                  <c:v>33940</c:v>
                </c:pt>
                <c:pt idx="756">
                  <c:v>33941</c:v>
                </c:pt>
                <c:pt idx="757">
                  <c:v>33942</c:v>
                </c:pt>
                <c:pt idx="758">
                  <c:v>33945</c:v>
                </c:pt>
                <c:pt idx="759">
                  <c:v>33946</c:v>
                </c:pt>
                <c:pt idx="760">
                  <c:v>33947</c:v>
                </c:pt>
                <c:pt idx="761">
                  <c:v>33948</c:v>
                </c:pt>
                <c:pt idx="762">
                  <c:v>33949</c:v>
                </c:pt>
                <c:pt idx="763">
                  <c:v>33952</c:v>
                </c:pt>
                <c:pt idx="764">
                  <c:v>33953</c:v>
                </c:pt>
                <c:pt idx="765">
                  <c:v>33954</c:v>
                </c:pt>
                <c:pt idx="766">
                  <c:v>33955</c:v>
                </c:pt>
                <c:pt idx="767">
                  <c:v>33956</c:v>
                </c:pt>
                <c:pt idx="768">
                  <c:v>33959</c:v>
                </c:pt>
                <c:pt idx="769">
                  <c:v>33960</c:v>
                </c:pt>
                <c:pt idx="770">
                  <c:v>33961</c:v>
                </c:pt>
                <c:pt idx="771">
                  <c:v>33962</c:v>
                </c:pt>
                <c:pt idx="772">
                  <c:v>33963</c:v>
                </c:pt>
                <c:pt idx="773">
                  <c:v>33966</c:v>
                </c:pt>
                <c:pt idx="774">
                  <c:v>33967</c:v>
                </c:pt>
                <c:pt idx="775">
                  <c:v>33968</c:v>
                </c:pt>
                <c:pt idx="776">
                  <c:v>33969</c:v>
                </c:pt>
                <c:pt idx="777">
                  <c:v>33973</c:v>
                </c:pt>
                <c:pt idx="778">
                  <c:v>33974</c:v>
                </c:pt>
                <c:pt idx="779">
                  <c:v>33975</c:v>
                </c:pt>
                <c:pt idx="780">
                  <c:v>33976</c:v>
                </c:pt>
                <c:pt idx="781">
                  <c:v>33977</c:v>
                </c:pt>
                <c:pt idx="782">
                  <c:v>33980</c:v>
                </c:pt>
                <c:pt idx="783">
                  <c:v>33981</c:v>
                </c:pt>
                <c:pt idx="784">
                  <c:v>33982</c:v>
                </c:pt>
                <c:pt idx="785">
                  <c:v>33983</c:v>
                </c:pt>
                <c:pt idx="786">
                  <c:v>33984</c:v>
                </c:pt>
                <c:pt idx="787">
                  <c:v>33987</c:v>
                </c:pt>
                <c:pt idx="788">
                  <c:v>33988</c:v>
                </c:pt>
                <c:pt idx="789">
                  <c:v>33989</c:v>
                </c:pt>
                <c:pt idx="790">
                  <c:v>33990</c:v>
                </c:pt>
                <c:pt idx="791">
                  <c:v>33991</c:v>
                </c:pt>
                <c:pt idx="792">
                  <c:v>33994</c:v>
                </c:pt>
                <c:pt idx="793">
                  <c:v>33995</c:v>
                </c:pt>
                <c:pt idx="794">
                  <c:v>33996</c:v>
                </c:pt>
                <c:pt idx="795">
                  <c:v>33997</c:v>
                </c:pt>
                <c:pt idx="796">
                  <c:v>33998</c:v>
                </c:pt>
                <c:pt idx="797">
                  <c:v>34001</c:v>
                </c:pt>
                <c:pt idx="798">
                  <c:v>34002</c:v>
                </c:pt>
                <c:pt idx="799">
                  <c:v>34003</c:v>
                </c:pt>
                <c:pt idx="800">
                  <c:v>34004</c:v>
                </c:pt>
                <c:pt idx="801">
                  <c:v>34005</c:v>
                </c:pt>
                <c:pt idx="802">
                  <c:v>34008</c:v>
                </c:pt>
                <c:pt idx="803">
                  <c:v>34009</c:v>
                </c:pt>
                <c:pt idx="804">
                  <c:v>34010</c:v>
                </c:pt>
                <c:pt idx="805">
                  <c:v>34011</c:v>
                </c:pt>
                <c:pt idx="806">
                  <c:v>34012</c:v>
                </c:pt>
                <c:pt idx="807">
                  <c:v>34015</c:v>
                </c:pt>
                <c:pt idx="808">
                  <c:v>34016</c:v>
                </c:pt>
                <c:pt idx="809">
                  <c:v>34017</c:v>
                </c:pt>
                <c:pt idx="810">
                  <c:v>34018</c:v>
                </c:pt>
                <c:pt idx="811">
                  <c:v>34019</c:v>
                </c:pt>
                <c:pt idx="812">
                  <c:v>34022</c:v>
                </c:pt>
                <c:pt idx="813">
                  <c:v>34023</c:v>
                </c:pt>
                <c:pt idx="814">
                  <c:v>34024</c:v>
                </c:pt>
                <c:pt idx="815">
                  <c:v>34025</c:v>
                </c:pt>
                <c:pt idx="816">
                  <c:v>34026</c:v>
                </c:pt>
                <c:pt idx="817">
                  <c:v>34029</c:v>
                </c:pt>
                <c:pt idx="818">
                  <c:v>34030</c:v>
                </c:pt>
                <c:pt idx="819">
                  <c:v>34031</c:v>
                </c:pt>
                <c:pt idx="820">
                  <c:v>34032</c:v>
                </c:pt>
                <c:pt idx="821">
                  <c:v>34033</c:v>
                </c:pt>
                <c:pt idx="822">
                  <c:v>34036</c:v>
                </c:pt>
                <c:pt idx="823">
                  <c:v>34037</c:v>
                </c:pt>
                <c:pt idx="824">
                  <c:v>34038</c:v>
                </c:pt>
                <c:pt idx="825">
                  <c:v>34039</c:v>
                </c:pt>
                <c:pt idx="826">
                  <c:v>34040</c:v>
                </c:pt>
                <c:pt idx="827">
                  <c:v>34043</c:v>
                </c:pt>
                <c:pt idx="828">
                  <c:v>34044</c:v>
                </c:pt>
                <c:pt idx="829">
                  <c:v>34045</c:v>
                </c:pt>
                <c:pt idx="830">
                  <c:v>34046</c:v>
                </c:pt>
                <c:pt idx="831">
                  <c:v>34047</c:v>
                </c:pt>
                <c:pt idx="832">
                  <c:v>34050</c:v>
                </c:pt>
                <c:pt idx="833">
                  <c:v>34051</c:v>
                </c:pt>
                <c:pt idx="834">
                  <c:v>34052</c:v>
                </c:pt>
                <c:pt idx="835">
                  <c:v>34053</c:v>
                </c:pt>
                <c:pt idx="836">
                  <c:v>34054</c:v>
                </c:pt>
                <c:pt idx="837">
                  <c:v>34057</c:v>
                </c:pt>
                <c:pt idx="838">
                  <c:v>34058</c:v>
                </c:pt>
                <c:pt idx="839">
                  <c:v>34059</c:v>
                </c:pt>
                <c:pt idx="840">
                  <c:v>34060</c:v>
                </c:pt>
                <c:pt idx="841">
                  <c:v>34061</c:v>
                </c:pt>
                <c:pt idx="842">
                  <c:v>34064</c:v>
                </c:pt>
                <c:pt idx="843">
                  <c:v>34065</c:v>
                </c:pt>
                <c:pt idx="844">
                  <c:v>34066</c:v>
                </c:pt>
                <c:pt idx="845">
                  <c:v>34067</c:v>
                </c:pt>
                <c:pt idx="846">
                  <c:v>34068</c:v>
                </c:pt>
                <c:pt idx="847">
                  <c:v>34071</c:v>
                </c:pt>
                <c:pt idx="848">
                  <c:v>34072</c:v>
                </c:pt>
                <c:pt idx="849">
                  <c:v>34073</c:v>
                </c:pt>
                <c:pt idx="850">
                  <c:v>34074</c:v>
                </c:pt>
                <c:pt idx="851">
                  <c:v>34075</c:v>
                </c:pt>
                <c:pt idx="852">
                  <c:v>34078</c:v>
                </c:pt>
                <c:pt idx="853">
                  <c:v>34079</c:v>
                </c:pt>
                <c:pt idx="854">
                  <c:v>34080</c:v>
                </c:pt>
                <c:pt idx="855">
                  <c:v>34081</c:v>
                </c:pt>
                <c:pt idx="856">
                  <c:v>34082</c:v>
                </c:pt>
                <c:pt idx="857">
                  <c:v>34085</c:v>
                </c:pt>
                <c:pt idx="858">
                  <c:v>34086</c:v>
                </c:pt>
                <c:pt idx="859">
                  <c:v>34088</c:v>
                </c:pt>
                <c:pt idx="860">
                  <c:v>34089</c:v>
                </c:pt>
                <c:pt idx="861">
                  <c:v>34092</c:v>
                </c:pt>
                <c:pt idx="862">
                  <c:v>34093</c:v>
                </c:pt>
                <c:pt idx="863">
                  <c:v>34094</c:v>
                </c:pt>
                <c:pt idx="864">
                  <c:v>34095</c:v>
                </c:pt>
                <c:pt idx="865">
                  <c:v>34096</c:v>
                </c:pt>
                <c:pt idx="866">
                  <c:v>34099</c:v>
                </c:pt>
                <c:pt idx="867">
                  <c:v>34100</c:v>
                </c:pt>
                <c:pt idx="868">
                  <c:v>34101</c:v>
                </c:pt>
                <c:pt idx="869">
                  <c:v>34102</c:v>
                </c:pt>
                <c:pt idx="870">
                  <c:v>34103</c:v>
                </c:pt>
                <c:pt idx="871">
                  <c:v>34106</c:v>
                </c:pt>
                <c:pt idx="872">
                  <c:v>34107</c:v>
                </c:pt>
                <c:pt idx="873">
                  <c:v>34108</c:v>
                </c:pt>
                <c:pt idx="874">
                  <c:v>34109</c:v>
                </c:pt>
                <c:pt idx="875">
                  <c:v>34110</c:v>
                </c:pt>
                <c:pt idx="876">
                  <c:v>34113</c:v>
                </c:pt>
                <c:pt idx="877">
                  <c:v>34114</c:v>
                </c:pt>
                <c:pt idx="878">
                  <c:v>34115</c:v>
                </c:pt>
                <c:pt idx="879">
                  <c:v>34116</c:v>
                </c:pt>
                <c:pt idx="880">
                  <c:v>34117</c:v>
                </c:pt>
                <c:pt idx="881">
                  <c:v>34120</c:v>
                </c:pt>
                <c:pt idx="882">
                  <c:v>34121</c:v>
                </c:pt>
                <c:pt idx="883">
                  <c:v>34122</c:v>
                </c:pt>
                <c:pt idx="884">
                  <c:v>34123</c:v>
                </c:pt>
                <c:pt idx="885">
                  <c:v>34124</c:v>
                </c:pt>
                <c:pt idx="886">
                  <c:v>34127</c:v>
                </c:pt>
                <c:pt idx="887">
                  <c:v>34128</c:v>
                </c:pt>
                <c:pt idx="888">
                  <c:v>34129</c:v>
                </c:pt>
                <c:pt idx="889">
                  <c:v>34130</c:v>
                </c:pt>
                <c:pt idx="890">
                  <c:v>34131</c:v>
                </c:pt>
                <c:pt idx="891">
                  <c:v>34134</c:v>
                </c:pt>
                <c:pt idx="892">
                  <c:v>34135</c:v>
                </c:pt>
                <c:pt idx="893">
                  <c:v>34136</c:v>
                </c:pt>
                <c:pt idx="894">
                  <c:v>34137</c:v>
                </c:pt>
                <c:pt idx="895">
                  <c:v>34138</c:v>
                </c:pt>
                <c:pt idx="896">
                  <c:v>34141</c:v>
                </c:pt>
                <c:pt idx="897">
                  <c:v>34142</c:v>
                </c:pt>
                <c:pt idx="898">
                  <c:v>34143</c:v>
                </c:pt>
                <c:pt idx="899">
                  <c:v>34144</c:v>
                </c:pt>
                <c:pt idx="900">
                  <c:v>34145</c:v>
                </c:pt>
                <c:pt idx="901">
                  <c:v>34148</c:v>
                </c:pt>
                <c:pt idx="902">
                  <c:v>34149</c:v>
                </c:pt>
                <c:pt idx="903">
                  <c:v>34150</c:v>
                </c:pt>
                <c:pt idx="904">
                  <c:v>34151</c:v>
                </c:pt>
                <c:pt idx="905">
                  <c:v>34152</c:v>
                </c:pt>
                <c:pt idx="906">
                  <c:v>34155</c:v>
                </c:pt>
                <c:pt idx="907">
                  <c:v>34156</c:v>
                </c:pt>
                <c:pt idx="908">
                  <c:v>34157</c:v>
                </c:pt>
                <c:pt idx="909">
                  <c:v>34158</c:v>
                </c:pt>
                <c:pt idx="910">
                  <c:v>34159</c:v>
                </c:pt>
                <c:pt idx="911">
                  <c:v>34162</c:v>
                </c:pt>
                <c:pt idx="912">
                  <c:v>34163</c:v>
                </c:pt>
                <c:pt idx="913">
                  <c:v>34164</c:v>
                </c:pt>
                <c:pt idx="914">
                  <c:v>34165</c:v>
                </c:pt>
                <c:pt idx="915">
                  <c:v>34166</c:v>
                </c:pt>
                <c:pt idx="916">
                  <c:v>34169</c:v>
                </c:pt>
                <c:pt idx="917">
                  <c:v>34170</c:v>
                </c:pt>
                <c:pt idx="918">
                  <c:v>34171</c:v>
                </c:pt>
                <c:pt idx="919">
                  <c:v>34172</c:v>
                </c:pt>
                <c:pt idx="920">
                  <c:v>34173</c:v>
                </c:pt>
                <c:pt idx="921">
                  <c:v>34176</c:v>
                </c:pt>
                <c:pt idx="922">
                  <c:v>34177</c:v>
                </c:pt>
                <c:pt idx="923">
                  <c:v>34178</c:v>
                </c:pt>
                <c:pt idx="924">
                  <c:v>34179</c:v>
                </c:pt>
                <c:pt idx="925">
                  <c:v>34180</c:v>
                </c:pt>
                <c:pt idx="926">
                  <c:v>34183</c:v>
                </c:pt>
                <c:pt idx="927">
                  <c:v>34184</c:v>
                </c:pt>
                <c:pt idx="928">
                  <c:v>34185</c:v>
                </c:pt>
                <c:pt idx="929">
                  <c:v>34186</c:v>
                </c:pt>
                <c:pt idx="930">
                  <c:v>34187</c:v>
                </c:pt>
                <c:pt idx="931">
                  <c:v>34190</c:v>
                </c:pt>
                <c:pt idx="932">
                  <c:v>34191</c:v>
                </c:pt>
                <c:pt idx="933">
                  <c:v>34192</c:v>
                </c:pt>
                <c:pt idx="934">
                  <c:v>34193</c:v>
                </c:pt>
                <c:pt idx="935">
                  <c:v>34194</c:v>
                </c:pt>
                <c:pt idx="936">
                  <c:v>34197</c:v>
                </c:pt>
                <c:pt idx="937">
                  <c:v>34198</c:v>
                </c:pt>
                <c:pt idx="938">
                  <c:v>34199</c:v>
                </c:pt>
                <c:pt idx="939">
                  <c:v>34200</c:v>
                </c:pt>
                <c:pt idx="940">
                  <c:v>34201</c:v>
                </c:pt>
                <c:pt idx="941">
                  <c:v>34204</c:v>
                </c:pt>
                <c:pt idx="942">
                  <c:v>34205</c:v>
                </c:pt>
                <c:pt idx="943">
                  <c:v>34206</c:v>
                </c:pt>
                <c:pt idx="944">
                  <c:v>34207</c:v>
                </c:pt>
                <c:pt idx="945">
                  <c:v>34208</c:v>
                </c:pt>
                <c:pt idx="946">
                  <c:v>34211</c:v>
                </c:pt>
                <c:pt idx="947">
                  <c:v>34212</c:v>
                </c:pt>
                <c:pt idx="948">
                  <c:v>34213</c:v>
                </c:pt>
                <c:pt idx="949">
                  <c:v>34214</c:v>
                </c:pt>
                <c:pt idx="950">
                  <c:v>34215</c:v>
                </c:pt>
                <c:pt idx="951">
                  <c:v>34218</c:v>
                </c:pt>
                <c:pt idx="952">
                  <c:v>34219</c:v>
                </c:pt>
                <c:pt idx="953">
                  <c:v>34220</c:v>
                </c:pt>
                <c:pt idx="954">
                  <c:v>34221</c:v>
                </c:pt>
                <c:pt idx="955">
                  <c:v>34222</c:v>
                </c:pt>
                <c:pt idx="956">
                  <c:v>34225</c:v>
                </c:pt>
                <c:pt idx="957">
                  <c:v>34226</c:v>
                </c:pt>
                <c:pt idx="958">
                  <c:v>34227</c:v>
                </c:pt>
                <c:pt idx="959">
                  <c:v>34228</c:v>
                </c:pt>
                <c:pt idx="960">
                  <c:v>34229</c:v>
                </c:pt>
                <c:pt idx="961">
                  <c:v>34232</c:v>
                </c:pt>
                <c:pt idx="962">
                  <c:v>34233</c:v>
                </c:pt>
                <c:pt idx="963">
                  <c:v>34234</c:v>
                </c:pt>
                <c:pt idx="964">
                  <c:v>34235</c:v>
                </c:pt>
                <c:pt idx="965">
                  <c:v>34236</c:v>
                </c:pt>
                <c:pt idx="966">
                  <c:v>34239</c:v>
                </c:pt>
                <c:pt idx="967">
                  <c:v>34240</c:v>
                </c:pt>
                <c:pt idx="968">
                  <c:v>34241</c:v>
                </c:pt>
                <c:pt idx="969">
                  <c:v>34242</c:v>
                </c:pt>
                <c:pt idx="970">
                  <c:v>34243</c:v>
                </c:pt>
                <c:pt idx="971">
                  <c:v>34246</c:v>
                </c:pt>
                <c:pt idx="972">
                  <c:v>34247</c:v>
                </c:pt>
                <c:pt idx="973">
                  <c:v>34248</c:v>
                </c:pt>
                <c:pt idx="974">
                  <c:v>34249</c:v>
                </c:pt>
                <c:pt idx="975">
                  <c:v>34250</c:v>
                </c:pt>
                <c:pt idx="976">
                  <c:v>34254</c:v>
                </c:pt>
                <c:pt idx="977">
                  <c:v>34255</c:v>
                </c:pt>
                <c:pt idx="978">
                  <c:v>34256</c:v>
                </c:pt>
                <c:pt idx="979">
                  <c:v>34257</c:v>
                </c:pt>
                <c:pt idx="980">
                  <c:v>34260</c:v>
                </c:pt>
                <c:pt idx="981">
                  <c:v>34261</c:v>
                </c:pt>
                <c:pt idx="982">
                  <c:v>34262</c:v>
                </c:pt>
                <c:pt idx="983">
                  <c:v>34263</c:v>
                </c:pt>
                <c:pt idx="984">
                  <c:v>34264</c:v>
                </c:pt>
                <c:pt idx="985">
                  <c:v>34267</c:v>
                </c:pt>
                <c:pt idx="986">
                  <c:v>34268</c:v>
                </c:pt>
                <c:pt idx="987">
                  <c:v>34269</c:v>
                </c:pt>
                <c:pt idx="988">
                  <c:v>34270</c:v>
                </c:pt>
                <c:pt idx="989">
                  <c:v>34271</c:v>
                </c:pt>
                <c:pt idx="990">
                  <c:v>34274</c:v>
                </c:pt>
                <c:pt idx="991">
                  <c:v>34275</c:v>
                </c:pt>
                <c:pt idx="992">
                  <c:v>34276</c:v>
                </c:pt>
                <c:pt idx="993">
                  <c:v>34277</c:v>
                </c:pt>
                <c:pt idx="994">
                  <c:v>34278</c:v>
                </c:pt>
                <c:pt idx="995">
                  <c:v>34281</c:v>
                </c:pt>
                <c:pt idx="996">
                  <c:v>34282</c:v>
                </c:pt>
                <c:pt idx="997">
                  <c:v>34283</c:v>
                </c:pt>
                <c:pt idx="998">
                  <c:v>34285</c:v>
                </c:pt>
                <c:pt idx="999">
                  <c:v>34288</c:v>
                </c:pt>
                <c:pt idx="1000">
                  <c:v>34289</c:v>
                </c:pt>
                <c:pt idx="1001">
                  <c:v>34290</c:v>
                </c:pt>
                <c:pt idx="1002">
                  <c:v>34291</c:v>
                </c:pt>
                <c:pt idx="1003">
                  <c:v>34292</c:v>
                </c:pt>
                <c:pt idx="1004">
                  <c:v>34295</c:v>
                </c:pt>
                <c:pt idx="1005">
                  <c:v>34296</c:v>
                </c:pt>
                <c:pt idx="1006">
                  <c:v>34297</c:v>
                </c:pt>
                <c:pt idx="1007">
                  <c:v>34298</c:v>
                </c:pt>
                <c:pt idx="1008">
                  <c:v>34299</c:v>
                </c:pt>
                <c:pt idx="1009">
                  <c:v>34302</c:v>
                </c:pt>
                <c:pt idx="1010">
                  <c:v>34303</c:v>
                </c:pt>
                <c:pt idx="1011">
                  <c:v>34304</c:v>
                </c:pt>
                <c:pt idx="1012">
                  <c:v>34305</c:v>
                </c:pt>
                <c:pt idx="1013">
                  <c:v>34306</c:v>
                </c:pt>
                <c:pt idx="1014">
                  <c:v>34309</c:v>
                </c:pt>
                <c:pt idx="1015">
                  <c:v>34310</c:v>
                </c:pt>
                <c:pt idx="1016">
                  <c:v>34311</c:v>
                </c:pt>
                <c:pt idx="1017">
                  <c:v>34312</c:v>
                </c:pt>
                <c:pt idx="1018">
                  <c:v>34313</c:v>
                </c:pt>
                <c:pt idx="1019">
                  <c:v>34316</c:v>
                </c:pt>
                <c:pt idx="1020">
                  <c:v>34317</c:v>
                </c:pt>
                <c:pt idx="1021">
                  <c:v>34318</c:v>
                </c:pt>
                <c:pt idx="1022">
                  <c:v>34319</c:v>
                </c:pt>
                <c:pt idx="1023">
                  <c:v>34320</c:v>
                </c:pt>
                <c:pt idx="1024">
                  <c:v>34323</c:v>
                </c:pt>
                <c:pt idx="1025">
                  <c:v>34324</c:v>
                </c:pt>
                <c:pt idx="1026">
                  <c:v>34325</c:v>
                </c:pt>
                <c:pt idx="1027">
                  <c:v>34326</c:v>
                </c:pt>
                <c:pt idx="1028">
                  <c:v>34327</c:v>
                </c:pt>
                <c:pt idx="1029">
                  <c:v>34330</c:v>
                </c:pt>
                <c:pt idx="1030">
                  <c:v>34331</c:v>
                </c:pt>
                <c:pt idx="1031">
                  <c:v>34332</c:v>
                </c:pt>
                <c:pt idx="1032">
                  <c:v>34333</c:v>
                </c:pt>
                <c:pt idx="1033">
                  <c:v>34334</c:v>
                </c:pt>
                <c:pt idx="1034">
                  <c:v>34337</c:v>
                </c:pt>
                <c:pt idx="1035">
                  <c:v>34338</c:v>
                </c:pt>
                <c:pt idx="1036">
                  <c:v>34339</c:v>
                </c:pt>
                <c:pt idx="1037">
                  <c:v>34340</c:v>
                </c:pt>
                <c:pt idx="1038">
                  <c:v>34341</c:v>
                </c:pt>
                <c:pt idx="1039">
                  <c:v>34344</c:v>
                </c:pt>
                <c:pt idx="1040">
                  <c:v>34345</c:v>
                </c:pt>
                <c:pt idx="1041">
                  <c:v>34346</c:v>
                </c:pt>
                <c:pt idx="1042">
                  <c:v>34347</c:v>
                </c:pt>
                <c:pt idx="1043">
                  <c:v>34348</c:v>
                </c:pt>
                <c:pt idx="1044">
                  <c:v>34351</c:v>
                </c:pt>
                <c:pt idx="1045">
                  <c:v>34352</c:v>
                </c:pt>
                <c:pt idx="1046">
                  <c:v>34353</c:v>
                </c:pt>
                <c:pt idx="1047">
                  <c:v>34354</c:v>
                </c:pt>
                <c:pt idx="1048">
                  <c:v>34355</c:v>
                </c:pt>
                <c:pt idx="1049">
                  <c:v>34358</c:v>
                </c:pt>
                <c:pt idx="1050">
                  <c:v>34359</c:v>
                </c:pt>
                <c:pt idx="1051">
                  <c:v>34360</c:v>
                </c:pt>
                <c:pt idx="1052">
                  <c:v>34361</c:v>
                </c:pt>
                <c:pt idx="1053">
                  <c:v>34362</c:v>
                </c:pt>
                <c:pt idx="1054">
                  <c:v>34365</c:v>
                </c:pt>
                <c:pt idx="1055">
                  <c:v>34366</c:v>
                </c:pt>
                <c:pt idx="1056">
                  <c:v>34367</c:v>
                </c:pt>
                <c:pt idx="1057">
                  <c:v>34368</c:v>
                </c:pt>
                <c:pt idx="1058">
                  <c:v>34369</c:v>
                </c:pt>
                <c:pt idx="1059">
                  <c:v>34372</c:v>
                </c:pt>
                <c:pt idx="1060">
                  <c:v>34373</c:v>
                </c:pt>
                <c:pt idx="1061">
                  <c:v>34374</c:v>
                </c:pt>
                <c:pt idx="1062">
                  <c:v>34375</c:v>
                </c:pt>
                <c:pt idx="1063">
                  <c:v>34376</c:v>
                </c:pt>
                <c:pt idx="1064">
                  <c:v>34379</c:v>
                </c:pt>
                <c:pt idx="1065">
                  <c:v>34380</c:v>
                </c:pt>
                <c:pt idx="1066">
                  <c:v>34381</c:v>
                </c:pt>
                <c:pt idx="1067">
                  <c:v>34382</c:v>
                </c:pt>
                <c:pt idx="1068">
                  <c:v>34383</c:v>
                </c:pt>
                <c:pt idx="1069">
                  <c:v>34386</c:v>
                </c:pt>
                <c:pt idx="1070">
                  <c:v>34387</c:v>
                </c:pt>
                <c:pt idx="1071">
                  <c:v>34388</c:v>
                </c:pt>
                <c:pt idx="1072">
                  <c:v>34389</c:v>
                </c:pt>
                <c:pt idx="1073">
                  <c:v>34390</c:v>
                </c:pt>
                <c:pt idx="1074">
                  <c:v>34393</c:v>
                </c:pt>
                <c:pt idx="1075">
                  <c:v>34394</c:v>
                </c:pt>
                <c:pt idx="1076">
                  <c:v>34395</c:v>
                </c:pt>
                <c:pt idx="1077">
                  <c:v>34396</c:v>
                </c:pt>
                <c:pt idx="1078">
                  <c:v>34397</c:v>
                </c:pt>
                <c:pt idx="1079">
                  <c:v>34400</c:v>
                </c:pt>
                <c:pt idx="1080">
                  <c:v>34401</c:v>
                </c:pt>
                <c:pt idx="1081">
                  <c:v>34402</c:v>
                </c:pt>
                <c:pt idx="1082">
                  <c:v>34403</c:v>
                </c:pt>
                <c:pt idx="1083">
                  <c:v>34404</c:v>
                </c:pt>
                <c:pt idx="1084">
                  <c:v>34407</c:v>
                </c:pt>
                <c:pt idx="1085">
                  <c:v>34408</c:v>
                </c:pt>
                <c:pt idx="1086">
                  <c:v>34409</c:v>
                </c:pt>
                <c:pt idx="1087">
                  <c:v>34410</c:v>
                </c:pt>
                <c:pt idx="1088">
                  <c:v>34411</c:v>
                </c:pt>
                <c:pt idx="1089">
                  <c:v>34414</c:v>
                </c:pt>
                <c:pt idx="1090">
                  <c:v>34415</c:v>
                </c:pt>
                <c:pt idx="1091">
                  <c:v>34416</c:v>
                </c:pt>
                <c:pt idx="1092">
                  <c:v>34417</c:v>
                </c:pt>
                <c:pt idx="1093">
                  <c:v>34418</c:v>
                </c:pt>
                <c:pt idx="1094">
                  <c:v>34421</c:v>
                </c:pt>
                <c:pt idx="1095">
                  <c:v>34422</c:v>
                </c:pt>
                <c:pt idx="1096">
                  <c:v>34423</c:v>
                </c:pt>
                <c:pt idx="1097">
                  <c:v>34424</c:v>
                </c:pt>
                <c:pt idx="1098">
                  <c:v>34425</c:v>
                </c:pt>
                <c:pt idx="1099">
                  <c:v>34428</c:v>
                </c:pt>
                <c:pt idx="1100">
                  <c:v>34429</c:v>
                </c:pt>
                <c:pt idx="1101">
                  <c:v>34430</c:v>
                </c:pt>
                <c:pt idx="1102">
                  <c:v>34431</c:v>
                </c:pt>
                <c:pt idx="1103">
                  <c:v>34432</c:v>
                </c:pt>
                <c:pt idx="1104">
                  <c:v>34435</c:v>
                </c:pt>
                <c:pt idx="1105">
                  <c:v>34436</c:v>
                </c:pt>
                <c:pt idx="1106">
                  <c:v>34437</c:v>
                </c:pt>
                <c:pt idx="1107">
                  <c:v>34438</c:v>
                </c:pt>
                <c:pt idx="1108">
                  <c:v>34439</c:v>
                </c:pt>
                <c:pt idx="1109">
                  <c:v>34442</c:v>
                </c:pt>
                <c:pt idx="1110">
                  <c:v>34443</c:v>
                </c:pt>
                <c:pt idx="1111">
                  <c:v>34444</c:v>
                </c:pt>
                <c:pt idx="1112">
                  <c:v>34445</c:v>
                </c:pt>
                <c:pt idx="1113">
                  <c:v>34446</c:v>
                </c:pt>
                <c:pt idx="1114">
                  <c:v>34449</c:v>
                </c:pt>
                <c:pt idx="1115">
                  <c:v>34450</c:v>
                </c:pt>
                <c:pt idx="1116">
                  <c:v>34451</c:v>
                </c:pt>
                <c:pt idx="1117">
                  <c:v>34452</c:v>
                </c:pt>
                <c:pt idx="1118">
                  <c:v>34453</c:v>
                </c:pt>
                <c:pt idx="1119">
                  <c:v>34456</c:v>
                </c:pt>
                <c:pt idx="1120">
                  <c:v>34457</c:v>
                </c:pt>
                <c:pt idx="1121">
                  <c:v>34458</c:v>
                </c:pt>
                <c:pt idx="1122">
                  <c:v>34459</c:v>
                </c:pt>
                <c:pt idx="1123">
                  <c:v>34460</c:v>
                </c:pt>
                <c:pt idx="1124">
                  <c:v>34463</c:v>
                </c:pt>
                <c:pt idx="1125">
                  <c:v>34464</c:v>
                </c:pt>
                <c:pt idx="1126">
                  <c:v>34465</c:v>
                </c:pt>
                <c:pt idx="1127">
                  <c:v>34466</c:v>
                </c:pt>
                <c:pt idx="1128">
                  <c:v>34467</c:v>
                </c:pt>
                <c:pt idx="1129">
                  <c:v>34470</c:v>
                </c:pt>
                <c:pt idx="1130">
                  <c:v>34471</c:v>
                </c:pt>
                <c:pt idx="1131">
                  <c:v>34472</c:v>
                </c:pt>
                <c:pt idx="1132">
                  <c:v>34473</c:v>
                </c:pt>
                <c:pt idx="1133">
                  <c:v>34474</c:v>
                </c:pt>
                <c:pt idx="1134">
                  <c:v>34477</c:v>
                </c:pt>
                <c:pt idx="1135">
                  <c:v>34478</c:v>
                </c:pt>
                <c:pt idx="1136">
                  <c:v>34479</c:v>
                </c:pt>
                <c:pt idx="1137">
                  <c:v>34480</c:v>
                </c:pt>
                <c:pt idx="1138">
                  <c:v>34481</c:v>
                </c:pt>
                <c:pt idx="1139">
                  <c:v>34484</c:v>
                </c:pt>
                <c:pt idx="1140">
                  <c:v>34485</c:v>
                </c:pt>
                <c:pt idx="1141">
                  <c:v>34486</c:v>
                </c:pt>
                <c:pt idx="1142">
                  <c:v>34487</c:v>
                </c:pt>
                <c:pt idx="1143">
                  <c:v>34488</c:v>
                </c:pt>
                <c:pt idx="1144">
                  <c:v>34491</c:v>
                </c:pt>
                <c:pt idx="1145">
                  <c:v>34492</c:v>
                </c:pt>
                <c:pt idx="1146">
                  <c:v>34493</c:v>
                </c:pt>
                <c:pt idx="1147">
                  <c:v>34494</c:v>
                </c:pt>
                <c:pt idx="1148">
                  <c:v>34495</c:v>
                </c:pt>
                <c:pt idx="1149">
                  <c:v>34498</c:v>
                </c:pt>
                <c:pt idx="1150">
                  <c:v>34499</c:v>
                </c:pt>
                <c:pt idx="1151">
                  <c:v>34500</c:v>
                </c:pt>
                <c:pt idx="1152">
                  <c:v>34501</c:v>
                </c:pt>
                <c:pt idx="1153">
                  <c:v>34502</c:v>
                </c:pt>
                <c:pt idx="1154">
                  <c:v>34505</c:v>
                </c:pt>
                <c:pt idx="1155">
                  <c:v>34506</c:v>
                </c:pt>
                <c:pt idx="1156">
                  <c:v>34507</c:v>
                </c:pt>
                <c:pt idx="1157">
                  <c:v>34508</c:v>
                </c:pt>
                <c:pt idx="1158">
                  <c:v>34509</c:v>
                </c:pt>
                <c:pt idx="1159">
                  <c:v>34512</c:v>
                </c:pt>
                <c:pt idx="1160">
                  <c:v>34513</c:v>
                </c:pt>
                <c:pt idx="1161">
                  <c:v>34514</c:v>
                </c:pt>
                <c:pt idx="1162">
                  <c:v>34515</c:v>
                </c:pt>
                <c:pt idx="1163">
                  <c:v>34516</c:v>
                </c:pt>
                <c:pt idx="1164">
                  <c:v>34519</c:v>
                </c:pt>
                <c:pt idx="1165">
                  <c:v>34520</c:v>
                </c:pt>
                <c:pt idx="1166">
                  <c:v>34521</c:v>
                </c:pt>
                <c:pt idx="1167">
                  <c:v>34522</c:v>
                </c:pt>
                <c:pt idx="1168">
                  <c:v>34523</c:v>
                </c:pt>
                <c:pt idx="1169">
                  <c:v>34526</c:v>
                </c:pt>
                <c:pt idx="1170">
                  <c:v>34527</c:v>
                </c:pt>
                <c:pt idx="1171">
                  <c:v>34528</c:v>
                </c:pt>
                <c:pt idx="1172">
                  <c:v>34529</c:v>
                </c:pt>
                <c:pt idx="1173">
                  <c:v>34530</c:v>
                </c:pt>
                <c:pt idx="1174">
                  <c:v>34533</c:v>
                </c:pt>
                <c:pt idx="1175">
                  <c:v>34534</c:v>
                </c:pt>
                <c:pt idx="1176">
                  <c:v>34535</c:v>
                </c:pt>
                <c:pt idx="1177">
                  <c:v>34536</c:v>
                </c:pt>
                <c:pt idx="1178">
                  <c:v>34537</c:v>
                </c:pt>
                <c:pt idx="1179">
                  <c:v>34540</c:v>
                </c:pt>
                <c:pt idx="1180">
                  <c:v>34541</c:v>
                </c:pt>
                <c:pt idx="1181">
                  <c:v>34542</c:v>
                </c:pt>
                <c:pt idx="1182">
                  <c:v>34543</c:v>
                </c:pt>
                <c:pt idx="1183">
                  <c:v>34544</c:v>
                </c:pt>
                <c:pt idx="1184">
                  <c:v>34547</c:v>
                </c:pt>
                <c:pt idx="1185">
                  <c:v>34548</c:v>
                </c:pt>
                <c:pt idx="1186">
                  <c:v>34549</c:v>
                </c:pt>
                <c:pt idx="1187">
                  <c:v>34550</c:v>
                </c:pt>
                <c:pt idx="1188">
                  <c:v>34551</c:v>
                </c:pt>
                <c:pt idx="1189">
                  <c:v>34554</c:v>
                </c:pt>
                <c:pt idx="1190">
                  <c:v>34555</c:v>
                </c:pt>
                <c:pt idx="1191">
                  <c:v>34556</c:v>
                </c:pt>
                <c:pt idx="1192">
                  <c:v>34557</c:v>
                </c:pt>
                <c:pt idx="1193">
                  <c:v>34558</c:v>
                </c:pt>
                <c:pt idx="1194">
                  <c:v>34561</c:v>
                </c:pt>
                <c:pt idx="1195">
                  <c:v>34562</c:v>
                </c:pt>
                <c:pt idx="1196">
                  <c:v>34563</c:v>
                </c:pt>
                <c:pt idx="1197">
                  <c:v>34564</c:v>
                </c:pt>
                <c:pt idx="1198">
                  <c:v>34565</c:v>
                </c:pt>
                <c:pt idx="1199">
                  <c:v>34568</c:v>
                </c:pt>
                <c:pt idx="1200">
                  <c:v>34569</c:v>
                </c:pt>
                <c:pt idx="1201">
                  <c:v>34570</c:v>
                </c:pt>
                <c:pt idx="1202">
                  <c:v>34571</c:v>
                </c:pt>
                <c:pt idx="1203">
                  <c:v>34572</c:v>
                </c:pt>
                <c:pt idx="1204">
                  <c:v>34575</c:v>
                </c:pt>
                <c:pt idx="1205">
                  <c:v>34576</c:v>
                </c:pt>
                <c:pt idx="1206">
                  <c:v>34577</c:v>
                </c:pt>
                <c:pt idx="1207">
                  <c:v>34578</c:v>
                </c:pt>
                <c:pt idx="1208">
                  <c:v>34579</c:v>
                </c:pt>
                <c:pt idx="1209">
                  <c:v>34582</c:v>
                </c:pt>
                <c:pt idx="1210">
                  <c:v>34583</c:v>
                </c:pt>
                <c:pt idx="1211">
                  <c:v>34584</c:v>
                </c:pt>
                <c:pt idx="1212">
                  <c:v>34585</c:v>
                </c:pt>
                <c:pt idx="1213">
                  <c:v>34586</c:v>
                </c:pt>
                <c:pt idx="1214">
                  <c:v>34589</c:v>
                </c:pt>
                <c:pt idx="1215">
                  <c:v>34590</c:v>
                </c:pt>
                <c:pt idx="1216">
                  <c:v>34591</c:v>
                </c:pt>
                <c:pt idx="1217">
                  <c:v>34592</c:v>
                </c:pt>
                <c:pt idx="1218">
                  <c:v>34593</c:v>
                </c:pt>
                <c:pt idx="1219">
                  <c:v>34596</c:v>
                </c:pt>
                <c:pt idx="1220">
                  <c:v>34597</c:v>
                </c:pt>
                <c:pt idx="1221">
                  <c:v>34598</c:v>
                </c:pt>
                <c:pt idx="1222">
                  <c:v>34599</c:v>
                </c:pt>
                <c:pt idx="1223">
                  <c:v>34600</c:v>
                </c:pt>
                <c:pt idx="1224">
                  <c:v>34603</c:v>
                </c:pt>
                <c:pt idx="1225">
                  <c:v>34604</c:v>
                </c:pt>
                <c:pt idx="1226">
                  <c:v>34605</c:v>
                </c:pt>
                <c:pt idx="1227">
                  <c:v>34606</c:v>
                </c:pt>
                <c:pt idx="1228">
                  <c:v>34607</c:v>
                </c:pt>
                <c:pt idx="1229">
                  <c:v>34610</c:v>
                </c:pt>
                <c:pt idx="1230">
                  <c:v>34611</c:v>
                </c:pt>
                <c:pt idx="1231">
                  <c:v>34612</c:v>
                </c:pt>
                <c:pt idx="1232">
                  <c:v>34613</c:v>
                </c:pt>
                <c:pt idx="1233">
                  <c:v>34614</c:v>
                </c:pt>
                <c:pt idx="1234">
                  <c:v>34618</c:v>
                </c:pt>
                <c:pt idx="1235">
                  <c:v>34619</c:v>
                </c:pt>
                <c:pt idx="1236">
                  <c:v>34620</c:v>
                </c:pt>
                <c:pt idx="1237">
                  <c:v>34621</c:v>
                </c:pt>
                <c:pt idx="1238">
                  <c:v>34624</c:v>
                </c:pt>
                <c:pt idx="1239">
                  <c:v>34625</c:v>
                </c:pt>
                <c:pt idx="1240">
                  <c:v>34626</c:v>
                </c:pt>
                <c:pt idx="1241">
                  <c:v>34627</c:v>
                </c:pt>
                <c:pt idx="1242">
                  <c:v>34628</c:v>
                </c:pt>
                <c:pt idx="1243">
                  <c:v>34631</c:v>
                </c:pt>
                <c:pt idx="1244">
                  <c:v>34632</c:v>
                </c:pt>
                <c:pt idx="1245">
                  <c:v>34633</c:v>
                </c:pt>
                <c:pt idx="1246">
                  <c:v>34634</c:v>
                </c:pt>
                <c:pt idx="1247">
                  <c:v>34635</c:v>
                </c:pt>
                <c:pt idx="1248">
                  <c:v>34638</c:v>
                </c:pt>
                <c:pt idx="1249">
                  <c:v>34639</c:v>
                </c:pt>
                <c:pt idx="1250">
                  <c:v>34640</c:v>
                </c:pt>
                <c:pt idx="1251">
                  <c:v>34641</c:v>
                </c:pt>
                <c:pt idx="1252">
                  <c:v>34642</c:v>
                </c:pt>
                <c:pt idx="1253">
                  <c:v>34645</c:v>
                </c:pt>
                <c:pt idx="1254">
                  <c:v>34646</c:v>
                </c:pt>
                <c:pt idx="1255">
                  <c:v>34647</c:v>
                </c:pt>
                <c:pt idx="1256">
                  <c:v>34648</c:v>
                </c:pt>
                <c:pt idx="1257">
                  <c:v>34649</c:v>
                </c:pt>
                <c:pt idx="1258">
                  <c:v>34652</c:v>
                </c:pt>
                <c:pt idx="1259">
                  <c:v>34653</c:v>
                </c:pt>
                <c:pt idx="1260">
                  <c:v>34654</c:v>
                </c:pt>
                <c:pt idx="1261">
                  <c:v>34655</c:v>
                </c:pt>
                <c:pt idx="1262">
                  <c:v>34656</c:v>
                </c:pt>
                <c:pt idx="1263">
                  <c:v>34659</c:v>
                </c:pt>
                <c:pt idx="1264">
                  <c:v>34660</c:v>
                </c:pt>
                <c:pt idx="1265">
                  <c:v>34661</c:v>
                </c:pt>
                <c:pt idx="1266">
                  <c:v>34662</c:v>
                </c:pt>
                <c:pt idx="1267">
                  <c:v>34663</c:v>
                </c:pt>
                <c:pt idx="1268">
                  <c:v>34666</c:v>
                </c:pt>
                <c:pt idx="1269">
                  <c:v>34667</c:v>
                </c:pt>
                <c:pt idx="1270">
                  <c:v>34668</c:v>
                </c:pt>
                <c:pt idx="1271">
                  <c:v>34669</c:v>
                </c:pt>
                <c:pt idx="1272">
                  <c:v>34670</c:v>
                </c:pt>
                <c:pt idx="1273">
                  <c:v>34673</c:v>
                </c:pt>
                <c:pt idx="1274">
                  <c:v>34674</c:v>
                </c:pt>
                <c:pt idx="1275">
                  <c:v>34675</c:v>
                </c:pt>
                <c:pt idx="1276">
                  <c:v>34676</c:v>
                </c:pt>
                <c:pt idx="1277">
                  <c:v>34677</c:v>
                </c:pt>
                <c:pt idx="1278">
                  <c:v>34680</c:v>
                </c:pt>
                <c:pt idx="1279">
                  <c:v>34681</c:v>
                </c:pt>
                <c:pt idx="1280">
                  <c:v>34682</c:v>
                </c:pt>
                <c:pt idx="1281">
                  <c:v>34683</c:v>
                </c:pt>
                <c:pt idx="1282">
                  <c:v>34684</c:v>
                </c:pt>
                <c:pt idx="1283">
                  <c:v>34687</c:v>
                </c:pt>
                <c:pt idx="1284">
                  <c:v>34688</c:v>
                </c:pt>
                <c:pt idx="1285">
                  <c:v>34689</c:v>
                </c:pt>
                <c:pt idx="1286">
                  <c:v>34690</c:v>
                </c:pt>
                <c:pt idx="1287">
                  <c:v>34691</c:v>
                </c:pt>
                <c:pt idx="1288">
                  <c:v>34694</c:v>
                </c:pt>
                <c:pt idx="1289">
                  <c:v>34695</c:v>
                </c:pt>
                <c:pt idx="1290">
                  <c:v>34696</c:v>
                </c:pt>
                <c:pt idx="1291">
                  <c:v>34697</c:v>
                </c:pt>
                <c:pt idx="1292">
                  <c:v>34698</c:v>
                </c:pt>
                <c:pt idx="1293">
                  <c:v>34701</c:v>
                </c:pt>
                <c:pt idx="1294">
                  <c:v>34702</c:v>
                </c:pt>
                <c:pt idx="1295">
                  <c:v>34703</c:v>
                </c:pt>
                <c:pt idx="1296">
                  <c:v>34704</c:v>
                </c:pt>
                <c:pt idx="1297">
                  <c:v>34705</c:v>
                </c:pt>
                <c:pt idx="1298">
                  <c:v>34708</c:v>
                </c:pt>
                <c:pt idx="1299">
                  <c:v>34709</c:v>
                </c:pt>
                <c:pt idx="1300">
                  <c:v>34710</c:v>
                </c:pt>
                <c:pt idx="1301">
                  <c:v>34711</c:v>
                </c:pt>
                <c:pt idx="1302">
                  <c:v>34712</c:v>
                </c:pt>
                <c:pt idx="1303">
                  <c:v>34715</c:v>
                </c:pt>
                <c:pt idx="1304">
                  <c:v>34716</c:v>
                </c:pt>
                <c:pt idx="1305">
                  <c:v>34717</c:v>
                </c:pt>
                <c:pt idx="1306">
                  <c:v>34718</c:v>
                </c:pt>
                <c:pt idx="1307">
                  <c:v>34719</c:v>
                </c:pt>
                <c:pt idx="1308">
                  <c:v>34722</c:v>
                </c:pt>
                <c:pt idx="1309">
                  <c:v>34723</c:v>
                </c:pt>
                <c:pt idx="1310">
                  <c:v>34724</c:v>
                </c:pt>
                <c:pt idx="1311">
                  <c:v>34725</c:v>
                </c:pt>
                <c:pt idx="1312">
                  <c:v>34726</c:v>
                </c:pt>
                <c:pt idx="1313">
                  <c:v>34729</c:v>
                </c:pt>
                <c:pt idx="1314">
                  <c:v>34730</c:v>
                </c:pt>
                <c:pt idx="1315">
                  <c:v>34731</c:v>
                </c:pt>
                <c:pt idx="1316">
                  <c:v>34732</c:v>
                </c:pt>
                <c:pt idx="1317">
                  <c:v>34733</c:v>
                </c:pt>
                <c:pt idx="1318">
                  <c:v>34736</c:v>
                </c:pt>
                <c:pt idx="1319">
                  <c:v>34737</c:v>
                </c:pt>
                <c:pt idx="1320">
                  <c:v>34738</c:v>
                </c:pt>
                <c:pt idx="1321">
                  <c:v>34739</c:v>
                </c:pt>
                <c:pt idx="1322">
                  <c:v>34740</c:v>
                </c:pt>
                <c:pt idx="1323">
                  <c:v>34743</c:v>
                </c:pt>
                <c:pt idx="1324">
                  <c:v>34744</c:v>
                </c:pt>
                <c:pt idx="1325">
                  <c:v>34745</c:v>
                </c:pt>
                <c:pt idx="1326">
                  <c:v>34746</c:v>
                </c:pt>
                <c:pt idx="1327">
                  <c:v>34747</c:v>
                </c:pt>
                <c:pt idx="1328">
                  <c:v>34750</c:v>
                </c:pt>
                <c:pt idx="1329">
                  <c:v>34751</c:v>
                </c:pt>
                <c:pt idx="1330">
                  <c:v>34752</c:v>
                </c:pt>
                <c:pt idx="1331">
                  <c:v>34753</c:v>
                </c:pt>
                <c:pt idx="1332">
                  <c:v>34754</c:v>
                </c:pt>
                <c:pt idx="1333">
                  <c:v>34757</c:v>
                </c:pt>
                <c:pt idx="1334">
                  <c:v>34758</c:v>
                </c:pt>
                <c:pt idx="1335">
                  <c:v>34759</c:v>
                </c:pt>
                <c:pt idx="1336">
                  <c:v>34760</c:v>
                </c:pt>
                <c:pt idx="1337">
                  <c:v>34761</c:v>
                </c:pt>
                <c:pt idx="1338">
                  <c:v>34764</c:v>
                </c:pt>
                <c:pt idx="1339">
                  <c:v>34765</c:v>
                </c:pt>
                <c:pt idx="1340">
                  <c:v>34766</c:v>
                </c:pt>
                <c:pt idx="1341">
                  <c:v>34767</c:v>
                </c:pt>
                <c:pt idx="1342">
                  <c:v>34768</c:v>
                </c:pt>
                <c:pt idx="1343">
                  <c:v>34771</c:v>
                </c:pt>
                <c:pt idx="1344">
                  <c:v>34772</c:v>
                </c:pt>
                <c:pt idx="1345">
                  <c:v>34773</c:v>
                </c:pt>
                <c:pt idx="1346">
                  <c:v>34774</c:v>
                </c:pt>
                <c:pt idx="1347">
                  <c:v>34775</c:v>
                </c:pt>
                <c:pt idx="1348">
                  <c:v>34778</c:v>
                </c:pt>
                <c:pt idx="1349">
                  <c:v>34779</c:v>
                </c:pt>
                <c:pt idx="1350">
                  <c:v>34780</c:v>
                </c:pt>
                <c:pt idx="1351">
                  <c:v>34781</c:v>
                </c:pt>
                <c:pt idx="1352">
                  <c:v>34782</c:v>
                </c:pt>
                <c:pt idx="1353">
                  <c:v>34785</c:v>
                </c:pt>
                <c:pt idx="1354">
                  <c:v>34786</c:v>
                </c:pt>
                <c:pt idx="1355">
                  <c:v>34787</c:v>
                </c:pt>
                <c:pt idx="1356">
                  <c:v>34788</c:v>
                </c:pt>
                <c:pt idx="1357">
                  <c:v>34789</c:v>
                </c:pt>
                <c:pt idx="1358">
                  <c:v>34792</c:v>
                </c:pt>
                <c:pt idx="1359">
                  <c:v>34793</c:v>
                </c:pt>
                <c:pt idx="1360">
                  <c:v>34794</c:v>
                </c:pt>
                <c:pt idx="1361">
                  <c:v>34795</c:v>
                </c:pt>
                <c:pt idx="1362">
                  <c:v>34796</c:v>
                </c:pt>
                <c:pt idx="1363">
                  <c:v>34799</c:v>
                </c:pt>
                <c:pt idx="1364">
                  <c:v>34800</c:v>
                </c:pt>
                <c:pt idx="1365">
                  <c:v>34801</c:v>
                </c:pt>
                <c:pt idx="1366">
                  <c:v>34802</c:v>
                </c:pt>
                <c:pt idx="1367">
                  <c:v>34803</c:v>
                </c:pt>
                <c:pt idx="1368">
                  <c:v>34806</c:v>
                </c:pt>
                <c:pt idx="1369">
                  <c:v>34807</c:v>
                </c:pt>
                <c:pt idx="1370">
                  <c:v>34808</c:v>
                </c:pt>
                <c:pt idx="1371">
                  <c:v>34809</c:v>
                </c:pt>
                <c:pt idx="1372">
                  <c:v>34810</c:v>
                </c:pt>
                <c:pt idx="1373">
                  <c:v>34813</c:v>
                </c:pt>
                <c:pt idx="1374">
                  <c:v>34814</c:v>
                </c:pt>
                <c:pt idx="1375">
                  <c:v>34815</c:v>
                </c:pt>
                <c:pt idx="1376">
                  <c:v>34816</c:v>
                </c:pt>
                <c:pt idx="1377">
                  <c:v>34817</c:v>
                </c:pt>
                <c:pt idx="1378">
                  <c:v>34820</c:v>
                </c:pt>
                <c:pt idx="1379">
                  <c:v>34821</c:v>
                </c:pt>
                <c:pt idx="1380">
                  <c:v>34822</c:v>
                </c:pt>
                <c:pt idx="1381">
                  <c:v>34823</c:v>
                </c:pt>
                <c:pt idx="1382">
                  <c:v>34824</c:v>
                </c:pt>
                <c:pt idx="1383">
                  <c:v>34827</c:v>
                </c:pt>
                <c:pt idx="1384">
                  <c:v>34828</c:v>
                </c:pt>
                <c:pt idx="1385">
                  <c:v>34829</c:v>
                </c:pt>
                <c:pt idx="1386">
                  <c:v>34830</c:v>
                </c:pt>
                <c:pt idx="1387">
                  <c:v>34831</c:v>
                </c:pt>
                <c:pt idx="1388">
                  <c:v>34834</c:v>
                </c:pt>
                <c:pt idx="1389">
                  <c:v>34835</c:v>
                </c:pt>
                <c:pt idx="1390">
                  <c:v>34836</c:v>
                </c:pt>
                <c:pt idx="1391">
                  <c:v>34837</c:v>
                </c:pt>
                <c:pt idx="1392">
                  <c:v>34838</c:v>
                </c:pt>
                <c:pt idx="1393">
                  <c:v>34841</c:v>
                </c:pt>
                <c:pt idx="1394">
                  <c:v>34842</c:v>
                </c:pt>
                <c:pt idx="1395">
                  <c:v>34843</c:v>
                </c:pt>
                <c:pt idx="1396">
                  <c:v>34844</c:v>
                </c:pt>
                <c:pt idx="1397">
                  <c:v>34845</c:v>
                </c:pt>
                <c:pt idx="1398">
                  <c:v>34848</c:v>
                </c:pt>
                <c:pt idx="1399">
                  <c:v>34849</c:v>
                </c:pt>
                <c:pt idx="1400">
                  <c:v>34850</c:v>
                </c:pt>
                <c:pt idx="1401">
                  <c:v>34851</c:v>
                </c:pt>
                <c:pt idx="1402">
                  <c:v>34852</c:v>
                </c:pt>
                <c:pt idx="1403">
                  <c:v>34855</c:v>
                </c:pt>
                <c:pt idx="1404">
                  <c:v>34856</c:v>
                </c:pt>
                <c:pt idx="1405">
                  <c:v>34857</c:v>
                </c:pt>
                <c:pt idx="1406">
                  <c:v>34858</c:v>
                </c:pt>
                <c:pt idx="1407">
                  <c:v>34859</c:v>
                </c:pt>
                <c:pt idx="1408">
                  <c:v>34862</c:v>
                </c:pt>
                <c:pt idx="1409">
                  <c:v>34863</c:v>
                </c:pt>
                <c:pt idx="1410">
                  <c:v>34864</c:v>
                </c:pt>
                <c:pt idx="1411">
                  <c:v>34865</c:v>
                </c:pt>
                <c:pt idx="1412">
                  <c:v>34866</c:v>
                </c:pt>
                <c:pt idx="1413">
                  <c:v>34869</c:v>
                </c:pt>
                <c:pt idx="1414">
                  <c:v>34870</c:v>
                </c:pt>
                <c:pt idx="1415">
                  <c:v>34871</c:v>
                </c:pt>
                <c:pt idx="1416">
                  <c:v>34872</c:v>
                </c:pt>
                <c:pt idx="1417">
                  <c:v>34873</c:v>
                </c:pt>
                <c:pt idx="1418">
                  <c:v>34876</c:v>
                </c:pt>
                <c:pt idx="1419">
                  <c:v>34877</c:v>
                </c:pt>
                <c:pt idx="1420">
                  <c:v>34878</c:v>
                </c:pt>
                <c:pt idx="1421">
                  <c:v>34879</c:v>
                </c:pt>
                <c:pt idx="1422">
                  <c:v>34880</c:v>
                </c:pt>
                <c:pt idx="1423">
                  <c:v>34883</c:v>
                </c:pt>
                <c:pt idx="1424">
                  <c:v>34884</c:v>
                </c:pt>
                <c:pt idx="1425">
                  <c:v>34885</c:v>
                </c:pt>
                <c:pt idx="1426">
                  <c:v>34886</c:v>
                </c:pt>
                <c:pt idx="1427">
                  <c:v>34887</c:v>
                </c:pt>
                <c:pt idx="1428">
                  <c:v>34890</c:v>
                </c:pt>
                <c:pt idx="1429">
                  <c:v>34891</c:v>
                </c:pt>
                <c:pt idx="1430">
                  <c:v>34892</c:v>
                </c:pt>
                <c:pt idx="1431">
                  <c:v>34893</c:v>
                </c:pt>
                <c:pt idx="1432">
                  <c:v>34894</c:v>
                </c:pt>
                <c:pt idx="1433">
                  <c:v>34897</c:v>
                </c:pt>
                <c:pt idx="1434">
                  <c:v>34898</c:v>
                </c:pt>
                <c:pt idx="1435">
                  <c:v>34899</c:v>
                </c:pt>
                <c:pt idx="1436">
                  <c:v>34900</c:v>
                </c:pt>
                <c:pt idx="1437">
                  <c:v>34901</c:v>
                </c:pt>
                <c:pt idx="1438">
                  <c:v>34904</c:v>
                </c:pt>
                <c:pt idx="1439">
                  <c:v>34905</c:v>
                </c:pt>
                <c:pt idx="1440">
                  <c:v>34906</c:v>
                </c:pt>
                <c:pt idx="1441">
                  <c:v>34907</c:v>
                </c:pt>
                <c:pt idx="1442">
                  <c:v>34908</c:v>
                </c:pt>
                <c:pt idx="1443">
                  <c:v>34911</c:v>
                </c:pt>
                <c:pt idx="1444">
                  <c:v>34912</c:v>
                </c:pt>
                <c:pt idx="1445">
                  <c:v>34913</c:v>
                </c:pt>
                <c:pt idx="1446">
                  <c:v>34914</c:v>
                </c:pt>
                <c:pt idx="1447">
                  <c:v>34915</c:v>
                </c:pt>
                <c:pt idx="1448">
                  <c:v>34918</c:v>
                </c:pt>
                <c:pt idx="1449">
                  <c:v>34919</c:v>
                </c:pt>
                <c:pt idx="1450">
                  <c:v>34920</c:v>
                </c:pt>
                <c:pt idx="1451">
                  <c:v>34921</c:v>
                </c:pt>
                <c:pt idx="1452">
                  <c:v>34922</c:v>
                </c:pt>
                <c:pt idx="1453">
                  <c:v>34925</c:v>
                </c:pt>
                <c:pt idx="1454">
                  <c:v>34926</c:v>
                </c:pt>
                <c:pt idx="1455">
                  <c:v>34927</c:v>
                </c:pt>
                <c:pt idx="1456">
                  <c:v>34928</c:v>
                </c:pt>
                <c:pt idx="1457">
                  <c:v>34929</c:v>
                </c:pt>
                <c:pt idx="1458">
                  <c:v>34932</c:v>
                </c:pt>
                <c:pt idx="1459">
                  <c:v>34933</c:v>
                </c:pt>
                <c:pt idx="1460">
                  <c:v>34934</c:v>
                </c:pt>
                <c:pt idx="1461">
                  <c:v>34935</c:v>
                </c:pt>
                <c:pt idx="1462">
                  <c:v>34936</c:v>
                </c:pt>
                <c:pt idx="1463">
                  <c:v>34939</c:v>
                </c:pt>
                <c:pt idx="1464">
                  <c:v>34940</c:v>
                </c:pt>
                <c:pt idx="1465">
                  <c:v>34941</c:v>
                </c:pt>
                <c:pt idx="1466">
                  <c:v>34942</c:v>
                </c:pt>
                <c:pt idx="1467">
                  <c:v>34943</c:v>
                </c:pt>
                <c:pt idx="1468">
                  <c:v>34946</c:v>
                </c:pt>
                <c:pt idx="1469">
                  <c:v>34947</c:v>
                </c:pt>
                <c:pt idx="1470">
                  <c:v>34948</c:v>
                </c:pt>
                <c:pt idx="1471">
                  <c:v>34949</c:v>
                </c:pt>
                <c:pt idx="1472">
                  <c:v>34950</c:v>
                </c:pt>
                <c:pt idx="1473">
                  <c:v>34953</c:v>
                </c:pt>
                <c:pt idx="1474">
                  <c:v>34954</c:v>
                </c:pt>
                <c:pt idx="1475">
                  <c:v>34955</c:v>
                </c:pt>
                <c:pt idx="1476">
                  <c:v>34956</c:v>
                </c:pt>
                <c:pt idx="1477">
                  <c:v>34957</c:v>
                </c:pt>
                <c:pt idx="1478">
                  <c:v>34960</c:v>
                </c:pt>
                <c:pt idx="1479">
                  <c:v>34961</c:v>
                </c:pt>
                <c:pt idx="1480">
                  <c:v>34962</c:v>
                </c:pt>
                <c:pt idx="1481">
                  <c:v>34963</c:v>
                </c:pt>
                <c:pt idx="1482">
                  <c:v>34964</c:v>
                </c:pt>
                <c:pt idx="1483">
                  <c:v>34967</c:v>
                </c:pt>
                <c:pt idx="1484">
                  <c:v>34968</c:v>
                </c:pt>
                <c:pt idx="1485">
                  <c:v>34969</c:v>
                </c:pt>
                <c:pt idx="1486">
                  <c:v>34970</c:v>
                </c:pt>
                <c:pt idx="1487">
                  <c:v>34971</c:v>
                </c:pt>
                <c:pt idx="1488">
                  <c:v>34974</c:v>
                </c:pt>
                <c:pt idx="1489">
                  <c:v>34975</c:v>
                </c:pt>
                <c:pt idx="1490">
                  <c:v>34976</c:v>
                </c:pt>
                <c:pt idx="1491">
                  <c:v>34977</c:v>
                </c:pt>
                <c:pt idx="1492">
                  <c:v>34978</c:v>
                </c:pt>
                <c:pt idx="1493">
                  <c:v>34981</c:v>
                </c:pt>
                <c:pt idx="1494">
                  <c:v>34982</c:v>
                </c:pt>
                <c:pt idx="1495">
                  <c:v>34983</c:v>
                </c:pt>
                <c:pt idx="1496">
                  <c:v>34984</c:v>
                </c:pt>
                <c:pt idx="1497">
                  <c:v>34985</c:v>
                </c:pt>
                <c:pt idx="1498">
                  <c:v>34988</c:v>
                </c:pt>
                <c:pt idx="1499">
                  <c:v>34989</c:v>
                </c:pt>
                <c:pt idx="1500">
                  <c:v>34990</c:v>
                </c:pt>
                <c:pt idx="1501">
                  <c:v>34991</c:v>
                </c:pt>
                <c:pt idx="1502">
                  <c:v>34992</c:v>
                </c:pt>
                <c:pt idx="1503">
                  <c:v>34995</c:v>
                </c:pt>
                <c:pt idx="1504">
                  <c:v>34996</c:v>
                </c:pt>
                <c:pt idx="1505">
                  <c:v>34997</c:v>
                </c:pt>
                <c:pt idx="1506">
                  <c:v>34998</c:v>
                </c:pt>
                <c:pt idx="1507">
                  <c:v>34999</c:v>
                </c:pt>
                <c:pt idx="1508">
                  <c:v>35002</c:v>
                </c:pt>
                <c:pt idx="1509">
                  <c:v>35003</c:v>
                </c:pt>
                <c:pt idx="1510">
                  <c:v>35004</c:v>
                </c:pt>
                <c:pt idx="1511">
                  <c:v>35005</c:v>
                </c:pt>
                <c:pt idx="1512">
                  <c:v>35006</c:v>
                </c:pt>
                <c:pt idx="1513">
                  <c:v>35009</c:v>
                </c:pt>
                <c:pt idx="1514">
                  <c:v>35010</c:v>
                </c:pt>
                <c:pt idx="1515">
                  <c:v>35011</c:v>
                </c:pt>
                <c:pt idx="1516">
                  <c:v>35012</c:v>
                </c:pt>
                <c:pt idx="1517">
                  <c:v>35013</c:v>
                </c:pt>
                <c:pt idx="1518">
                  <c:v>35016</c:v>
                </c:pt>
                <c:pt idx="1519">
                  <c:v>35017</c:v>
                </c:pt>
                <c:pt idx="1520">
                  <c:v>35018</c:v>
                </c:pt>
                <c:pt idx="1521">
                  <c:v>35019</c:v>
                </c:pt>
                <c:pt idx="1522">
                  <c:v>35020</c:v>
                </c:pt>
                <c:pt idx="1523">
                  <c:v>35023</c:v>
                </c:pt>
                <c:pt idx="1524">
                  <c:v>35024</c:v>
                </c:pt>
                <c:pt idx="1525">
                  <c:v>35025</c:v>
                </c:pt>
                <c:pt idx="1526">
                  <c:v>35026</c:v>
                </c:pt>
                <c:pt idx="1527">
                  <c:v>35027</c:v>
                </c:pt>
                <c:pt idx="1528">
                  <c:v>35030</c:v>
                </c:pt>
                <c:pt idx="1529">
                  <c:v>35031</c:v>
                </c:pt>
                <c:pt idx="1530">
                  <c:v>35032</c:v>
                </c:pt>
                <c:pt idx="1531">
                  <c:v>35033</c:v>
                </c:pt>
                <c:pt idx="1532">
                  <c:v>35034</c:v>
                </c:pt>
                <c:pt idx="1533">
                  <c:v>35037</c:v>
                </c:pt>
                <c:pt idx="1534">
                  <c:v>35038</c:v>
                </c:pt>
                <c:pt idx="1535">
                  <c:v>35039</c:v>
                </c:pt>
                <c:pt idx="1536">
                  <c:v>35040</c:v>
                </c:pt>
                <c:pt idx="1537">
                  <c:v>35041</c:v>
                </c:pt>
                <c:pt idx="1538">
                  <c:v>35044</c:v>
                </c:pt>
                <c:pt idx="1539">
                  <c:v>35045</c:v>
                </c:pt>
                <c:pt idx="1540">
                  <c:v>35046</c:v>
                </c:pt>
                <c:pt idx="1541">
                  <c:v>35047</c:v>
                </c:pt>
                <c:pt idx="1542">
                  <c:v>35048</c:v>
                </c:pt>
                <c:pt idx="1543">
                  <c:v>35051</c:v>
                </c:pt>
                <c:pt idx="1544">
                  <c:v>35052</c:v>
                </c:pt>
                <c:pt idx="1545">
                  <c:v>35053</c:v>
                </c:pt>
                <c:pt idx="1546">
                  <c:v>35054</c:v>
                </c:pt>
                <c:pt idx="1547">
                  <c:v>35055</c:v>
                </c:pt>
                <c:pt idx="1548">
                  <c:v>35058</c:v>
                </c:pt>
                <c:pt idx="1549">
                  <c:v>35059</c:v>
                </c:pt>
                <c:pt idx="1550">
                  <c:v>35060</c:v>
                </c:pt>
                <c:pt idx="1551">
                  <c:v>35061</c:v>
                </c:pt>
                <c:pt idx="1552">
                  <c:v>35062</c:v>
                </c:pt>
                <c:pt idx="1553">
                  <c:v>35065</c:v>
                </c:pt>
                <c:pt idx="1554">
                  <c:v>35066</c:v>
                </c:pt>
                <c:pt idx="1555">
                  <c:v>35067</c:v>
                </c:pt>
                <c:pt idx="1556">
                  <c:v>35068</c:v>
                </c:pt>
                <c:pt idx="1557">
                  <c:v>35069</c:v>
                </c:pt>
                <c:pt idx="1558">
                  <c:v>35072</c:v>
                </c:pt>
                <c:pt idx="1559">
                  <c:v>35073</c:v>
                </c:pt>
                <c:pt idx="1560">
                  <c:v>35074</c:v>
                </c:pt>
                <c:pt idx="1561">
                  <c:v>35075</c:v>
                </c:pt>
                <c:pt idx="1562">
                  <c:v>35076</c:v>
                </c:pt>
                <c:pt idx="1563">
                  <c:v>35079</c:v>
                </c:pt>
                <c:pt idx="1564">
                  <c:v>35080</c:v>
                </c:pt>
                <c:pt idx="1565">
                  <c:v>35081</c:v>
                </c:pt>
                <c:pt idx="1566">
                  <c:v>35082</c:v>
                </c:pt>
                <c:pt idx="1567">
                  <c:v>35083</c:v>
                </c:pt>
                <c:pt idx="1568">
                  <c:v>35086</c:v>
                </c:pt>
                <c:pt idx="1569">
                  <c:v>35087</c:v>
                </c:pt>
                <c:pt idx="1570">
                  <c:v>35088</c:v>
                </c:pt>
                <c:pt idx="1571">
                  <c:v>35089</c:v>
                </c:pt>
                <c:pt idx="1572">
                  <c:v>35090</c:v>
                </c:pt>
                <c:pt idx="1573">
                  <c:v>35093</c:v>
                </c:pt>
                <c:pt idx="1574">
                  <c:v>35094</c:v>
                </c:pt>
                <c:pt idx="1575">
                  <c:v>35095</c:v>
                </c:pt>
                <c:pt idx="1576">
                  <c:v>35096</c:v>
                </c:pt>
                <c:pt idx="1577">
                  <c:v>35097</c:v>
                </c:pt>
                <c:pt idx="1578">
                  <c:v>35100</c:v>
                </c:pt>
                <c:pt idx="1579">
                  <c:v>35101</c:v>
                </c:pt>
                <c:pt idx="1580">
                  <c:v>35102</c:v>
                </c:pt>
                <c:pt idx="1581">
                  <c:v>35103</c:v>
                </c:pt>
                <c:pt idx="1582">
                  <c:v>35104</c:v>
                </c:pt>
                <c:pt idx="1583">
                  <c:v>35107</c:v>
                </c:pt>
                <c:pt idx="1584">
                  <c:v>35108</c:v>
                </c:pt>
                <c:pt idx="1585">
                  <c:v>35109</c:v>
                </c:pt>
                <c:pt idx="1586">
                  <c:v>35110</c:v>
                </c:pt>
                <c:pt idx="1587">
                  <c:v>35111</c:v>
                </c:pt>
                <c:pt idx="1588">
                  <c:v>35114</c:v>
                </c:pt>
                <c:pt idx="1589">
                  <c:v>35115</c:v>
                </c:pt>
                <c:pt idx="1590">
                  <c:v>35116</c:v>
                </c:pt>
                <c:pt idx="1591">
                  <c:v>35117</c:v>
                </c:pt>
                <c:pt idx="1592">
                  <c:v>35118</c:v>
                </c:pt>
                <c:pt idx="1593">
                  <c:v>35121</c:v>
                </c:pt>
                <c:pt idx="1594">
                  <c:v>35122</c:v>
                </c:pt>
                <c:pt idx="1595">
                  <c:v>35123</c:v>
                </c:pt>
                <c:pt idx="1596">
                  <c:v>35124</c:v>
                </c:pt>
                <c:pt idx="1597">
                  <c:v>35125</c:v>
                </c:pt>
                <c:pt idx="1598">
                  <c:v>35128</c:v>
                </c:pt>
                <c:pt idx="1599">
                  <c:v>35129</c:v>
                </c:pt>
                <c:pt idx="1600">
                  <c:v>35130</c:v>
                </c:pt>
                <c:pt idx="1601">
                  <c:v>35131</c:v>
                </c:pt>
                <c:pt idx="1602">
                  <c:v>35132</c:v>
                </c:pt>
                <c:pt idx="1603">
                  <c:v>35135</c:v>
                </c:pt>
                <c:pt idx="1604">
                  <c:v>35136</c:v>
                </c:pt>
                <c:pt idx="1605">
                  <c:v>35137</c:v>
                </c:pt>
                <c:pt idx="1606">
                  <c:v>35138</c:v>
                </c:pt>
                <c:pt idx="1607">
                  <c:v>35139</c:v>
                </c:pt>
                <c:pt idx="1608">
                  <c:v>35142</c:v>
                </c:pt>
                <c:pt idx="1609">
                  <c:v>35143</c:v>
                </c:pt>
                <c:pt idx="1610">
                  <c:v>35144</c:v>
                </c:pt>
                <c:pt idx="1611">
                  <c:v>35145</c:v>
                </c:pt>
                <c:pt idx="1612">
                  <c:v>35146</c:v>
                </c:pt>
                <c:pt idx="1613">
                  <c:v>35149</c:v>
                </c:pt>
                <c:pt idx="1614">
                  <c:v>35150</c:v>
                </c:pt>
                <c:pt idx="1615">
                  <c:v>35151</c:v>
                </c:pt>
                <c:pt idx="1616">
                  <c:v>35152</c:v>
                </c:pt>
                <c:pt idx="1617">
                  <c:v>35153</c:v>
                </c:pt>
                <c:pt idx="1618">
                  <c:v>35156</c:v>
                </c:pt>
                <c:pt idx="1619">
                  <c:v>35157</c:v>
                </c:pt>
                <c:pt idx="1620">
                  <c:v>35158</c:v>
                </c:pt>
                <c:pt idx="1621">
                  <c:v>35159</c:v>
                </c:pt>
                <c:pt idx="1622">
                  <c:v>35160</c:v>
                </c:pt>
                <c:pt idx="1623">
                  <c:v>35163</c:v>
                </c:pt>
                <c:pt idx="1624">
                  <c:v>35164</c:v>
                </c:pt>
                <c:pt idx="1625">
                  <c:v>35165</c:v>
                </c:pt>
                <c:pt idx="1626">
                  <c:v>35166</c:v>
                </c:pt>
                <c:pt idx="1627">
                  <c:v>35167</c:v>
                </c:pt>
                <c:pt idx="1628">
                  <c:v>35170</c:v>
                </c:pt>
                <c:pt idx="1629">
                  <c:v>35171</c:v>
                </c:pt>
                <c:pt idx="1630">
                  <c:v>35172</c:v>
                </c:pt>
                <c:pt idx="1631">
                  <c:v>35173</c:v>
                </c:pt>
                <c:pt idx="1632">
                  <c:v>35174</c:v>
                </c:pt>
                <c:pt idx="1633">
                  <c:v>35177</c:v>
                </c:pt>
                <c:pt idx="1634">
                  <c:v>35178</c:v>
                </c:pt>
                <c:pt idx="1635">
                  <c:v>35179</c:v>
                </c:pt>
                <c:pt idx="1636">
                  <c:v>35180</c:v>
                </c:pt>
                <c:pt idx="1637">
                  <c:v>35181</c:v>
                </c:pt>
                <c:pt idx="1638">
                  <c:v>35184</c:v>
                </c:pt>
                <c:pt idx="1639">
                  <c:v>35185</c:v>
                </c:pt>
                <c:pt idx="1640">
                  <c:v>35186</c:v>
                </c:pt>
                <c:pt idx="1641">
                  <c:v>35187</c:v>
                </c:pt>
                <c:pt idx="1642">
                  <c:v>35188</c:v>
                </c:pt>
                <c:pt idx="1643">
                  <c:v>35191</c:v>
                </c:pt>
                <c:pt idx="1644">
                  <c:v>35192</c:v>
                </c:pt>
                <c:pt idx="1645">
                  <c:v>35193</c:v>
                </c:pt>
                <c:pt idx="1646">
                  <c:v>35194</c:v>
                </c:pt>
                <c:pt idx="1647">
                  <c:v>35195</c:v>
                </c:pt>
                <c:pt idx="1648">
                  <c:v>35198</c:v>
                </c:pt>
                <c:pt idx="1649">
                  <c:v>35199</c:v>
                </c:pt>
                <c:pt idx="1650">
                  <c:v>35200</c:v>
                </c:pt>
                <c:pt idx="1651">
                  <c:v>35201</c:v>
                </c:pt>
                <c:pt idx="1652">
                  <c:v>35202</c:v>
                </c:pt>
                <c:pt idx="1653">
                  <c:v>35205</c:v>
                </c:pt>
                <c:pt idx="1654">
                  <c:v>35206</c:v>
                </c:pt>
                <c:pt idx="1655">
                  <c:v>35207</c:v>
                </c:pt>
                <c:pt idx="1656">
                  <c:v>35208</c:v>
                </c:pt>
                <c:pt idx="1657">
                  <c:v>35209</c:v>
                </c:pt>
                <c:pt idx="1658">
                  <c:v>35212</c:v>
                </c:pt>
                <c:pt idx="1659">
                  <c:v>35213</c:v>
                </c:pt>
                <c:pt idx="1660">
                  <c:v>35214</c:v>
                </c:pt>
                <c:pt idx="1661">
                  <c:v>35215</c:v>
                </c:pt>
                <c:pt idx="1662">
                  <c:v>35216</c:v>
                </c:pt>
                <c:pt idx="1663">
                  <c:v>35219</c:v>
                </c:pt>
                <c:pt idx="1664">
                  <c:v>35220</c:v>
                </c:pt>
                <c:pt idx="1665">
                  <c:v>35221</c:v>
                </c:pt>
                <c:pt idx="1666">
                  <c:v>35222</c:v>
                </c:pt>
                <c:pt idx="1667">
                  <c:v>35223</c:v>
                </c:pt>
                <c:pt idx="1668">
                  <c:v>35226</c:v>
                </c:pt>
                <c:pt idx="1669">
                  <c:v>35227</c:v>
                </c:pt>
                <c:pt idx="1670">
                  <c:v>35228</c:v>
                </c:pt>
                <c:pt idx="1671">
                  <c:v>35229</c:v>
                </c:pt>
                <c:pt idx="1672">
                  <c:v>35230</c:v>
                </c:pt>
                <c:pt idx="1673">
                  <c:v>35233</c:v>
                </c:pt>
                <c:pt idx="1674">
                  <c:v>35234</c:v>
                </c:pt>
                <c:pt idx="1675">
                  <c:v>35235</c:v>
                </c:pt>
                <c:pt idx="1676">
                  <c:v>35236</c:v>
                </c:pt>
                <c:pt idx="1677">
                  <c:v>35237</c:v>
                </c:pt>
                <c:pt idx="1678">
                  <c:v>35240</c:v>
                </c:pt>
                <c:pt idx="1679">
                  <c:v>35241</c:v>
                </c:pt>
                <c:pt idx="1680">
                  <c:v>35242</c:v>
                </c:pt>
                <c:pt idx="1681">
                  <c:v>35243</c:v>
                </c:pt>
                <c:pt idx="1682">
                  <c:v>35244</c:v>
                </c:pt>
                <c:pt idx="1683">
                  <c:v>35247</c:v>
                </c:pt>
                <c:pt idx="1684">
                  <c:v>35248</c:v>
                </c:pt>
                <c:pt idx="1685">
                  <c:v>35249</c:v>
                </c:pt>
                <c:pt idx="1686">
                  <c:v>35250</c:v>
                </c:pt>
                <c:pt idx="1687">
                  <c:v>35251</c:v>
                </c:pt>
                <c:pt idx="1688">
                  <c:v>35254</c:v>
                </c:pt>
                <c:pt idx="1689">
                  <c:v>35255</c:v>
                </c:pt>
                <c:pt idx="1690">
                  <c:v>35256</c:v>
                </c:pt>
                <c:pt idx="1691">
                  <c:v>35257</c:v>
                </c:pt>
                <c:pt idx="1692">
                  <c:v>35258</c:v>
                </c:pt>
                <c:pt idx="1693">
                  <c:v>35261</c:v>
                </c:pt>
                <c:pt idx="1694">
                  <c:v>35262</c:v>
                </c:pt>
                <c:pt idx="1695">
                  <c:v>35263</c:v>
                </c:pt>
                <c:pt idx="1696">
                  <c:v>35264</c:v>
                </c:pt>
                <c:pt idx="1697">
                  <c:v>35265</c:v>
                </c:pt>
                <c:pt idx="1698">
                  <c:v>35268</c:v>
                </c:pt>
                <c:pt idx="1699">
                  <c:v>35269</c:v>
                </c:pt>
                <c:pt idx="1700">
                  <c:v>35270</c:v>
                </c:pt>
                <c:pt idx="1701">
                  <c:v>35271</c:v>
                </c:pt>
                <c:pt idx="1702">
                  <c:v>35272</c:v>
                </c:pt>
                <c:pt idx="1703">
                  <c:v>35275</c:v>
                </c:pt>
                <c:pt idx="1704">
                  <c:v>35276</c:v>
                </c:pt>
                <c:pt idx="1705">
                  <c:v>35277</c:v>
                </c:pt>
                <c:pt idx="1706">
                  <c:v>35278</c:v>
                </c:pt>
                <c:pt idx="1707">
                  <c:v>35279</c:v>
                </c:pt>
                <c:pt idx="1708">
                  <c:v>35282</c:v>
                </c:pt>
                <c:pt idx="1709">
                  <c:v>35283</c:v>
                </c:pt>
                <c:pt idx="1710">
                  <c:v>35284</c:v>
                </c:pt>
                <c:pt idx="1711">
                  <c:v>35285</c:v>
                </c:pt>
                <c:pt idx="1712">
                  <c:v>35286</c:v>
                </c:pt>
                <c:pt idx="1713">
                  <c:v>35289</c:v>
                </c:pt>
                <c:pt idx="1714">
                  <c:v>35290</c:v>
                </c:pt>
                <c:pt idx="1715">
                  <c:v>35291</c:v>
                </c:pt>
                <c:pt idx="1716">
                  <c:v>35292</c:v>
                </c:pt>
                <c:pt idx="1717">
                  <c:v>35293</c:v>
                </c:pt>
                <c:pt idx="1718">
                  <c:v>35296</c:v>
                </c:pt>
                <c:pt idx="1719">
                  <c:v>35297</c:v>
                </c:pt>
                <c:pt idx="1720">
                  <c:v>35298</c:v>
                </c:pt>
                <c:pt idx="1721">
                  <c:v>35299</c:v>
                </c:pt>
                <c:pt idx="1722">
                  <c:v>35300</c:v>
                </c:pt>
                <c:pt idx="1723">
                  <c:v>35303</c:v>
                </c:pt>
                <c:pt idx="1724">
                  <c:v>35304</c:v>
                </c:pt>
                <c:pt idx="1725">
                  <c:v>35305</c:v>
                </c:pt>
                <c:pt idx="1726">
                  <c:v>35306</c:v>
                </c:pt>
                <c:pt idx="1727">
                  <c:v>35307</c:v>
                </c:pt>
                <c:pt idx="1728">
                  <c:v>35310</c:v>
                </c:pt>
                <c:pt idx="1729">
                  <c:v>35311</c:v>
                </c:pt>
                <c:pt idx="1730">
                  <c:v>35312</c:v>
                </c:pt>
                <c:pt idx="1731">
                  <c:v>35313</c:v>
                </c:pt>
                <c:pt idx="1732">
                  <c:v>35314</c:v>
                </c:pt>
                <c:pt idx="1733">
                  <c:v>35317</c:v>
                </c:pt>
                <c:pt idx="1734">
                  <c:v>35318</c:v>
                </c:pt>
                <c:pt idx="1735">
                  <c:v>35319</c:v>
                </c:pt>
                <c:pt idx="1736">
                  <c:v>35320</c:v>
                </c:pt>
                <c:pt idx="1737">
                  <c:v>35321</c:v>
                </c:pt>
                <c:pt idx="1738">
                  <c:v>35324</c:v>
                </c:pt>
                <c:pt idx="1739">
                  <c:v>35325</c:v>
                </c:pt>
                <c:pt idx="1740">
                  <c:v>35326</c:v>
                </c:pt>
                <c:pt idx="1741">
                  <c:v>35327</c:v>
                </c:pt>
                <c:pt idx="1742">
                  <c:v>35328</c:v>
                </c:pt>
                <c:pt idx="1743">
                  <c:v>35331</c:v>
                </c:pt>
                <c:pt idx="1744">
                  <c:v>35332</c:v>
                </c:pt>
                <c:pt idx="1745">
                  <c:v>35333</c:v>
                </c:pt>
                <c:pt idx="1746">
                  <c:v>35334</c:v>
                </c:pt>
                <c:pt idx="1747">
                  <c:v>35335</c:v>
                </c:pt>
                <c:pt idx="1748">
                  <c:v>35338</c:v>
                </c:pt>
                <c:pt idx="1749">
                  <c:v>35339</c:v>
                </c:pt>
                <c:pt idx="1750">
                  <c:v>35340</c:v>
                </c:pt>
                <c:pt idx="1751">
                  <c:v>35341</c:v>
                </c:pt>
                <c:pt idx="1752">
                  <c:v>35342</c:v>
                </c:pt>
                <c:pt idx="1753">
                  <c:v>35345</c:v>
                </c:pt>
                <c:pt idx="1754">
                  <c:v>35346</c:v>
                </c:pt>
                <c:pt idx="1755">
                  <c:v>35347</c:v>
                </c:pt>
                <c:pt idx="1756">
                  <c:v>35348</c:v>
                </c:pt>
                <c:pt idx="1757">
                  <c:v>35349</c:v>
                </c:pt>
                <c:pt idx="1758">
                  <c:v>35352</c:v>
                </c:pt>
                <c:pt idx="1759">
                  <c:v>35353</c:v>
                </c:pt>
                <c:pt idx="1760">
                  <c:v>35354</c:v>
                </c:pt>
                <c:pt idx="1761">
                  <c:v>35355</c:v>
                </c:pt>
                <c:pt idx="1762">
                  <c:v>35356</c:v>
                </c:pt>
                <c:pt idx="1763">
                  <c:v>35359</c:v>
                </c:pt>
                <c:pt idx="1764">
                  <c:v>35360</c:v>
                </c:pt>
                <c:pt idx="1765">
                  <c:v>35361</c:v>
                </c:pt>
                <c:pt idx="1766">
                  <c:v>35362</c:v>
                </c:pt>
                <c:pt idx="1767">
                  <c:v>35363</c:v>
                </c:pt>
                <c:pt idx="1768">
                  <c:v>35366</c:v>
                </c:pt>
                <c:pt idx="1769">
                  <c:v>35367</c:v>
                </c:pt>
                <c:pt idx="1770">
                  <c:v>35368</c:v>
                </c:pt>
                <c:pt idx="1771">
                  <c:v>35369</c:v>
                </c:pt>
                <c:pt idx="1772">
                  <c:v>35370</c:v>
                </c:pt>
                <c:pt idx="1773">
                  <c:v>35373</c:v>
                </c:pt>
                <c:pt idx="1774">
                  <c:v>35374</c:v>
                </c:pt>
                <c:pt idx="1775">
                  <c:v>35375</c:v>
                </c:pt>
                <c:pt idx="1776">
                  <c:v>35376</c:v>
                </c:pt>
                <c:pt idx="1777">
                  <c:v>35377</c:v>
                </c:pt>
                <c:pt idx="1778">
                  <c:v>35380</c:v>
                </c:pt>
                <c:pt idx="1779">
                  <c:v>35381</c:v>
                </c:pt>
                <c:pt idx="1780">
                  <c:v>35382</c:v>
                </c:pt>
                <c:pt idx="1781">
                  <c:v>35383</c:v>
                </c:pt>
                <c:pt idx="1782">
                  <c:v>35384</c:v>
                </c:pt>
                <c:pt idx="1783">
                  <c:v>35387</c:v>
                </c:pt>
                <c:pt idx="1784">
                  <c:v>35388</c:v>
                </c:pt>
                <c:pt idx="1785">
                  <c:v>35389</c:v>
                </c:pt>
                <c:pt idx="1786">
                  <c:v>35390</c:v>
                </c:pt>
                <c:pt idx="1787">
                  <c:v>35391</c:v>
                </c:pt>
                <c:pt idx="1788">
                  <c:v>35394</c:v>
                </c:pt>
                <c:pt idx="1789">
                  <c:v>35395</c:v>
                </c:pt>
                <c:pt idx="1790">
                  <c:v>35396</c:v>
                </c:pt>
                <c:pt idx="1791">
                  <c:v>35397</c:v>
                </c:pt>
                <c:pt idx="1792">
                  <c:v>35398</c:v>
                </c:pt>
                <c:pt idx="1793">
                  <c:v>35401</c:v>
                </c:pt>
                <c:pt idx="1794">
                  <c:v>35402</c:v>
                </c:pt>
                <c:pt idx="1795">
                  <c:v>35403</c:v>
                </c:pt>
                <c:pt idx="1796">
                  <c:v>35404</c:v>
                </c:pt>
                <c:pt idx="1797">
                  <c:v>35405</c:v>
                </c:pt>
                <c:pt idx="1798">
                  <c:v>35408</c:v>
                </c:pt>
                <c:pt idx="1799">
                  <c:v>35409</c:v>
                </c:pt>
                <c:pt idx="1800">
                  <c:v>35410</c:v>
                </c:pt>
                <c:pt idx="1801">
                  <c:v>35411</c:v>
                </c:pt>
                <c:pt idx="1802">
                  <c:v>35412</c:v>
                </c:pt>
                <c:pt idx="1803">
                  <c:v>35415</c:v>
                </c:pt>
                <c:pt idx="1804">
                  <c:v>35416</c:v>
                </c:pt>
                <c:pt idx="1805">
                  <c:v>35417</c:v>
                </c:pt>
                <c:pt idx="1806">
                  <c:v>35418</c:v>
                </c:pt>
                <c:pt idx="1807">
                  <c:v>35419</c:v>
                </c:pt>
                <c:pt idx="1808">
                  <c:v>35422</c:v>
                </c:pt>
                <c:pt idx="1809">
                  <c:v>35423</c:v>
                </c:pt>
                <c:pt idx="1810">
                  <c:v>35424</c:v>
                </c:pt>
                <c:pt idx="1811">
                  <c:v>35425</c:v>
                </c:pt>
                <c:pt idx="1812">
                  <c:v>35426</c:v>
                </c:pt>
                <c:pt idx="1813">
                  <c:v>35429</c:v>
                </c:pt>
                <c:pt idx="1814">
                  <c:v>35430</c:v>
                </c:pt>
                <c:pt idx="1815">
                  <c:v>35431</c:v>
                </c:pt>
                <c:pt idx="1816">
                  <c:v>35432</c:v>
                </c:pt>
                <c:pt idx="1817">
                  <c:v>35433</c:v>
                </c:pt>
                <c:pt idx="1818">
                  <c:v>35436</c:v>
                </c:pt>
                <c:pt idx="1819">
                  <c:v>35437</c:v>
                </c:pt>
                <c:pt idx="1820">
                  <c:v>35438</c:v>
                </c:pt>
                <c:pt idx="1821">
                  <c:v>35439</c:v>
                </c:pt>
                <c:pt idx="1822">
                  <c:v>35440</c:v>
                </c:pt>
                <c:pt idx="1823">
                  <c:v>35443</c:v>
                </c:pt>
                <c:pt idx="1824">
                  <c:v>35444</c:v>
                </c:pt>
                <c:pt idx="1825">
                  <c:v>35445</c:v>
                </c:pt>
                <c:pt idx="1826">
                  <c:v>35446</c:v>
                </c:pt>
                <c:pt idx="1827">
                  <c:v>35447</c:v>
                </c:pt>
                <c:pt idx="1828">
                  <c:v>35450</c:v>
                </c:pt>
                <c:pt idx="1829">
                  <c:v>35451</c:v>
                </c:pt>
                <c:pt idx="1830">
                  <c:v>35452</c:v>
                </c:pt>
                <c:pt idx="1831">
                  <c:v>35453</c:v>
                </c:pt>
                <c:pt idx="1832">
                  <c:v>35454</c:v>
                </c:pt>
                <c:pt idx="1833">
                  <c:v>35457</c:v>
                </c:pt>
                <c:pt idx="1834">
                  <c:v>35458</c:v>
                </c:pt>
                <c:pt idx="1835">
                  <c:v>35459</c:v>
                </c:pt>
                <c:pt idx="1836">
                  <c:v>35460</c:v>
                </c:pt>
                <c:pt idx="1837">
                  <c:v>35461</c:v>
                </c:pt>
                <c:pt idx="1838">
                  <c:v>35464</c:v>
                </c:pt>
                <c:pt idx="1839">
                  <c:v>35465</c:v>
                </c:pt>
                <c:pt idx="1840">
                  <c:v>35466</c:v>
                </c:pt>
                <c:pt idx="1841">
                  <c:v>35467</c:v>
                </c:pt>
                <c:pt idx="1842">
                  <c:v>35468</c:v>
                </c:pt>
                <c:pt idx="1843">
                  <c:v>35471</c:v>
                </c:pt>
                <c:pt idx="1844">
                  <c:v>35472</c:v>
                </c:pt>
                <c:pt idx="1845">
                  <c:v>35473</c:v>
                </c:pt>
                <c:pt idx="1846">
                  <c:v>35474</c:v>
                </c:pt>
                <c:pt idx="1847">
                  <c:v>35475</c:v>
                </c:pt>
                <c:pt idx="1848">
                  <c:v>35478</c:v>
                </c:pt>
                <c:pt idx="1849">
                  <c:v>35479</c:v>
                </c:pt>
                <c:pt idx="1850">
                  <c:v>35480</c:v>
                </c:pt>
                <c:pt idx="1851">
                  <c:v>35481</c:v>
                </c:pt>
                <c:pt idx="1852">
                  <c:v>35482</c:v>
                </c:pt>
                <c:pt idx="1853">
                  <c:v>35485</c:v>
                </c:pt>
                <c:pt idx="1854">
                  <c:v>35486</c:v>
                </c:pt>
                <c:pt idx="1855">
                  <c:v>35487</c:v>
                </c:pt>
                <c:pt idx="1856">
                  <c:v>35488</c:v>
                </c:pt>
                <c:pt idx="1857">
                  <c:v>35489</c:v>
                </c:pt>
                <c:pt idx="1858">
                  <c:v>35492</c:v>
                </c:pt>
                <c:pt idx="1859">
                  <c:v>35493</c:v>
                </c:pt>
                <c:pt idx="1860">
                  <c:v>35494</c:v>
                </c:pt>
                <c:pt idx="1861">
                  <c:v>35495</c:v>
                </c:pt>
                <c:pt idx="1862">
                  <c:v>35496</c:v>
                </c:pt>
                <c:pt idx="1863">
                  <c:v>35499</c:v>
                </c:pt>
                <c:pt idx="1864">
                  <c:v>35500</c:v>
                </c:pt>
                <c:pt idx="1865">
                  <c:v>35501</c:v>
                </c:pt>
                <c:pt idx="1866">
                  <c:v>35502</c:v>
                </c:pt>
                <c:pt idx="1867">
                  <c:v>35503</c:v>
                </c:pt>
                <c:pt idx="1868">
                  <c:v>35506</c:v>
                </c:pt>
                <c:pt idx="1869">
                  <c:v>35507</c:v>
                </c:pt>
                <c:pt idx="1870">
                  <c:v>35508</c:v>
                </c:pt>
                <c:pt idx="1871">
                  <c:v>35509</c:v>
                </c:pt>
                <c:pt idx="1872">
                  <c:v>35510</c:v>
                </c:pt>
                <c:pt idx="1873">
                  <c:v>35513</c:v>
                </c:pt>
                <c:pt idx="1874">
                  <c:v>35514</c:v>
                </c:pt>
                <c:pt idx="1875">
                  <c:v>35515</c:v>
                </c:pt>
                <c:pt idx="1876">
                  <c:v>35516</c:v>
                </c:pt>
                <c:pt idx="1877">
                  <c:v>35517</c:v>
                </c:pt>
                <c:pt idx="1878">
                  <c:v>35520</c:v>
                </c:pt>
                <c:pt idx="1879">
                  <c:v>35521</c:v>
                </c:pt>
                <c:pt idx="1880">
                  <c:v>35522</c:v>
                </c:pt>
                <c:pt idx="1881">
                  <c:v>35523</c:v>
                </c:pt>
                <c:pt idx="1882">
                  <c:v>35524</c:v>
                </c:pt>
                <c:pt idx="1883">
                  <c:v>35527</c:v>
                </c:pt>
                <c:pt idx="1884">
                  <c:v>35528</c:v>
                </c:pt>
                <c:pt idx="1885">
                  <c:v>35529</c:v>
                </c:pt>
                <c:pt idx="1886">
                  <c:v>35530</c:v>
                </c:pt>
                <c:pt idx="1887">
                  <c:v>35531</c:v>
                </c:pt>
                <c:pt idx="1888">
                  <c:v>35534</c:v>
                </c:pt>
                <c:pt idx="1889">
                  <c:v>35535</c:v>
                </c:pt>
                <c:pt idx="1890">
                  <c:v>35536</c:v>
                </c:pt>
                <c:pt idx="1891">
                  <c:v>35537</c:v>
                </c:pt>
                <c:pt idx="1892">
                  <c:v>35538</c:v>
                </c:pt>
                <c:pt idx="1893">
                  <c:v>35541</c:v>
                </c:pt>
                <c:pt idx="1894">
                  <c:v>35542</c:v>
                </c:pt>
                <c:pt idx="1895">
                  <c:v>35543</c:v>
                </c:pt>
                <c:pt idx="1896">
                  <c:v>35544</c:v>
                </c:pt>
                <c:pt idx="1897">
                  <c:v>35545</c:v>
                </c:pt>
                <c:pt idx="1898">
                  <c:v>35548</c:v>
                </c:pt>
                <c:pt idx="1899">
                  <c:v>35549</c:v>
                </c:pt>
                <c:pt idx="1900">
                  <c:v>35550</c:v>
                </c:pt>
                <c:pt idx="1901">
                  <c:v>35551</c:v>
                </c:pt>
                <c:pt idx="1902">
                  <c:v>35552</c:v>
                </c:pt>
                <c:pt idx="1903">
                  <c:v>35555</c:v>
                </c:pt>
                <c:pt idx="1904">
                  <c:v>35556</c:v>
                </c:pt>
                <c:pt idx="1905">
                  <c:v>35557</c:v>
                </c:pt>
                <c:pt idx="1906">
                  <c:v>35558</c:v>
                </c:pt>
                <c:pt idx="1907">
                  <c:v>35559</c:v>
                </c:pt>
                <c:pt idx="1908">
                  <c:v>35562</c:v>
                </c:pt>
                <c:pt idx="1909">
                  <c:v>35563</c:v>
                </c:pt>
                <c:pt idx="1910">
                  <c:v>35564</c:v>
                </c:pt>
                <c:pt idx="1911">
                  <c:v>35565</c:v>
                </c:pt>
                <c:pt idx="1912">
                  <c:v>35566</c:v>
                </c:pt>
                <c:pt idx="1913">
                  <c:v>35569</c:v>
                </c:pt>
                <c:pt idx="1914">
                  <c:v>35570</c:v>
                </c:pt>
                <c:pt idx="1915">
                  <c:v>35571</c:v>
                </c:pt>
                <c:pt idx="1916">
                  <c:v>35572</c:v>
                </c:pt>
                <c:pt idx="1917">
                  <c:v>35573</c:v>
                </c:pt>
                <c:pt idx="1918">
                  <c:v>35576</c:v>
                </c:pt>
                <c:pt idx="1919">
                  <c:v>35577</c:v>
                </c:pt>
                <c:pt idx="1920">
                  <c:v>35578</c:v>
                </c:pt>
                <c:pt idx="1921">
                  <c:v>35579</c:v>
                </c:pt>
                <c:pt idx="1922">
                  <c:v>35580</c:v>
                </c:pt>
                <c:pt idx="1923">
                  <c:v>35583</c:v>
                </c:pt>
                <c:pt idx="1924">
                  <c:v>35584</c:v>
                </c:pt>
                <c:pt idx="1925">
                  <c:v>35585</c:v>
                </c:pt>
                <c:pt idx="1926">
                  <c:v>35586</c:v>
                </c:pt>
                <c:pt idx="1927">
                  <c:v>35587</c:v>
                </c:pt>
                <c:pt idx="1928">
                  <c:v>35590</c:v>
                </c:pt>
                <c:pt idx="1929">
                  <c:v>35591</c:v>
                </c:pt>
                <c:pt idx="1930">
                  <c:v>35592</c:v>
                </c:pt>
                <c:pt idx="1931">
                  <c:v>35593</c:v>
                </c:pt>
                <c:pt idx="1932">
                  <c:v>35594</c:v>
                </c:pt>
                <c:pt idx="1933">
                  <c:v>35597</c:v>
                </c:pt>
                <c:pt idx="1934">
                  <c:v>35598</c:v>
                </c:pt>
                <c:pt idx="1935">
                  <c:v>35599</c:v>
                </c:pt>
                <c:pt idx="1936">
                  <c:v>35600</c:v>
                </c:pt>
                <c:pt idx="1937">
                  <c:v>35601</c:v>
                </c:pt>
                <c:pt idx="1938">
                  <c:v>35604</c:v>
                </c:pt>
                <c:pt idx="1939">
                  <c:v>35605</c:v>
                </c:pt>
                <c:pt idx="1940">
                  <c:v>35606</c:v>
                </c:pt>
                <c:pt idx="1941">
                  <c:v>35607</c:v>
                </c:pt>
                <c:pt idx="1942">
                  <c:v>35608</c:v>
                </c:pt>
                <c:pt idx="1943">
                  <c:v>35611</c:v>
                </c:pt>
                <c:pt idx="1944">
                  <c:v>35612</c:v>
                </c:pt>
                <c:pt idx="1945">
                  <c:v>35613</c:v>
                </c:pt>
                <c:pt idx="1946">
                  <c:v>35614</c:v>
                </c:pt>
                <c:pt idx="1947">
                  <c:v>35615</c:v>
                </c:pt>
                <c:pt idx="1948">
                  <c:v>35618</c:v>
                </c:pt>
                <c:pt idx="1949">
                  <c:v>35619</c:v>
                </c:pt>
                <c:pt idx="1950">
                  <c:v>35620</c:v>
                </c:pt>
                <c:pt idx="1951">
                  <c:v>35621</c:v>
                </c:pt>
                <c:pt idx="1952">
                  <c:v>35622</c:v>
                </c:pt>
                <c:pt idx="1953">
                  <c:v>35625</c:v>
                </c:pt>
                <c:pt idx="1954">
                  <c:v>35626</c:v>
                </c:pt>
                <c:pt idx="1955">
                  <c:v>35627</c:v>
                </c:pt>
                <c:pt idx="1956">
                  <c:v>35628</c:v>
                </c:pt>
                <c:pt idx="1957">
                  <c:v>35629</c:v>
                </c:pt>
                <c:pt idx="1958">
                  <c:v>35632</c:v>
                </c:pt>
                <c:pt idx="1959">
                  <c:v>35633</c:v>
                </c:pt>
                <c:pt idx="1960">
                  <c:v>35634</c:v>
                </c:pt>
                <c:pt idx="1961">
                  <c:v>35635</c:v>
                </c:pt>
                <c:pt idx="1962">
                  <c:v>35636</c:v>
                </c:pt>
                <c:pt idx="1963">
                  <c:v>35639</c:v>
                </c:pt>
                <c:pt idx="1964">
                  <c:v>35640</c:v>
                </c:pt>
                <c:pt idx="1965">
                  <c:v>35641</c:v>
                </c:pt>
                <c:pt idx="1966">
                  <c:v>35642</c:v>
                </c:pt>
                <c:pt idx="1967">
                  <c:v>35643</c:v>
                </c:pt>
                <c:pt idx="1968">
                  <c:v>35646</c:v>
                </c:pt>
                <c:pt idx="1969">
                  <c:v>35647</c:v>
                </c:pt>
                <c:pt idx="1970">
                  <c:v>35648</c:v>
                </c:pt>
                <c:pt idx="1971">
                  <c:v>35649</c:v>
                </c:pt>
                <c:pt idx="1972">
                  <c:v>35650</c:v>
                </c:pt>
                <c:pt idx="1973">
                  <c:v>35653</c:v>
                </c:pt>
                <c:pt idx="1974">
                  <c:v>35654</c:v>
                </c:pt>
                <c:pt idx="1975">
                  <c:v>35655</c:v>
                </c:pt>
                <c:pt idx="1976">
                  <c:v>35656</c:v>
                </c:pt>
                <c:pt idx="1977">
                  <c:v>35657</c:v>
                </c:pt>
                <c:pt idx="1978">
                  <c:v>35660</c:v>
                </c:pt>
                <c:pt idx="1979">
                  <c:v>35661</c:v>
                </c:pt>
                <c:pt idx="1980">
                  <c:v>35662</c:v>
                </c:pt>
                <c:pt idx="1981">
                  <c:v>35663</c:v>
                </c:pt>
                <c:pt idx="1982">
                  <c:v>35664</c:v>
                </c:pt>
                <c:pt idx="1983">
                  <c:v>35667</c:v>
                </c:pt>
                <c:pt idx="1984">
                  <c:v>35668</c:v>
                </c:pt>
                <c:pt idx="1985">
                  <c:v>35669</c:v>
                </c:pt>
                <c:pt idx="1986">
                  <c:v>35670</c:v>
                </c:pt>
                <c:pt idx="1987">
                  <c:v>35671</c:v>
                </c:pt>
                <c:pt idx="1988">
                  <c:v>35674</c:v>
                </c:pt>
                <c:pt idx="1989">
                  <c:v>35675</c:v>
                </c:pt>
                <c:pt idx="1990">
                  <c:v>35676</c:v>
                </c:pt>
                <c:pt idx="1991">
                  <c:v>35677</c:v>
                </c:pt>
                <c:pt idx="1992">
                  <c:v>35678</c:v>
                </c:pt>
                <c:pt idx="1993">
                  <c:v>35681</c:v>
                </c:pt>
                <c:pt idx="1994">
                  <c:v>35682</c:v>
                </c:pt>
                <c:pt idx="1995">
                  <c:v>35683</c:v>
                </c:pt>
                <c:pt idx="1996">
                  <c:v>35684</c:v>
                </c:pt>
                <c:pt idx="1997">
                  <c:v>35685</c:v>
                </c:pt>
                <c:pt idx="1998">
                  <c:v>35688</c:v>
                </c:pt>
                <c:pt idx="1999">
                  <c:v>35689</c:v>
                </c:pt>
                <c:pt idx="2000">
                  <c:v>35690</c:v>
                </c:pt>
                <c:pt idx="2001">
                  <c:v>35691</c:v>
                </c:pt>
                <c:pt idx="2002">
                  <c:v>35692</c:v>
                </c:pt>
                <c:pt idx="2003">
                  <c:v>35695</c:v>
                </c:pt>
                <c:pt idx="2004">
                  <c:v>35696</c:v>
                </c:pt>
                <c:pt idx="2005">
                  <c:v>35697</c:v>
                </c:pt>
                <c:pt idx="2006">
                  <c:v>35698</c:v>
                </c:pt>
                <c:pt idx="2007">
                  <c:v>35699</c:v>
                </c:pt>
                <c:pt idx="2008">
                  <c:v>35702</c:v>
                </c:pt>
                <c:pt idx="2009">
                  <c:v>35703</c:v>
                </c:pt>
                <c:pt idx="2010">
                  <c:v>35704</c:v>
                </c:pt>
                <c:pt idx="2011">
                  <c:v>35705</c:v>
                </c:pt>
                <c:pt idx="2012">
                  <c:v>35706</c:v>
                </c:pt>
                <c:pt idx="2013">
                  <c:v>35709</c:v>
                </c:pt>
                <c:pt idx="2014">
                  <c:v>35710</c:v>
                </c:pt>
                <c:pt idx="2015">
                  <c:v>35711</c:v>
                </c:pt>
                <c:pt idx="2016">
                  <c:v>35712</c:v>
                </c:pt>
                <c:pt idx="2017">
                  <c:v>35713</c:v>
                </c:pt>
                <c:pt idx="2018">
                  <c:v>35716</c:v>
                </c:pt>
                <c:pt idx="2019">
                  <c:v>35717</c:v>
                </c:pt>
                <c:pt idx="2020">
                  <c:v>35718</c:v>
                </c:pt>
                <c:pt idx="2021">
                  <c:v>35719</c:v>
                </c:pt>
                <c:pt idx="2022">
                  <c:v>35720</c:v>
                </c:pt>
                <c:pt idx="2023">
                  <c:v>35723</c:v>
                </c:pt>
                <c:pt idx="2024">
                  <c:v>35724</c:v>
                </c:pt>
                <c:pt idx="2025">
                  <c:v>35725</c:v>
                </c:pt>
                <c:pt idx="2026">
                  <c:v>35726</c:v>
                </c:pt>
                <c:pt idx="2027">
                  <c:v>35727</c:v>
                </c:pt>
                <c:pt idx="2028">
                  <c:v>35730</c:v>
                </c:pt>
                <c:pt idx="2029">
                  <c:v>35731</c:v>
                </c:pt>
                <c:pt idx="2030">
                  <c:v>35732</c:v>
                </c:pt>
                <c:pt idx="2031">
                  <c:v>35733</c:v>
                </c:pt>
                <c:pt idx="2032">
                  <c:v>35734</c:v>
                </c:pt>
                <c:pt idx="2033">
                  <c:v>35737</c:v>
                </c:pt>
                <c:pt idx="2034">
                  <c:v>35738</c:v>
                </c:pt>
                <c:pt idx="2035">
                  <c:v>35739</c:v>
                </c:pt>
                <c:pt idx="2036">
                  <c:v>35740</c:v>
                </c:pt>
                <c:pt idx="2037">
                  <c:v>35741</c:v>
                </c:pt>
                <c:pt idx="2038">
                  <c:v>35744</c:v>
                </c:pt>
                <c:pt idx="2039">
                  <c:v>35745</c:v>
                </c:pt>
                <c:pt idx="2040">
                  <c:v>35746</c:v>
                </c:pt>
                <c:pt idx="2041">
                  <c:v>35747</c:v>
                </c:pt>
                <c:pt idx="2042">
                  <c:v>35748</c:v>
                </c:pt>
                <c:pt idx="2043">
                  <c:v>35751</c:v>
                </c:pt>
                <c:pt idx="2044">
                  <c:v>35752</c:v>
                </c:pt>
                <c:pt idx="2045">
                  <c:v>35753</c:v>
                </c:pt>
                <c:pt idx="2046">
                  <c:v>35754</c:v>
                </c:pt>
                <c:pt idx="2047">
                  <c:v>35755</c:v>
                </c:pt>
                <c:pt idx="2048">
                  <c:v>35758</c:v>
                </c:pt>
                <c:pt idx="2049">
                  <c:v>35759</c:v>
                </c:pt>
                <c:pt idx="2050">
                  <c:v>35760</c:v>
                </c:pt>
                <c:pt idx="2051">
                  <c:v>35761</c:v>
                </c:pt>
                <c:pt idx="2052">
                  <c:v>35762</c:v>
                </c:pt>
                <c:pt idx="2053">
                  <c:v>35765</c:v>
                </c:pt>
                <c:pt idx="2054">
                  <c:v>35766</c:v>
                </c:pt>
                <c:pt idx="2055">
                  <c:v>35767</c:v>
                </c:pt>
                <c:pt idx="2056">
                  <c:v>35768</c:v>
                </c:pt>
                <c:pt idx="2057">
                  <c:v>35769</c:v>
                </c:pt>
                <c:pt idx="2058">
                  <c:v>35772</c:v>
                </c:pt>
                <c:pt idx="2059">
                  <c:v>35773</c:v>
                </c:pt>
                <c:pt idx="2060">
                  <c:v>35774</c:v>
                </c:pt>
                <c:pt idx="2061">
                  <c:v>35775</c:v>
                </c:pt>
                <c:pt idx="2062">
                  <c:v>35776</c:v>
                </c:pt>
                <c:pt idx="2063">
                  <c:v>35779</c:v>
                </c:pt>
                <c:pt idx="2064">
                  <c:v>35780</c:v>
                </c:pt>
                <c:pt idx="2065">
                  <c:v>35781</c:v>
                </c:pt>
                <c:pt idx="2066">
                  <c:v>35782</c:v>
                </c:pt>
                <c:pt idx="2067">
                  <c:v>35783</c:v>
                </c:pt>
                <c:pt idx="2068">
                  <c:v>35786</c:v>
                </c:pt>
                <c:pt idx="2069">
                  <c:v>35787</c:v>
                </c:pt>
                <c:pt idx="2070">
                  <c:v>35788</c:v>
                </c:pt>
                <c:pt idx="2071">
                  <c:v>35789</c:v>
                </c:pt>
                <c:pt idx="2072">
                  <c:v>35790</c:v>
                </c:pt>
                <c:pt idx="2073">
                  <c:v>35793</c:v>
                </c:pt>
                <c:pt idx="2074">
                  <c:v>35794</c:v>
                </c:pt>
                <c:pt idx="2075">
                  <c:v>35795</c:v>
                </c:pt>
                <c:pt idx="2076">
                  <c:v>35796</c:v>
                </c:pt>
                <c:pt idx="2077">
                  <c:v>35797</c:v>
                </c:pt>
                <c:pt idx="2078">
                  <c:v>35800</c:v>
                </c:pt>
                <c:pt idx="2079">
                  <c:v>35801</c:v>
                </c:pt>
                <c:pt idx="2080">
                  <c:v>35802</c:v>
                </c:pt>
                <c:pt idx="2081">
                  <c:v>35803</c:v>
                </c:pt>
                <c:pt idx="2082">
                  <c:v>35804</c:v>
                </c:pt>
                <c:pt idx="2083">
                  <c:v>35807</c:v>
                </c:pt>
                <c:pt idx="2084">
                  <c:v>35808</c:v>
                </c:pt>
                <c:pt idx="2085">
                  <c:v>35809</c:v>
                </c:pt>
                <c:pt idx="2086">
                  <c:v>35810</c:v>
                </c:pt>
                <c:pt idx="2087">
                  <c:v>35811</c:v>
                </c:pt>
                <c:pt idx="2088">
                  <c:v>35814</c:v>
                </c:pt>
                <c:pt idx="2089">
                  <c:v>35815</c:v>
                </c:pt>
                <c:pt idx="2090">
                  <c:v>35816</c:v>
                </c:pt>
                <c:pt idx="2091">
                  <c:v>35817</c:v>
                </c:pt>
                <c:pt idx="2092">
                  <c:v>35818</c:v>
                </c:pt>
                <c:pt idx="2093">
                  <c:v>35821</c:v>
                </c:pt>
                <c:pt idx="2094">
                  <c:v>35822</c:v>
                </c:pt>
                <c:pt idx="2095">
                  <c:v>35823</c:v>
                </c:pt>
                <c:pt idx="2096">
                  <c:v>35824</c:v>
                </c:pt>
                <c:pt idx="2097">
                  <c:v>35825</c:v>
                </c:pt>
                <c:pt idx="2098">
                  <c:v>35828</c:v>
                </c:pt>
                <c:pt idx="2099">
                  <c:v>35829</c:v>
                </c:pt>
                <c:pt idx="2100">
                  <c:v>35830</c:v>
                </c:pt>
                <c:pt idx="2101">
                  <c:v>35831</c:v>
                </c:pt>
                <c:pt idx="2102">
                  <c:v>35832</c:v>
                </c:pt>
                <c:pt idx="2103">
                  <c:v>35835</c:v>
                </c:pt>
                <c:pt idx="2104">
                  <c:v>35836</c:v>
                </c:pt>
                <c:pt idx="2105">
                  <c:v>35837</c:v>
                </c:pt>
                <c:pt idx="2106">
                  <c:v>35838</c:v>
                </c:pt>
                <c:pt idx="2107">
                  <c:v>35839</c:v>
                </c:pt>
                <c:pt idx="2108">
                  <c:v>35842</c:v>
                </c:pt>
                <c:pt idx="2109">
                  <c:v>35843</c:v>
                </c:pt>
                <c:pt idx="2110">
                  <c:v>35844</c:v>
                </c:pt>
                <c:pt idx="2111">
                  <c:v>35845</c:v>
                </c:pt>
                <c:pt idx="2112">
                  <c:v>35846</c:v>
                </c:pt>
                <c:pt idx="2113">
                  <c:v>35849</c:v>
                </c:pt>
                <c:pt idx="2114">
                  <c:v>35850</c:v>
                </c:pt>
                <c:pt idx="2115">
                  <c:v>35851</c:v>
                </c:pt>
                <c:pt idx="2116">
                  <c:v>35852</c:v>
                </c:pt>
                <c:pt idx="2117">
                  <c:v>35853</c:v>
                </c:pt>
                <c:pt idx="2118">
                  <c:v>35856</c:v>
                </c:pt>
                <c:pt idx="2119">
                  <c:v>35857</c:v>
                </c:pt>
                <c:pt idx="2120">
                  <c:v>35858</c:v>
                </c:pt>
                <c:pt idx="2121">
                  <c:v>35859</c:v>
                </c:pt>
                <c:pt idx="2122">
                  <c:v>35860</c:v>
                </c:pt>
                <c:pt idx="2123">
                  <c:v>35863</c:v>
                </c:pt>
                <c:pt idx="2124">
                  <c:v>35864</c:v>
                </c:pt>
                <c:pt idx="2125">
                  <c:v>35865</c:v>
                </c:pt>
                <c:pt idx="2126">
                  <c:v>35866</c:v>
                </c:pt>
                <c:pt idx="2127">
                  <c:v>35867</c:v>
                </c:pt>
                <c:pt idx="2128">
                  <c:v>35870</c:v>
                </c:pt>
                <c:pt idx="2129">
                  <c:v>35871</c:v>
                </c:pt>
                <c:pt idx="2130">
                  <c:v>35872</c:v>
                </c:pt>
                <c:pt idx="2131">
                  <c:v>35873</c:v>
                </c:pt>
                <c:pt idx="2132">
                  <c:v>35874</c:v>
                </c:pt>
                <c:pt idx="2133">
                  <c:v>35877</c:v>
                </c:pt>
                <c:pt idx="2134">
                  <c:v>35878</c:v>
                </c:pt>
                <c:pt idx="2135">
                  <c:v>35879</c:v>
                </c:pt>
                <c:pt idx="2136">
                  <c:v>35880</c:v>
                </c:pt>
                <c:pt idx="2137">
                  <c:v>35881</c:v>
                </c:pt>
                <c:pt idx="2138">
                  <c:v>35884</c:v>
                </c:pt>
                <c:pt idx="2139">
                  <c:v>35885</c:v>
                </c:pt>
                <c:pt idx="2140">
                  <c:v>35886</c:v>
                </c:pt>
                <c:pt idx="2141">
                  <c:v>35887</c:v>
                </c:pt>
                <c:pt idx="2142">
                  <c:v>35888</c:v>
                </c:pt>
                <c:pt idx="2143">
                  <c:v>35891</c:v>
                </c:pt>
                <c:pt idx="2144">
                  <c:v>35892</c:v>
                </c:pt>
                <c:pt idx="2145">
                  <c:v>35893</c:v>
                </c:pt>
                <c:pt idx="2146">
                  <c:v>35894</c:v>
                </c:pt>
                <c:pt idx="2147">
                  <c:v>35895</c:v>
                </c:pt>
                <c:pt idx="2148">
                  <c:v>35898</c:v>
                </c:pt>
                <c:pt idx="2149">
                  <c:v>35899</c:v>
                </c:pt>
                <c:pt idx="2150">
                  <c:v>35900</c:v>
                </c:pt>
                <c:pt idx="2151">
                  <c:v>35901</c:v>
                </c:pt>
                <c:pt idx="2152">
                  <c:v>35902</c:v>
                </c:pt>
                <c:pt idx="2153">
                  <c:v>35905</c:v>
                </c:pt>
                <c:pt idx="2154">
                  <c:v>35906</c:v>
                </c:pt>
                <c:pt idx="2155">
                  <c:v>35907</c:v>
                </c:pt>
                <c:pt idx="2156">
                  <c:v>35908</c:v>
                </c:pt>
                <c:pt idx="2157">
                  <c:v>35909</c:v>
                </c:pt>
                <c:pt idx="2158">
                  <c:v>35912</c:v>
                </c:pt>
                <c:pt idx="2159">
                  <c:v>35913</c:v>
                </c:pt>
                <c:pt idx="2160">
                  <c:v>35914</c:v>
                </c:pt>
                <c:pt idx="2161">
                  <c:v>35915</c:v>
                </c:pt>
                <c:pt idx="2162">
                  <c:v>35916</c:v>
                </c:pt>
                <c:pt idx="2163">
                  <c:v>35919</c:v>
                </c:pt>
                <c:pt idx="2164">
                  <c:v>35920</c:v>
                </c:pt>
                <c:pt idx="2165">
                  <c:v>35921</c:v>
                </c:pt>
                <c:pt idx="2166">
                  <c:v>35922</c:v>
                </c:pt>
                <c:pt idx="2167">
                  <c:v>35923</c:v>
                </c:pt>
                <c:pt idx="2168">
                  <c:v>35926</c:v>
                </c:pt>
                <c:pt idx="2169">
                  <c:v>35927</c:v>
                </c:pt>
                <c:pt idx="2170">
                  <c:v>35928</c:v>
                </c:pt>
                <c:pt idx="2171">
                  <c:v>35929</c:v>
                </c:pt>
                <c:pt idx="2172">
                  <c:v>35930</c:v>
                </c:pt>
                <c:pt idx="2173">
                  <c:v>35933</c:v>
                </c:pt>
                <c:pt idx="2174">
                  <c:v>35934</c:v>
                </c:pt>
                <c:pt idx="2175">
                  <c:v>35935</c:v>
                </c:pt>
                <c:pt idx="2176">
                  <c:v>35936</c:v>
                </c:pt>
                <c:pt idx="2177">
                  <c:v>35937</c:v>
                </c:pt>
                <c:pt idx="2178">
                  <c:v>35940</c:v>
                </c:pt>
                <c:pt idx="2179">
                  <c:v>35941</c:v>
                </c:pt>
                <c:pt idx="2180">
                  <c:v>35942</c:v>
                </c:pt>
                <c:pt idx="2181">
                  <c:v>35943</c:v>
                </c:pt>
                <c:pt idx="2182">
                  <c:v>35944</c:v>
                </c:pt>
                <c:pt idx="2183">
                  <c:v>35947</c:v>
                </c:pt>
                <c:pt idx="2184">
                  <c:v>35948</c:v>
                </c:pt>
                <c:pt idx="2185">
                  <c:v>35949</c:v>
                </c:pt>
                <c:pt idx="2186">
                  <c:v>35950</c:v>
                </c:pt>
                <c:pt idx="2187">
                  <c:v>35951</c:v>
                </c:pt>
                <c:pt idx="2188">
                  <c:v>35954</c:v>
                </c:pt>
                <c:pt idx="2189">
                  <c:v>35955</c:v>
                </c:pt>
                <c:pt idx="2190">
                  <c:v>35956</c:v>
                </c:pt>
                <c:pt idx="2191">
                  <c:v>35957</c:v>
                </c:pt>
                <c:pt idx="2192">
                  <c:v>35958</c:v>
                </c:pt>
                <c:pt idx="2193">
                  <c:v>35961</c:v>
                </c:pt>
                <c:pt idx="2194">
                  <c:v>35962</c:v>
                </c:pt>
                <c:pt idx="2195">
                  <c:v>35963</c:v>
                </c:pt>
                <c:pt idx="2196">
                  <c:v>35964</c:v>
                </c:pt>
                <c:pt idx="2197">
                  <c:v>35965</c:v>
                </c:pt>
                <c:pt idx="2198">
                  <c:v>35968</c:v>
                </c:pt>
                <c:pt idx="2199">
                  <c:v>35969</c:v>
                </c:pt>
                <c:pt idx="2200">
                  <c:v>35970</c:v>
                </c:pt>
                <c:pt idx="2201">
                  <c:v>35971</c:v>
                </c:pt>
                <c:pt idx="2202">
                  <c:v>35972</c:v>
                </c:pt>
                <c:pt idx="2203">
                  <c:v>35975</c:v>
                </c:pt>
                <c:pt idx="2204">
                  <c:v>35976</c:v>
                </c:pt>
                <c:pt idx="2205">
                  <c:v>35977</c:v>
                </c:pt>
                <c:pt idx="2206">
                  <c:v>35978</c:v>
                </c:pt>
                <c:pt idx="2207">
                  <c:v>35979</c:v>
                </c:pt>
                <c:pt idx="2208">
                  <c:v>35982</c:v>
                </c:pt>
                <c:pt idx="2209">
                  <c:v>35983</c:v>
                </c:pt>
                <c:pt idx="2210">
                  <c:v>35984</c:v>
                </c:pt>
                <c:pt idx="2211">
                  <c:v>35985</c:v>
                </c:pt>
                <c:pt idx="2212">
                  <c:v>35986</c:v>
                </c:pt>
                <c:pt idx="2213">
                  <c:v>35989</c:v>
                </c:pt>
                <c:pt idx="2214">
                  <c:v>35990</c:v>
                </c:pt>
                <c:pt idx="2215">
                  <c:v>35991</c:v>
                </c:pt>
                <c:pt idx="2216">
                  <c:v>35992</c:v>
                </c:pt>
                <c:pt idx="2217">
                  <c:v>35993</c:v>
                </c:pt>
                <c:pt idx="2218">
                  <c:v>35996</c:v>
                </c:pt>
                <c:pt idx="2219">
                  <c:v>35997</c:v>
                </c:pt>
                <c:pt idx="2220">
                  <c:v>35998</c:v>
                </c:pt>
                <c:pt idx="2221">
                  <c:v>35999</c:v>
                </c:pt>
                <c:pt idx="2222">
                  <c:v>36000</c:v>
                </c:pt>
                <c:pt idx="2223">
                  <c:v>36003</c:v>
                </c:pt>
                <c:pt idx="2224">
                  <c:v>36004</c:v>
                </c:pt>
                <c:pt idx="2225">
                  <c:v>36005</c:v>
                </c:pt>
                <c:pt idx="2226">
                  <c:v>36006</c:v>
                </c:pt>
                <c:pt idx="2227">
                  <c:v>36007</c:v>
                </c:pt>
                <c:pt idx="2228">
                  <c:v>36010</c:v>
                </c:pt>
                <c:pt idx="2229">
                  <c:v>36011</c:v>
                </c:pt>
                <c:pt idx="2230">
                  <c:v>36012</c:v>
                </c:pt>
                <c:pt idx="2231">
                  <c:v>36013</c:v>
                </c:pt>
                <c:pt idx="2232">
                  <c:v>36014</c:v>
                </c:pt>
                <c:pt idx="2233">
                  <c:v>36017</c:v>
                </c:pt>
                <c:pt idx="2234">
                  <c:v>36018</c:v>
                </c:pt>
                <c:pt idx="2235">
                  <c:v>36019</c:v>
                </c:pt>
                <c:pt idx="2236">
                  <c:v>36020</c:v>
                </c:pt>
                <c:pt idx="2237">
                  <c:v>36021</c:v>
                </c:pt>
                <c:pt idx="2238">
                  <c:v>36024</c:v>
                </c:pt>
                <c:pt idx="2239">
                  <c:v>36025</c:v>
                </c:pt>
                <c:pt idx="2240">
                  <c:v>36026</c:v>
                </c:pt>
                <c:pt idx="2241">
                  <c:v>36027</c:v>
                </c:pt>
                <c:pt idx="2242">
                  <c:v>36028</c:v>
                </c:pt>
                <c:pt idx="2243">
                  <c:v>36031</c:v>
                </c:pt>
                <c:pt idx="2244">
                  <c:v>36032</c:v>
                </c:pt>
                <c:pt idx="2245">
                  <c:v>36033</c:v>
                </c:pt>
                <c:pt idx="2246">
                  <c:v>36034</c:v>
                </c:pt>
                <c:pt idx="2247">
                  <c:v>36035</c:v>
                </c:pt>
                <c:pt idx="2248">
                  <c:v>36038</c:v>
                </c:pt>
                <c:pt idx="2249">
                  <c:v>36039</c:v>
                </c:pt>
                <c:pt idx="2250">
                  <c:v>36040</c:v>
                </c:pt>
                <c:pt idx="2251">
                  <c:v>36041</c:v>
                </c:pt>
                <c:pt idx="2252">
                  <c:v>36042</c:v>
                </c:pt>
                <c:pt idx="2253">
                  <c:v>36045</c:v>
                </c:pt>
                <c:pt idx="2254">
                  <c:v>36046</c:v>
                </c:pt>
                <c:pt idx="2255">
                  <c:v>36047</c:v>
                </c:pt>
                <c:pt idx="2256">
                  <c:v>36048</c:v>
                </c:pt>
                <c:pt idx="2257">
                  <c:v>36049</c:v>
                </c:pt>
                <c:pt idx="2258">
                  <c:v>36052</c:v>
                </c:pt>
                <c:pt idx="2259">
                  <c:v>36053</c:v>
                </c:pt>
                <c:pt idx="2260">
                  <c:v>36054</c:v>
                </c:pt>
                <c:pt idx="2261">
                  <c:v>36055</c:v>
                </c:pt>
                <c:pt idx="2262">
                  <c:v>36056</c:v>
                </c:pt>
                <c:pt idx="2263">
                  <c:v>36059</c:v>
                </c:pt>
                <c:pt idx="2264">
                  <c:v>36060</c:v>
                </c:pt>
                <c:pt idx="2265">
                  <c:v>36061</c:v>
                </c:pt>
                <c:pt idx="2266">
                  <c:v>36062</c:v>
                </c:pt>
                <c:pt idx="2267">
                  <c:v>36063</c:v>
                </c:pt>
                <c:pt idx="2268">
                  <c:v>36066</c:v>
                </c:pt>
                <c:pt idx="2269">
                  <c:v>36067</c:v>
                </c:pt>
                <c:pt idx="2270">
                  <c:v>36068</c:v>
                </c:pt>
                <c:pt idx="2271">
                  <c:v>36069</c:v>
                </c:pt>
                <c:pt idx="2272">
                  <c:v>36070</c:v>
                </c:pt>
                <c:pt idx="2273">
                  <c:v>36073</c:v>
                </c:pt>
                <c:pt idx="2274">
                  <c:v>36074</c:v>
                </c:pt>
                <c:pt idx="2275">
                  <c:v>36075</c:v>
                </c:pt>
                <c:pt idx="2276">
                  <c:v>36076</c:v>
                </c:pt>
                <c:pt idx="2277">
                  <c:v>36077</c:v>
                </c:pt>
                <c:pt idx="2278">
                  <c:v>36080</c:v>
                </c:pt>
                <c:pt idx="2279">
                  <c:v>36081</c:v>
                </c:pt>
                <c:pt idx="2280">
                  <c:v>36082</c:v>
                </c:pt>
                <c:pt idx="2281">
                  <c:v>36083</c:v>
                </c:pt>
                <c:pt idx="2282">
                  <c:v>36084</c:v>
                </c:pt>
                <c:pt idx="2283">
                  <c:v>36087</c:v>
                </c:pt>
                <c:pt idx="2284">
                  <c:v>36088</c:v>
                </c:pt>
                <c:pt idx="2285">
                  <c:v>36089</c:v>
                </c:pt>
                <c:pt idx="2286">
                  <c:v>36090</c:v>
                </c:pt>
                <c:pt idx="2287">
                  <c:v>36091</c:v>
                </c:pt>
                <c:pt idx="2288">
                  <c:v>36094</c:v>
                </c:pt>
                <c:pt idx="2289">
                  <c:v>36095</c:v>
                </c:pt>
                <c:pt idx="2290">
                  <c:v>36096</c:v>
                </c:pt>
                <c:pt idx="2291">
                  <c:v>36097</c:v>
                </c:pt>
                <c:pt idx="2292">
                  <c:v>36098</c:v>
                </c:pt>
                <c:pt idx="2293">
                  <c:v>36101</c:v>
                </c:pt>
                <c:pt idx="2294">
                  <c:v>36102</c:v>
                </c:pt>
                <c:pt idx="2295">
                  <c:v>36103</c:v>
                </c:pt>
                <c:pt idx="2296">
                  <c:v>36104</c:v>
                </c:pt>
                <c:pt idx="2297">
                  <c:v>36105</c:v>
                </c:pt>
                <c:pt idx="2298">
                  <c:v>36108</c:v>
                </c:pt>
                <c:pt idx="2299">
                  <c:v>36109</c:v>
                </c:pt>
                <c:pt idx="2300">
                  <c:v>36110</c:v>
                </c:pt>
                <c:pt idx="2301">
                  <c:v>36111</c:v>
                </c:pt>
                <c:pt idx="2302">
                  <c:v>36112</c:v>
                </c:pt>
                <c:pt idx="2303">
                  <c:v>36115</c:v>
                </c:pt>
                <c:pt idx="2304">
                  <c:v>36116</c:v>
                </c:pt>
                <c:pt idx="2305">
                  <c:v>36117</c:v>
                </c:pt>
                <c:pt idx="2306">
                  <c:v>36118</c:v>
                </c:pt>
                <c:pt idx="2307">
                  <c:v>36119</c:v>
                </c:pt>
                <c:pt idx="2308">
                  <c:v>36122</c:v>
                </c:pt>
                <c:pt idx="2309">
                  <c:v>36123</c:v>
                </c:pt>
                <c:pt idx="2310">
                  <c:v>36124</c:v>
                </c:pt>
                <c:pt idx="2311">
                  <c:v>36125</c:v>
                </c:pt>
                <c:pt idx="2312">
                  <c:v>36126</c:v>
                </c:pt>
                <c:pt idx="2313">
                  <c:v>36129</c:v>
                </c:pt>
                <c:pt idx="2314">
                  <c:v>36130</c:v>
                </c:pt>
                <c:pt idx="2315">
                  <c:v>36131</c:v>
                </c:pt>
                <c:pt idx="2316">
                  <c:v>36132</c:v>
                </c:pt>
                <c:pt idx="2317">
                  <c:v>36133</c:v>
                </c:pt>
                <c:pt idx="2318">
                  <c:v>36136</c:v>
                </c:pt>
                <c:pt idx="2319">
                  <c:v>36137</c:v>
                </c:pt>
                <c:pt idx="2320">
                  <c:v>36138</c:v>
                </c:pt>
                <c:pt idx="2321">
                  <c:v>36139</c:v>
                </c:pt>
                <c:pt idx="2322">
                  <c:v>36140</c:v>
                </c:pt>
                <c:pt idx="2323">
                  <c:v>36143</c:v>
                </c:pt>
                <c:pt idx="2324">
                  <c:v>36144</c:v>
                </c:pt>
                <c:pt idx="2325">
                  <c:v>36145</c:v>
                </c:pt>
                <c:pt idx="2326">
                  <c:v>36146</c:v>
                </c:pt>
                <c:pt idx="2327">
                  <c:v>36147</c:v>
                </c:pt>
                <c:pt idx="2328">
                  <c:v>36150</c:v>
                </c:pt>
                <c:pt idx="2329">
                  <c:v>36151</c:v>
                </c:pt>
                <c:pt idx="2330">
                  <c:v>36152</c:v>
                </c:pt>
                <c:pt idx="2331">
                  <c:v>36153</c:v>
                </c:pt>
                <c:pt idx="2332">
                  <c:v>36154</c:v>
                </c:pt>
                <c:pt idx="2333">
                  <c:v>36157</c:v>
                </c:pt>
                <c:pt idx="2334">
                  <c:v>36158</c:v>
                </c:pt>
                <c:pt idx="2335">
                  <c:v>36159</c:v>
                </c:pt>
                <c:pt idx="2336">
                  <c:v>36160</c:v>
                </c:pt>
                <c:pt idx="2337">
                  <c:v>36161</c:v>
                </c:pt>
                <c:pt idx="2338">
                  <c:v>36164</c:v>
                </c:pt>
                <c:pt idx="2339">
                  <c:v>36165</c:v>
                </c:pt>
                <c:pt idx="2340">
                  <c:v>36166</c:v>
                </c:pt>
                <c:pt idx="2341">
                  <c:v>36167</c:v>
                </c:pt>
                <c:pt idx="2342">
                  <c:v>36168</c:v>
                </c:pt>
                <c:pt idx="2343">
                  <c:v>36171</c:v>
                </c:pt>
                <c:pt idx="2344">
                  <c:v>36172</c:v>
                </c:pt>
                <c:pt idx="2345">
                  <c:v>36173</c:v>
                </c:pt>
                <c:pt idx="2346">
                  <c:v>36174</c:v>
                </c:pt>
                <c:pt idx="2347">
                  <c:v>36175</c:v>
                </c:pt>
                <c:pt idx="2348">
                  <c:v>36178</c:v>
                </c:pt>
                <c:pt idx="2349">
                  <c:v>36179</c:v>
                </c:pt>
                <c:pt idx="2350">
                  <c:v>36180</c:v>
                </c:pt>
                <c:pt idx="2351">
                  <c:v>36181</c:v>
                </c:pt>
                <c:pt idx="2352">
                  <c:v>36182</c:v>
                </c:pt>
                <c:pt idx="2353">
                  <c:v>36185</c:v>
                </c:pt>
                <c:pt idx="2354">
                  <c:v>36186</c:v>
                </c:pt>
                <c:pt idx="2355">
                  <c:v>36187</c:v>
                </c:pt>
                <c:pt idx="2356">
                  <c:v>36188</c:v>
                </c:pt>
                <c:pt idx="2357">
                  <c:v>36189</c:v>
                </c:pt>
                <c:pt idx="2358">
                  <c:v>36192</c:v>
                </c:pt>
                <c:pt idx="2359">
                  <c:v>36193</c:v>
                </c:pt>
                <c:pt idx="2360">
                  <c:v>36194</c:v>
                </c:pt>
                <c:pt idx="2361">
                  <c:v>36195</c:v>
                </c:pt>
                <c:pt idx="2362">
                  <c:v>36196</c:v>
                </c:pt>
                <c:pt idx="2363">
                  <c:v>36199</c:v>
                </c:pt>
                <c:pt idx="2364">
                  <c:v>36200</c:v>
                </c:pt>
                <c:pt idx="2365">
                  <c:v>36201</c:v>
                </c:pt>
                <c:pt idx="2366">
                  <c:v>36202</c:v>
                </c:pt>
                <c:pt idx="2367">
                  <c:v>36203</c:v>
                </c:pt>
                <c:pt idx="2368">
                  <c:v>36206</c:v>
                </c:pt>
                <c:pt idx="2369">
                  <c:v>36207</c:v>
                </c:pt>
                <c:pt idx="2370">
                  <c:v>36208</c:v>
                </c:pt>
                <c:pt idx="2371">
                  <c:v>36209</c:v>
                </c:pt>
                <c:pt idx="2372">
                  <c:v>36210</c:v>
                </c:pt>
                <c:pt idx="2373">
                  <c:v>36213</c:v>
                </c:pt>
                <c:pt idx="2374">
                  <c:v>36214</c:v>
                </c:pt>
                <c:pt idx="2375">
                  <c:v>36215</c:v>
                </c:pt>
                <c:pt idx="2376">
                  <c:v>36216</c:v>
                </c:pt>
                <c:pt idx="2377">
                  <c:v>36217</c:v>
                </c:pt>
                <c:pt idx="2378">
                  <c:v>36220</c:v>
                </c:pt>
                <c:pt idx="2379">
                  <c:v>36221</c:v>
                </c:pt>
                <c:pt idx="2380">
                  <c:v>36222</c:v>
                </c:pt>
                <c:pt idx="2381">
                  <c:v>36223</c:v>
                </c:pt>
                <c:pt idx="2382">
                  <c:v>36224</c:v>
                </c:pt>
                <c:pt idx="2383">
                  <c:v>36227</c:v>
                </c:pt>
                <c:pt idx="2384">
                  <c:v>36228</c:v>
                </c:pt>
                <c:pt idx="2385">
                  <c:v>36229</c:v>
                </c:pt>
                <c:pt idx="2386">
                  <c:v>36230</c:v>
                </c:pt>
                <c:pt idx="2387">
                  <c:v>36231</c:v>
                </c:pt>
                <c:pt idx="2388">
                  <c:v>36234</c:v>
                </c:pt>
                <c:pt idx="2389">
                  <c:v>36235</c:v>
                </c:pt>
                <c:pt idx="2390">
                  <c:v>36236</c:v>
                </c:pt>
                <c:pt idx="2391">
                  <c:v>36237</c:v>
                </c:pt>
                <c:pt idx="2392">
                  <c:v>36238</c:v>
                </c:pt>
                <c:pt idx="2393">
                  <c:v>36241</c:v>
                </c:pt>
                <c:pt idx="2394">
                  <c:v>36242</c:v>
                </c:pt>
                <c:pt idx="2395">
                  <c:v>36243</c:v>
                </c:pt>
                <c:pt idx="2396">
                  <c:v>36244</c:v>
                </c:pt>
                <c:pt idx="2397">
                  <c:v>36245</c:v>
                </c:pt>
                <c:pt idx="2398">
                  <c:v>36248</c:v>
                </c:pt>
                <c:pt idx="2399">
                  <c:v>36249</c:v>
                </c:pt>
                <c:pt idx="2400">
                  <c:v>36250</c:v>
                </c:pt>
                <c:pt idx="2401">
                  <c:v>36251</c:v>
                </c:pt>
                <c:pt idx="2402">
                  <c:v>36252</c:v>
                </c:pt>
                <c:pt idx="2403">
                  <c:v>36255</c:v>
                </c:pt>
                <c:pt idx="2404">
                  <c:v>36256</c:v>
                </c:pt>
                <c:pt idx="2405">
                  <c:v>36257</c:v>
                </c:pt>
                <c:pt idx="2406">
                  <c:v>36258</c:v>
                </c:pt>
                <c:pt idx="2407">
                  <c:v>36259</c:v>
                </c:pt>
                <c:pt idx="2408">
                  <c:v>36262</c:v>
                </c:pt>
                <c:pt idx="2409">
                  <c:v>36263</c:v>
                </c:pt>
                <c:pt idx="2410">
                  <c:v>36264</c:v>
                </c:pt>
                <c:pt idx="2411">
                  <c:v>36265</c:v>
                </c:pt>
                <c:pt idx="2412">
                  <c:v>36266</c:v>
                </c:pt>
                <c:pt idx="2413">
                  <c:v>36269</c:v>
                </c:pt>
                <c:pt idx="2414">
                  <c:v>36270</c:v>
                </c:pt>
                <c:pt idx="2415">
                  <c:v>36271</c:v>
                </c:pt>
                <c:pt idx="2416">
                  <c:v>36272</c:v>
                </c:pt>
                <c:pt idx="2417">
                  <c:v>36273</c:v>
                </c:pt>
                <c:pt idx="2418">
                  <c:v>36276</c:v>
                </c:pt>
                <c:pt idx="2419">
                  <c:v>36277</c:v>
                </c:pt>
                <c:pt idx="2420">
                  <c:v>36278</c:v>
                </c:pt>
                <c:pt idx="2421">
                  <c:v>36279</c:v>
                </c:pt>
                <c:pt idx="2422">
                  <c:v>36280</c:v>
                </c:pt>
                <c:pt idx="2423">
                  <c:v>36283</c:v>
                </c:pt>
                <c:pt idx="2424">
                  <c:v>36284</c:v>
                </c:pt>
                <c:pt idx="2425">
                  <c:v>36285</c:v>
                </c:pt>
                <c:pt idx="2426">
                  <c:v>36286</c:v>
                </c:pt>
                <c:pt idx="2427">
                  <c:v>36287</c:v>
                </c:pt>
                <c:pt idx="2428">
                  <c:v>36290</c:v>
                </c:pt>
                <c:pt idx="2429">
                  <c:v>36291</c:v>
                </c:pt>
                <c:pt idx="2430">
                  <c:v>36292</c:v>
                </c:pt>
                <c:pt idx="2431">
                  <c:v>36293</c:v>
                </c:pt>
                <c:pt idx="2432">
                  <c:v>36294</c:v>
                </c:pt>
                <c:pt idx="2433">
                  <c:v>36297</c:v>
                </c:pt>
                <c:pt idx="2434">
                  <c:v>36298</c:v>
                </c:pt>
                <c:pt idx="2435">
                  <c:v>36299</c:v>
                </c:pt>
                <c:pt idx="2436">
                  <c:v>36300</c:v>
                </c:pt>
                <c:pt idx="2437">
                  <c:v>36301</c:v>
                </c:pt>
                <c:pt idx="2438">
                  <c:v>36304</c:v>
                </c:pt>
                <c:pt idx="2439">
                  <c:v>36305</c:v>
                </c:pt>
                <c:pt idx="2440">
                  <c:v>36306</c:v>
                </c:pt>
                <c:pt idx="2441">
                  <c:v>36307</c:v>
                </c:pt>
                <c:pt idx="2442">
                  <c:v>36308</c:v>
                </c:pt>
                <c:pt idx="2443">
                  <c:v>36311</c:v>
                </c:pt>
                <c:pt idx="2444">
                  <c:v>36312</c:v>
                </c:pt>
                <c:pt idx="2445">
                  <c:v>36313</c:v>
                </c:pt>
                <c:pt idx="2446">
                  <c:v>36314</c:v>
                </c:pt>
                <c:pt idx="2447">
                  <c:v>36315</c:v>
                </c:pt>
                <c:pt idx="2448">
                  <c:v>36318</c:v>
                </c:pt>
                <c:pt idx="2449">
                  <c:v>36319</c:v>
                </c:pt>
                <c:pt idx="2450">
                  <c:v>36320</c:v>
                </c:pt>
                <c:pt idx="2451">
                  <c:v>36321</c:v>
                </c:pt>
                <c:pt idx="2452">
                  <c:v>36322</c:v>
                </c:pt>
                <c:pt idx="2453">
                  <c:v>36325</c:v>
                </c:pt>
                <c:pt idx="2454">
                  <c:v>36326</c:v>
                </c:pt>
                <c:pt idx="2455">
                  <c:v>36327</c:v>
                </c:pt>
                <c:pt idx="2456">
                  <c:v>36328</c:v>
                </c:pt>
                <c:pt idx="2457">
                  <c:v>36329</c:v>
                </c:pt>
                <c:pt idx="2458">
                  <c:v>36332</c:v>
                </c:pt>
                <c:pt idx="2459">
                  <c:v>36333</c:v>
                </c:pt>
                <c:pt idx="2460">
                  <c:v>36334</c:v>
                </c:pt>
                <c:pt idx="2461">
                  <c:v>36335</c:v>
                </c:pt>
                <c:pt idx="2462">
                  <c:v>36336</c:v>
                </c:pt>
                <c:pt idx="2463">
                  <c:v>36339</c:v>
                </c:pt>
                <c:pt idx="2464">
                  <c:v>36340</c:v>
                </c:pt>
                <c:pt idx="2465">
                  <c:v>36341</c:v>
                </c:pt>
                <c:pt idx="2466">
                  <c:v>36342</c:v>
                </c:pt>
                <c:pt idx="2467">
                  <c:v>36343</c:v>
                </c:pt>
                <c:pt idx="2468">
                  <c:v>36346</c:v>
                </c:pt>
                <c:pt idx="2469">
                  <c:v>36347</c:v>
                </c:pt>
                <c:pt idx="2470">
                  <c:v>36348</c:v>
                </c:pt>
                <c:pt idx="2471">
                  <c:v>36349</c:v>
                </c:pt>
                <c:pt idx="2472">
                  <c:v>36350</c:v>
                </c:pt>
                <c:pt idx="2473">
                  <c:v>36353</c:v>
                </c:pt>
                <c:pt idx="2474">
                  <c:v>36354</c:v>
                </c:pt>
                <c:pt idx="2475">
                  <c:v>36355</c:v>
                </c:pt>
                <c:pt idx="2476">
                  <c:v>36356</c:v>
                </c:pt>
                <c:pt idx="2477">
                  <c:v>36357</c:v>
                </c:pt>
                <c:pt idx="2478">
                  <c:v>36360</c:v>
                </c:pt>
                <c:pt idx="2479">
                  <c:v>36361</c:v>
                </c:pt>
                <c:pt idx="2480">
                  <c:v>36362</c:v>
                </c:pt>
                <c:pt idx="2481">
                  <c:v>36363</c:v>
                </c:pt>
                <c:pt idx="2482">
                  <c:v>36364</c:v>
                </c:pt>
                <c:pt idx="2483">
                  <c:v>36367</c:v>
                </c:pt>
                <c:pt idx="2484">
                  <c:v>36368</c:v>
                </c:pt>
                <c:pt idx="2485">
                  <c:v>36369</c:v>
                </c:pt>
                <c:pt idx="2486">
                  <c:v>36370</c:v>
                </c:pt>
                <c:pt idx="2487">
                  <c:v>36371</c:v>
                </c:pt>
                <c:pt idx="2488">
                  <c:v>36374</c:v>
                </c:pt>
                <c:pt idx="2489">
                  <c:v>36375</c:v>
                </c:pt>
                <c:pt idx="2490">
                  <c:v>36376</c:v>
                </c:pt>
                <c:pt idx="2491">
                  <c:v>36377</c:v>
                </c:pt>
                <c:pt idx="2492">
                  <c:v>36378</c:v>
                </c:pt>
                <c:pt idx="2493">
                  <c:v>36381</c:v>
                </c:pt>
                <c:pt idx="2494">
                  <c:v>36382</c:v>
                </c:pt>
                <c:pt idx="2495">
                  <c:v>36383</c:v>
                </c:pt>
                <c:pt idx="2496">
                  <c:v>36384</c:v>
                </c:pt>
                <c:pt idx="2497">
                  <c:v>36385</c:v>
                </c:pt>
                <c:pt idx="2498">
                  <c:v>36388</c:v>
                </c:pt>
                <c:pt idx="2499">
                  <c:v>36389</c:v>
                </c:pt>
                <c:pt idx="2500">
                  <c:v>36390</c:v>
                </c:pt>
                <c:pt idx="2501">
                  <c:v>36391</c:v>
                </c:pt>
                <c:pt idx="2502">
                  <c:v>36392</c:v>
                </c:pt>
                <c:pt idx="2503">
                  <c:v>36395</c:v>
                </c:pt>
                <c:pt idx="2504">
                  <c:v>36396</c:v>
                </c:pt>
                <c:pt idx="2505">
                  <c:v>36397</c:v>
                </c:pt>
                <c:pt idx="2506">
                  <c:v>36398</c:v>
                </c:pt>
                <c:pt idx="2507">
                  <c:v>36399</c:v>
                </c:pt>
                <c:pt idx="2508">
                  <c:v>36402</c:v>
                </c:pt>
                <c:pt idx="2509">
                  <c:v>36403</c:v>
                </c:pt>
                <c:pt idx="2510">
                  <c:v>36404</c:v>
                </c:pt>
                <c:pt idx="2511">
                  <c:v>36405</c:v>
                </c:pt>
                <c:pt idx="2512">
                  <c:v>36406</c:v>
                </c:pt>
                <c:pt idx="2513">
                  <c:v>36409</c:v>
                </c:pt>
                <c:pt idx="2514">
                  <c:v>36410</c:v>
                </c:pt>
                <c:pt idx="2515">
                  <c:v>36411</c:v>
                </c:pt>
                <c:pt idx="2516">
                  <c:v>36412</c:v>
                </c:pt>
                <c:pt idx="2517">
                  <c:v>36413</c:v>
                </c:pt>
                <c:pt idx="2518">
                  <c:v>36416</c:v>
                </c:pt>
                <c:pt idx="2519">
                  <c:v>36417</c:v>
                </c:pt>
                <c:pt idx="2520">
                  <c:v>36418</c:v>
                </c:pt>
                <c:pt idx="2521">
                  <c:v>36419</c:v>
                </c:pt>
                <c:pt idx="2522">
                  <c:v>36420</c:v>
                </c:pt>
                <c:pt idx="2523">
                  <c:v>36423</c:v>
                </c:pt>
                <c:pt idx="2524">
                  <c:v>36424</c:v>
                </c:pt>
                <c:pt idx="2525">
                  <c:v>36425</c:v>
                </c:pt>
                <c:pt idx="2526">
                  <c:v>36426</c:v>
                </c:pt>
                <c:pt idx="2527">
                  <c:v>36427</c:v>
                </c:pt>
                <c:pt idx="2528">
                  <c:v>36430</c:v>
                </c:pt>
                <c:pt idx="2529">
                  <c:v>36431</c:v>
                </c:pt>
                <c:pt idx="2530">
                  <c:v>36432</c:v>
                </c:pt>
                <c:pt idx="2531">
                  <c:v>36433</c:v>
                </c:pt>
                <c:pt idx="2532">
                  <c:v>36434</c:v>
                </c:pt>
                <c:pt idx="2533">
                  <c:v>36437</c:v>
                </c:pt>
                <c:pt idx="2534">
                  <c:v>36438</c:v>
                </c:pt>
                <c:pt idx="2535">
                  <c:v>36439</c:v>
                </c:pt>
                <c:pt idx="2536">
                  <c:v>36440</c:v>
                </c:pt>
                <c:pt idx="2537">
                  <c:v>36441</c:v>
                </c:pt>
                <c:pt idx="2538">
                  <c:v>36444</c:v>
                </c:pt>
                <c:pt idx="2539">
                  <c:v>36445</c:v>
                </c:pt>
                <c:pt idx="2540">
                  <c:v>36446</c:v>
                </c:pt>
                <c:pt idx="2541">
                  <c:v>36447</c:v>
                </c:pt>
                <c:pt idx="2542">
                  <c:v>36448</c:v>
                </c:pt>
                <c:pt idx="2543">
                  <c:v>36451</c:v>
                </c:pt>
                <c:pt idx="2544">
                  <c:v>36452</c:v>
                </c:pt>
                <c:pt idx="2545">
                  <c:v>36453</c:v>
                </c:pt>
                <c:pt idx="2546">
                  <c:v>36454</c:v>
                </c:pt>
                <c:pt idx="2547">
                  <c:v>36455</c:v>
                </c:pt>
                <c:pt idx="2548">
                  <c:v>36458</c:v>
                </c:pt>
                <c:pt idx="2549">
                  <c:v>36459</c:v>
                </c:pt>
                <c:pt idx="2550">
                  <c:v>36460</c:v>
                </c:pt>
                <c:pt idx="2551">
                  <c:v>36461</c:v>
                </c:pt>
                <c:pt idx="2552">
                  <c:v>36462</c:v>
                </c:pt>
                <c:pt idx="2553">
                  <c:v>36465</c:v>
                </c:pt>
                <c:pt idx="2554">
                  <c:v>36466</c:v>
                </c:pt>
                <c:pt idx="2555">
                  <c:v>36467</c:v>
                </c:pt>
                <c:pt idx="2556">
                  <c:v>36468</c:v>
                </c:pt>
                <c:pt idx="2557">
                  <c:v>36469</c:v>
                </c:pt>
                <c:pt idx="2558">
                  <c:v>36472</c:v>
                </c:pt>
                <c:pt idx="2559">
                  <c:v>36473</c:v>
                </c:pt>
                <c:pt idx="2560">
                  <c:v>36474</c:v>
                </c:pt>
                <c:pt idx="2561">
                  <c:v>36475</c:v>
                </c:pt>
                <c:pt idx="2562">
                  <c:v>36476</c:v>
                </c:pt>
                <c:pt idx="2563">
                  <c:v>36479</c:v>
                </c:pt>
                <c:pt idx="2564">
                  <c:v>36480</c:v>
                </c:pt>
                <c:pt idx="2565">
                  <c:v>36481</c:v>
                </c:pt>
                <c:pt idx="2566">
                  <c:v>36482</c:v>
                </c:pt>
                <c:pt idx="2567">
                  <c:v>36483</c:v>
                </c:pt>
                <c:pt idx="2568">
                  <c:v>36486</c:v>
                </c:pt>
                <c:pt idx="2569">
                  <c:v>36487</c:v>
                </c:pt>
                <c:pt idx="2570">
                  <c:v>36488</c:v>
                </c:pt>
                <c:pt idx="2571">
                  <c:v>36489</c:v>
                </c:pt>
                <c:pt idx="2572">
                  <c:v>36490</c:v>
                </c:pt>
                <c:pt idx="2573">
                  <c:v>36493</c:v>
                </c:pt>
                <c:pt idx="2574">
                  <c:v>36494</c:v>
                </c:pt>
                <c:pt idx="2575">
                  <c:v>36495</c:v>
                </c:pt>
                <c:pt idx="2576">
                  <c:v>36496</c:v>
                </c:pt>
                <c:pt idx="2577">
                  <c:v>36497</c:v>
                </c:pt>
                <c:pt idx="2578">
                  <c:v>36500</c:v>
                </c:pt>
                <c:pt idx="2579">
                  <c:v>36501</c:v>
                </c:pt>
                <c:pt idx="2580">
                  <c:v>36502</c:v>
                </c:pt>
                <c:pt idx="2581">
                  <c:v>36503</c:v>
                </c:pt>
                <c:pt idx="2582">
                  <c:v>36504</c:v>
                </c:pt>
                <c:pt idx="2583">
                  <c:v>36507</c:v>
                </c:pt>
                <c:pt idx="2584">
                  <c:v>36508</c:v>
                </c:pt>
                <c:pt idx="2585">
                  <c:v>36509</c:v>
                </c:pt>
                <c:pt idx="2586">
                  <c:v>36510</c:v>
                </c:pt>
                <c:pt idx="2587">
                  <c:v>36511</c:v>
                </c:pt>
                <c:pt idx="2588">
                  <c:v>36514</c:v>
                </c:pt>
                <c:pt idx="2589">
                  <c:v>36515</c:v>
                </c:pt>
                <c:pt idx="2590">
                  <c:v>36516</c:v>
                </c:pt>
                <c:pt idx="2591">
                  <c:v>36517</c:v>
                </c:pt>
                <c:pt idx="2592">
                  <c:v>36518</c:v>
                </c:pt>
                <c:pt idx="2593">
                  <c:v>36521</c:v>
                </c:pt>
                <c:pt idx="2594">
                  <c:v>36522</c:v>
                </c:pt>
                <c:pt idx="2595">
                  <c:v>36523</c:v>
                </c:pt>
                <c:pt idx="2596">
                  <c:v>36524</c:v>
                </c:pt>
                <c:pt idx="2597">
                  <c:v>36525</c:v>
                </c:pt>
                <c:pt idx="2598">
                  <c:v>36528</c:v>
                </c:pt>
                <c:pt idx="2599">
                  <c:v>36529</c:v>
                </c:pt>
                <c:pt idx="2600">
                  <c:v>36530</c:v>
                </c:pt>
                <c:pt idx="2601">
                  <c:v>36531</c:v>
                </c:pt>
                <c:pt idx="2602">
                  <c:v>36532</c:v>
                </c:pt>
                <c:pt idx="2603">
                  <c:v>36535</c:v>
                </c:pt>
                <c:pt idx="2604">
                  <c:v>36536</c:v>
                </c:pt>
                <c:pt idx="2605">
                  <c:v>36537</c:v>
                </c:pt>
                <c:pt idx="2606">
                  <c:v>36538</c:v>
                </c:pt>
                <c:pt idx="2607">
                  <c:v>36539</c:v>
                </c:pt>
                <c:pt idx="2608">
                  <c:v>36542</c:v>
                </c:pt>
                <c:pt idx="2609">
                  <c:v>36543</c:v>
                </c:pt>
                <c:pt idx="2610">
                  <c:v>36544</c:v>
                </c:pt>
                <c:pt idx="2611">
                  <c:v>36545</c:v>
                </c:pt>
                <c:pt idx="2612">
                  <c:v>36546</c:v>
                </c:pt>
                <c:pt idx="2613">
                  <c:v>36549</c:v>
                </c:pt>
                <c:pt idx="2614">
                  <c:v>36550</c:v>
                </c:pt>
                <c:pt idx="2615">
                  <c:v>36551</c:v>
                </c:pt>
                <c:pt idx="2616">
                  <c:v>36552</c:v>
                </c:pt>
                <c:pt idx="2617">
                  <c:v>36553</c:v>
                </c:pt>
                <c:pt idx="2618">
                  <c:v>36556</c:v>
                </c:pt>
                <c:pt idx="2619">
                  <c:v>36557</c:v>
                </c:pt>
                <c:pt idx="2620">
                  <c:v>36558</c:v>
                </c:pt>
                <c:pt idx="2621">
                  <c:v>36559</c:v>
                </c:pt>
                <c:pt idx="2622">
                  <c:v>36560</c:v>
                </c:pt>
                <c:pt idx="2623">
                  <c:v>36563</c:v>
                </c:pt>
                <c:pt idx="2624">
                  <c:v>36564</c:v>
                </c:pt>
                <c:pt idx="2625">
                  <c:v>36565</c:v>
                </c:pt>
                <c:pt idx="2626">
                  <c:v>36566</c:v>
                </c:pt>
                <c:pt idx="2627">
                  <c:v>36567</c:v>
                </c:pt>
                <c:pt idx="2628">
                  <c:v>36570</c:v>
                </c:pt>
                <c:pt idx="2629">
                  <c:v>36571</c:v>
                </c:pt>
                <c:pt idx="2630">
                  <c:v>36572</c:v>
                </c:pt>
                <c:pt idx="2631">
                  <c:v>36573</c:v>
                </c:pt>
                <c:pt idx="2632">
                  <c:v>36574</c:v>
                </c:pt>
                <c:pt idx="2633">
                  <c:v>36577</c:v>
                </c:pt>
                <c:pt idx="2634">
                  <c:v>36578</c:v>
                </c:pt>
                <c:pt idx="2635">
                  <c:v>36579</c:v>
                </c:pt>
                <c:pt idx="2636">
                  <c:v>36580</c:v>
                </c:pt>
                <c:pt idx="2637">
                  <c:v>36581</c:v>
                </c:pt>
                <c:pt idx="2638">
                  <c:v>36584</c:v>
                </c:pt>
                <c:pt idx="2639">
                  <c:v>36585</c:v>
                </c:pt>
                <c:pt idx="2640">
                  <c:v>36586</c:v>
                </c:pt>
                <c:pt idx="2641">
                  <c:v>36587</c:v>
                </c:pt>
                <c:pt idx="2642">
                  <c:v>36588</c:v>
                </c:pt>
                <c:pt idx="2643">
                  <c:v>36591</c:v>
                </c:pt>
                <c:pt idx="2644">
                  <c:v>36592</c:v>
                </c:pt>
                <c:pt idx="2645">
                  <c:v>36593</c:v>
                </c:pt>
                <c:pt idx="2646">
                  <c:v>36594</c:v>
                </c:pt>
                <c:pt idx="2647">
                  <c:v>36595</c:v>
                </c:pt>
                <c:pt idx="2648">
                  <c:v>36598</c:v>
                </c:pt>
                <c:pt idx="2649">
                  <c:v>36599</c:v>
                </c:pt>
                <c:pt idx="2650">
                  <c:v>36600</c:v>
                </c:pt>
                <c:pt idx="2651">
                  <c:v>36601</c:v>
                </c:pt>
                <c:pt idx="2652">
                  <c:v>36602</c:v>
                </c:pt>
                <c:pt idx="2653">
                  <c:v>36605</c:v>
                </c:pt>
                <c:pt idx="2654">
                  <c:v>36606</c:v>
                </c:pt>
                <c:pt idx="2655">
                  <c:v>36607</c:v>
                </c:pt>
                <c:pt idx="2656">
                  <c:v>36608</c:v>
                </c:pt>
                <c:pt idx="2657">
                  <c:v>36609</c:v>
                </c:pt>
                <c:pt idx="2658">
                  <c:v>36612</c:v>
                </c:pt>
                <c:pt idx="2659">
                  <c:v>36613</c:v>
                </c:pt>
                <c:pt idx="2660">
                  <c:v>36614</c:v>
                </c:pt>
                <c:pt idx="2661">
                  <c:v>36615</c:v>
                </c:pt>
                <c:pt idx="2662">
                  <c:v>36616</c:v>
                </c:pt>
                <c:pt idx="2663">
                  <c:v>36619</c:v>
                </c:pt>
                <c:pt idx="2664">
                  <c:v>36620</c:v>
                </c:pt>
                <c:pt idx="2665">
                  <c:v>36621</c:v>
                </c:pt>
                <c:pt idx="2666">
                  <c:v>36622</c:v>
                </c:pt>
                <c:pt idx="2667">
                  <c:v>36623</c:v>
                </c:pt>
                <c:pt idx="2668">
                  <c:v>36626</c:v>
                </c:pt>
                <c:pt idx="2669">
                  <c:v>36627</c:v>
                </c:pt>
                <c:pt idx="2670">
                  <c:v>36628</c:v>
                </c:pt>
                <c:pt idx="2671">
                  <c:v>36629</c:v>
                </c:pt>
                <c:pt idx="2672">
                  <c:v>36630</c:v>
                </c:pt>
                <c:pt idx="2673">
                  <c:v>36633</c:v>
                </c:pt>
                <c:pt idx="2674">
                  <c:v>36634</c:v>
                </c:pt>
                <c:pt idx="2675">
                  <c:v>36635</c:v>
                </c:pt>
                <c:pt idx="2676">
                  <c:v>36636</c:v>
                </c:pt>
                <c:pt idx="2677">
                  <c:v>36637</c:v>
                </c:pt>
                <c:pt idx="2678">
                  <c:v>36640</c:v>
                </c:pt>
                <c:pt idx="2679">
                  <c:v>36641</c:v>
                </c:pt>
                <c:pt idx="2680">
                  <c:v>36642</c:v>
                </c:pt>
                <c:pt idx="2681">
                  <c:v>36643</c:v>
                </c:pt>
                <c:pt idx="2682">
                  <c:v>36644</c:v>
                </c:pt>
                <c:pt idx="2683">
                  <c:v>36647</c:v>
                </c:pt>
                <c:pt idx="2684">
                  <c:v>36648</c:v>
                </c:pt>
                <c:pt idx="2685">
                  <c:v>36649</c:v>
                </c:pt>
                <c:pt idx="2686">
                  <c:v>36650</c:v>
                </c:pt>
                <c:pt idx="2687">
                  <c:v>36651</c:v>
                </c:pt>
                <c:pt idx="2688">
                  <c:v>36654</c:v>
                </c:pt>
                <c:pt idx="2689">
                  <c:v>36655</c:v>
                </c:pt>
                <c:pt idx="2690">
                  <c:v>36656</c:v>
                </c:pt>
                <c:pt idx="2691">
                  <c:v>36657</c:v>
                </c:pt>
                <c:pt idx="2692">
                  <c:v>36658</c:v>
                </c:pt>
                <c:pt idx="2693">
                  <c:v>36661</c:v>
                </c:pt>
                <c:pt idx="2694">
                  <c:v>36662</c:v>
                </c:pt>
                <c:pt idx="2695">
                  <c:v>36663</c:v>
                </c:pt>
                <c:pt idx="2696">
                  <c:v>36664</c:v>
                </c:pt>
                <c:pt idx="2697">
                  <c:v>36665</c:v>
                </c:pt>
                <c:pt idx="2698">
                  <c:v>36668</c:v>
                </c:pt>
                <c:pt idx="2699">
                  <c:v>36669</c:v>
                </c:pt>
                <c:pt idx="2700">
                  <c:v>36670</c:v>
                </c:pt>
                <c:pt idx="2701">
                  <c:v>36671</c:v>
                </c:pt>
                <c:pt idx="2702">
                  <c:v>36672</c:v>
                </c:pt>
                <c:pt idx="2703">
                  <c:v>36675</c:v>
                </c:pt>
                <c:pt idx="2704">
                  <c:v>36676</c:v>
                </c:pt>
                <c:pt idx="2705">
                  <c:v>36677</c:v>
                </c:pt>
                <c:pt idx="2706">
                  <c:v>36678</c:v>
                </c:pt>
                <c:pt idx="2707">
                  <c:v>36679</c:v>
                </c:pt>
                <c:pt idx="2708">
                  <c:v>36682</c:v>
                </c:pt>
                <c:pt idx="2709">
                  <c:v>36683</c:v>
                </c:pt>
                <c:pt idx="2710">
                  <c:v>36684</c:v>
                </c:pt>
                <c:pt idx="2711">
                  <c:v>36685</c:v>
                </c:pt>
                <c:pt idx="2712">
                  <c:v>36686</c:v>
                </c:pt>
                <c:pt idx="2713">
                  <c:v>36689</c:v>
                </c:pt>
                <c:pt idx="2714">
                  <c:v>36690</c:v>
                </c:pt>
                <c:pt idx="2715">
                  <c:v>36691</c:v>
                </c:pt>
                <c:pt idx="2716">
                  <c:v>36692</c:v>
                </c:pt>
                <c:pt idx="2717">
                  <c:v>36693</c:v>
                </c:pt>
                <c:pt idx="2718">
                  <c:v>36696</c:v>
                </c:pt>
                <c:pt idx="2719">
                  <c:v>36697</c:v>
                </c:pt>
                <c:pt idx="2720">
                  <c:v>36698</c:v>
                </c:pt>
                <c:pt idx="2721">
                  <c:v>36699</c:v>
                </c:pt>
                <c:pt idx="2722">
                  <c:v>36700</c:v>
                </c:pt>
                <c:pt idx="2723">
                  <c:v>36703</c:v>
                </c:pt>
                <c:pt idx="2724">
                  <c:v>36704</c:v>
                </c:pt>
                <c:pt idx="2725">
                  <c:v>36705</c:v>
                </c:pt>
                <c:pt idx="2726">
                  <c:v>36706</c:v>
                </c:pt>
                <c:pt idx="2727">
                  <c:v>36707</c:v>
                </c:pt>
                <c:pt idx="2728">
                  <c:v>36710</c:v>
                </c:pt>
                <c:pt idx="2729">
                  <c:v>36712</c:v>
                </c:pt>
                <c:pt idx="2730">
                  <c:v>36713</c:v>
                </c:pt>
                <c:pt idx="2731">
                  <c:v>36714</c:v>
                </c:pt>
                <c:pt idx="2732">
                  <c:v>36717</c:v>
                </c:pt>
                <c:pt idx="2733">
                  <c:v>36718</c:v>
                </c:pt>
                <c:pt idx="2734">
                  <c:v>36719</c:v>
                </c:pt>
                <c:pt idx="2735">
                  <c:v>36720</c:v>
                </c:pt>
                <c:pt idx="2736">
                  <c:v>36721</c:v>
                </c:pt>
                <c:pt idx="2737">
                  <c:v>36724</c:v>
                </c:pt>
                <c:pt idx="2738">
                  <c:v>36725</c:v>
                </c:pt>
                <c:pt idx="2739">
                  <c:v>36726</c:v>
                </c:pt>
                <c:pt idx="2740">
                  <c:v>36727</c:v>
                </c:pt>
                <c:pt idx="2741">
                  <c:v>36728</c:v>
                </c:pt>
                <c:pt idx="2742">
                  <c:v>36731</c:v>
                </c:pt>
                <c:pt idx="2743">
                  <c:v>36732</c:v>
                </c:pt>
                <c:pt idx="2744">
                  <c:v>36733</c:v>
                </c:pt>
                <c:pt idx="2745">
                  <c:v>36734</c:v>
                </c:pt>
                <c:pt idx="2746">
                  <c:v>36735</c:v>
                </c:pt>
                <c:pt idx="2747">
                  <c:v>36738</c:v>
                </c:pt>
                <c:pt idx="2748">
                  <c:v>36739</c:v>
                </c:pt>
                <c:pt idx="2749">
                  <c:v>36740</c:v>
                </c:pt>
                <c:pt idx="2750">
                  <c:v>36741</c:v>
                </c:pt>
                <c:pt idx="2751">
                  <c:v>36742</c:v>
                </c:pt>
                <c:pt idx="2752">
                  <c:v>36745</c:v>
                </c:pt>
                <c:pt idx="2753">
                  <c:v>36746</c:v>
                </c:pt>
                <c:pt idx="2754">
                  <c:v>36747</c:v>
                </c:pt>
                <c:pt idx="2755">
                  <c:v>36748</c:v>
                </c:pt>
                <c:pt idx="2756">
                  <c:v>36749</c:v>
                </c:pt>
                <c:pt idx="2757">
                  <c:v>36752</c:v>
                </c:pt>
                <c:pt idx="2758">
                  <c:v>36753</c:v>
                </c:pt>
                <c:pt idx="2759">
                  <c:v>36754</c:v>
                </c:pt>
                <c:pt idx="2760">
                  <c:v>36755</c:v>
                </c:pt>
                <c:pt idx="2761">
                  <c:v>36756</c:v>
                </c:pt>
                <c:pt idx="2762">
                  <c:v>36759</c:v>
                </c:pt>
                <c:pt idx="2763">
                  <c:v>36760</c:v>
                </c:pt>
                <c:pt idx="2764">
                  <c:v>36761</c:v>
                </c:pt>
                <c:pt idx="2765">
                  <c:v>36762</c:v>
                </c:pt>
                <c:pt idx="2766">
                  <c:v>36763</c:v>
                </c:pt>
                <c:pt idx="2767">
                  <c:v>36766</c:v>
                </c:pt>
                <c:pt idx="2768">
                  <c:v>36767</c:v>
                </c:pt>
                <c:pt idx="2769">
                  <c:v>36768</c:v>
                </c:pt>
                <c:pt idx="2770">
                  <c:v>36769</c:v>
                </c:pt>
                <c:pt idx="2771">
                  <c:v>36770</c:v>
                </c:pt>
                <c:pt idx="2772">
                  <c:v>36773</c:v>
                </c:pt>
                <c:pt idx="2773">
                  <c:v>36774</c:v>
                </c:pt>
                <c:pt idx="2774">
                  <c:v>36775</c:v>
                </c:pt>
                <c:pt idx="2775">
                  <c:v>36776</c:v>
                </c:pt>
                <c:pt idx="2776">
                  <c:v>36777</c:v>
                </c:pt>
                <c:pt idx="2777">
                  <c:v>36780</c:v>
                </c:pt>
                <c:pt idx="2778">
                  <c:v>36781</c:v>
                </c:pt>
                <c:pt idx="2779">
                  <c:v>36782</c:v>
                </c:pt>
                <c:pt idx="2780">
                  <c:v>36783</c:v>
                </c:pt>
                <c:pt idx="2781">
                  <c:v>36784</c:v>
                </c:pt>
                <c:pt idx="2782">
                  <c:v>36787</c:v>
                </c:pt>
                <c:pt idx="2783">
                  <c:v>36788</c:v>
                </c:pt>
                <c:pt idx="2784">
                  <c:v>36789</c:v>
                </c:pt>
                <c:pt idx="2785">
                  <c:v>36790</c:v>
                </c:pt>
                <c:pt idx="2786">
                  <c:v>36791</c:v>
                </c:pt>
                <c:pt idx="2787">
                  <c:v>36794</c:v>
                </c:pt>
                <c:pt idx="2788">
                  <c:v>36795</c:v>
                </c:pt>
                <c:pt idx="2789">
                  <c:v>36796</c:v>
                </c:pt>
                <c:pt idx="2790">
                  <c:v>36797</c:v>
                </c:pt>
                <c:pt idx="2791">
                  <c:v>36798</c:v>
                </c:pt>
                <c:pt idx="2792">
                  <c:v>36801</c:v>
                </c:pt>
                <c:pt idx="2793">
                  <c:v>36802</c:v>
                </c:pt>
                <c:pt idx="2794">
                  <c:v>36803</c:v>
                </c:pt>
                <c:pt idx="2795">
                  <c:v>36804</c:v>
                </c:pt>
                <c:pt idx="2796">
                  <c:v>36805</c:v>
                </c:pt>
                <c:pt idx="2797">
                  <c:v>36808</c:v>
                </c:pt>
                <c:pt idx="2798">
                  <c:v>36809</c:v>
                </c:pt>
                <c:pt idx="2799">
                  <c:v>36810</c:v>
                </c:pt>
                <c:pt idx="2800">
                  <c:v>36811</c:v>
                </c:pt>
                <c:pt idx="2801">
                  <c:v>36812</c:v>
                </c:pt>
                <c:pt idx="2802">
                  <c:v>36815</c:v>
                </c:pt>
                <c:pt idx="2803">
                  <c:v>36816</c:v>
                </c:pt>
                <c:pt idx="2804">
                  <c:v>36817</c:v>
                </c:pt>
                <c:pt idx="2805">
                  <c:v>36818</c:v>
                </c:pt>
                <c:pt idx="2806">
                  <c:v>36819</c:v>
                </c:pt>
                <c:pt idx="2807">
                  <c:v>36822</c:v>
                </c:pt>
                <c:pt idx="2808">
                  <c:v>36823</c:v>
                </c:pt>
                <c:pt idx="2809">
                  <c:v>36824</c:v>
                </c:pt>
                <c:pt idx="2810">
                  <c:v>36825</c:v>
                </c:pt>
                <c:pt idx="2811">
                  <c:v>36826</c:v>
                </c:pt>
                <c:pt idx="2812">
                  <c:v>36829</c:v>
                </c:pt>
                <c:pt idx="2813">
                  <c:v>36830</c:v>
                </c:pt>
                <c:pt idx="2814">
                  <c:v>36831</c:v>
                </c:pt>
                <c:pt idx="2815">
                  <c:v>36832</c:v>
                </c:pt>
                <c:pt idx="2816">
                  <c:v>36833</c:v>
                </c:pt>
                <c:pt idx="2817">
                  <c:v>36836</c:v>
                </c:pt>
                <c:pt idx="2818">
                  <c:v>36837</c:v>
                </c:pt>
                <c:pt idx="2819">
                  <c:v>36838</c:v>
                </c:pt>
                <c:pt idx="2820">
                  <c:v>36839</c:v>
                </c:pt>
                <c:pt idx="2821">
                  <c:v>36840</c:v>
                </c:pt>
                <c:pt idx="2822">
                  <c:v>36843</c:v>
                </c:pt>
                <c:pt idx="2823">
                  <c:v>36844</c:v>
                </c:pt>
                <c:pt idx="2824">
                  <c:v>36845</c:v>
                </c:pt>
                <c:pt idx="2825">
                  <c:v>36846</c:v>
                </c:pt>
                <c:pt idx="2826">
                  <c:v>36847</c:v>
                </c:pt>
                <c:pt idx="2827">
                  <c:v>36850</c:v>
                </c:pt>
                <c:pt idx="2828">
                  <c:v>36851</c:v>
                </c:pt>
                <c:pt idx="2829">
                  <c:v>36852</c:v>
                </c:pt>
                <c:pt idx="2830">
                  <c:v>36853</c:v>
                </c:pt>
                <c:pt idx="2831">
                  <c:v>36854</c:v>
                </c:pt>
                <c:pt idx="2832">
                  <c:v>36857</c:v>
                </c:pt>
                <c:pt idx="2833">
                  <c:v>36858</c:v>
                </c:pt>
                <c:pt idx="2834">
                  <c:v>36859</c:v>
                </c:pt>
                <c:pt idx="2835">
                  <c:v>36860</c:v>
                </c:pt>
                <c:pt idx="2836">
                  <c:v>36861</c:v>
                </c:pt>
                <c:pt idx="2837">
                  <c:v>36864</c:v>
                </c:pt>
                <c:pt idx="2838">
                  <c:v>36865</c:v>
                </c:pt>
                <c:pt idx="2839">
                  <c:v>36866</c:v>
                </c:pt>
                <c:pt idx="2840">
                  <c:v>36867</c:v>
                </c:pt>
                <c:pt idx="2841">
                  <c:v>36868</c:v>
                </c:pt>
                <c:pt idx="2842">
                  <c:v>36871</c:v>
                </c:pt>
                <c:pt idx="2843">
                  <c:v>36872</c:v>
                </c:pt>
                <c:pt idx="2844">
                  <c:v>36873</c:v>
                </c:pt>
                <c:pt idx="2845">
                  <c:v>36874</c:v>
                </c:pt>
                <c:pt idx="2846">
                  <c:v>36875</c:v>
                </c:pt>
                <c:pt idx="2847">
                  <c:v>36878</c:v>
                </c:pt>
                <c:pt idx="2848">
                  <c:v>36879</c:v>
                </c:pt>
                <c:pt idx="2849">
                  <c:v>36880</c:v>
                </c:pt>
                <c:pt idx="2850">
                  <c:v>36881</c:v>
                </c:pt>
                <c:pt idx="2851">
                  <c:v>36882</c:v>
                </c:pt>
                <c:pt idx="2852">
                  <c:v>36885</c:v>
                </c:pt>
                <c:pt idx="2853">
                  <c:v>36886</c:v>
                </c:pt>
                <c:pt idx="2854">
                  <c:v>36887</c:v>
                </c:pt>
                <c:pt idx="2855">
                  <c:v>36888</c:v>
                </c:pt>
                <c:pt idx="2856">
                  <c:v>36889</c:v>
                </c:pt>
                <c:pt idx="2857">
                  <c:v>36892</c:v>
                </c:pt>
                <c:pt idx="2858">
                  <c:v>36893</c:v>
                </c:pt>
                <c:pt idx="2859">
                  <c:v>36894</c:v>
                </c:pt>
                <c:pt idx="2860">
                  <c:v>36895</c:v>
                </c:pt>
                <c:pt idx="2861">
                  <c:v>36896</c:v>
                </c:pt>
                <c:pt idx="2862">
                  <c:v>36899</c:v>
                </c:pt>
                <c:pt idx="2863">
                  <c:v>36900</c:v>
                </c:pt>
                <c:pt idx="2864">
                  <c:v>36901</c:v>
                </c:pt>
                <c:pt idx="2865">
                  <c:v>36902</c:v>
                </c:pt>
                <c:pt idx="2866">
                  <c:v>36903</c:v>
                </c:pt>
                <c:pt idx="2867">
                  <c:v>36907</c:v>
                </c:pt>
                <c:pt idx="2868">
                  <c:v>36908</c:v>
                </c:pt>
                <c:pt idx="2869">
                  <c:v>36909</c:v>
                </c:pt>
                <c:pt idx="2870">
                  <c:v>36910</c:v>
                </c:pt>
                <c:pt idx="2871">
                  <c:v>36913</c:v>
                </c:pt>
                <c:pt idx="2872">
                  <c:v>36914</c:v>
                </c:pt>
                <c:pt idx="2873">
                  <c:v>36915</c:v>
                </c:pt>
                <c:pt idx="2874">
                  <c:v>36916</c:v>
                </c:pt>
                <c:pt idx="2875">
                  <c:v>36917</c:v>
                </c:pt>
                <c:pt idx="2876">
                  <c:v>36920</c:v>
                </c:pt>
                <c:pt idx="2877">
                  <c:v>36921</c:v>
                </c:pt>
                <c:pt idx="2878">
                  <c:v>36922</c:v>
                </c:pt>
                <c:pt idx="2879">
                  <c:v>36923</c:v>
                </c:pt>
                <c:pt idx="2880">
                  <c:v>36924</c:v>
                </c:pt>
                <c:pt idx="2881">
                  <c:v>36927</c:v>
                </c:pt>
                <c:pt idx="2882">
                  <c:v>36928</c:v>
                </c:pt>
                <c:pt idx="2883">
                  <c:v>36929</c:v>
                </c:pt>
                <c:pt idx="2884">
                  <c:v>36930</c:v>
                </c:pt>
                <c:pt idx="2885">
                  <c:v>36931</c:v>
                </c:pt>
                <c:pt idx="2886">
                  <c:v>36934</c:v>
                </c:pt>
                <c:pt idx="2887">
                  <c:v>36935</c:v>
                </c:pt>
                <c:pt idx="2888">
                  <c:v>36936</c:v>
                </c:pt>
                <c:pt idx="2889">
                  <c:v>36937</c:v>
                </c:pt>
                <c:pt idx="2890">
                  <c:v>36938</c:v>
                </c:pt>
                <c:pt idx="2891">
                  <c:v>36941</c:v>
                </c:pt>
                <c:pt idx="2892">
                  <c:v>36942</c:v>
                </c:pt>
                <c:pt idx="2893">
                  <c:v>36943</c:v>
                </c:pt>
                <c:pt idx="2894">
                  <c:v>36944</c:v>
                </c:pt>
                <c:pt idx="2895">
                  <c:v>36945</c:v>
                </c:pt>
                <c:pt idx="2896">
                  <c:v>36948</c:v>
                </c:pt>
                <c:pt idx="2897">
                  <c:v>36949</c:v>
                </c:pt>
                <c:pt idx="2898">
                  <c:v>36950</c:v>
                </c:pt>
                <c:pt idx="2899">
                  <c:v>36951</c:v>
                </c:pt>
                <c:pt idx="2900">
                  <c:v>36952</c:v>
                </c:pt>
                <c:pt idx="2901">
                  <c:v>36955</c:v>
                </c:pt>
                <c:pt idx="2902">
                  <c:v>36956</c:v>
                </c:pt>
                <c:pt idx="2903">
                  <c:v>36957</c:v>
                </c:pt>
                <c:pt idx="2904">
                  <c:v>36958</c:v>
                </c:pt>
                <c:pt idx="2905">
                  <c:v>36959</c:v>
                </c:pt>
                <c:pt idx="2906">
                  <c:v>36962</c:v>
                </c:pt>
                <c:pt idx="2907">
                  <c:v>36963</c:v>
                </c:pt>
                <c:pt idx="2908">
                  <c:v>36964</c:v>
                </c:pt>
                <c:pt idx="2909">
                  <c:v>36965</c:v>
                </c:pt>
                <c:pt idx="2910">
                  <c:v>36966</c:v>
                </c:pt>
                <c:pt idx="2911">
                  <c:v>36969</c:v>
                </c:pt>
                <c:pt idx="2912">
                  <c:v>36970</c:v>
                </c:pt>
                <c:pt idx="2913">
                  <c:v>36971</c:v>
                </c:pt>
                <c:pt idx="2914">
                  <c:v>36972</c:v>
                </c:pt>
                <c:pt idx="2915">
                  <c:v>36973</c:v>
                </c:pt>
                <c:pt idx="2916">
                  <c:v>36976</c:v>
                </c:pt>
                <c:pt idx="2917">
                  <c:v>36977</c:v>
                </c:pt>
                <c:pt idx="2918">
                  <c:v>36978</c:v>
                </c:pt>
                <c:pt idx="2919">
                  <c:v>36979</c:v>
                </c:pt>
                <c:pt idx="2920">
                  <c:v>36980</c:v>
                </c:pt>
                <c:pt idx="2921">
                  <c:v>36983</c:v>
                </c:pt>
                <c:pt idx="2922">
                  <c:v>36984</c:v>
                </c:pt>
                <c:pt idx="2923">
                  <c:v>36985</c:v>
                </c:pt>
                <c:pt idx="2924">
                  <c:v>36986</c:v>
                </c:pt>
                <c:pt idx="2925">
                  <c:v>36987</c:v>
                </c:pt>
                <c:pt idx="2926">
                  <c:v>36990</c:v>
                </c:pt>
                <c:pt idx="2927">
                  <c:v>36991</c:v>
                </c:pt>
                <c:pt idx="2928">
                  <c:v>36992</c:v>
                </c:pt>
                <c:pt idx="2929">
                  <c:v>36993</c:v>
                </c:pt>
                <c:pt idx="2930">
                  <c:v>36994</c:v>
                </c:pt>
                <c:pt idx="2931">
                  <c:v>36997</c:v>
                </c:pt>
                <c:pt idx="2932">
                  <c:v>36998</c:v>
                </c:pt>
                <c:pt idx="2933">
                  <c:v>36999</c:v>
                </c:pt>
                <c:pt idx="2934">
                  <c:v>37000</c:v>
                </c:pt>
                <c:pt idx="2935">
                  <c:v>37001</c:v>
                </c:pt>
                <c:pt idx="2936">
                  <c:v>37004</c:v>
                </c:pt>
                <c:pt idx="2937">
                  <c:v>37005</c:v>
                </c:pt>
                <c:pt idx="2938">
                  <c:v>37006</c:v>
                </c:pt>
                <c:pt idx="2939">
                  <c:v>37007</c:v>
                </c:pt>
                <c:pt idx="2940">
                  <c:v>37008</c:v>
                </c:pt>
                <c:pt idx="2941">
                  <c:v>37011</c:v>
                </c:pt>
                <c:pt idx="2942">
                  <c:v>37012</c:v>
                </c:pt>
                <c:pt idx="2943">
                  <c:v>37013</c:v>
                </c:pt>
                <c:pt idx="2944">
                  <c:v>37014</c:v>
                </c:pt>
                <c:pt idx="2945">
                  <c:v>37015</c:v>
                </c:pt>
                <c:pt idx="2946">
                  <c:v>37018</c:v>
                </c:pt>
                <c:pt idx="2947">
                  <c:v>37019</c:v>
                </c:pt>
                <c:pt idx="2948">
                  <c:v>37020</c:v>
                </c:pt>
                <c:pt idx="2949">
                  <c:v>37021</c:v>
                </c:pt>
                <c:pt idx="2950">
                  <c:v>37022</c:v>
                </c:pt>
                <c:pt idx="2951">
                  <c:v>37025</c:v>
                </c:pt>
                <c:pt idx="2952">
                  <c:v>37026</c:v>
                </c:pt>
                <c:pt idx="2953">
                  <c:v>37027</c:v>
                </c:pt>
                <c:pt idx="2954">
                  <c:v>37028</c:v>
                </c:pt>
                <c:pt idx="2955">
                  <c:v>37029</c:v>
                </c:pt>
                <c:pt idx="2956">
                  <c:v>37032</c:v>
                </c:pt>
                <c:pt idx="2957">
                  <c:v>37033</c:v>
                </c:pt>
                <c:pt idx="2958">
                  <c:v>37034</c:v>
                </c:pt>
                <c:pt idx="2959">
                  <c:v>37035</c:v>
                </c:pt>
                <c:pt idx="2960">
                  <c:v>37036</c:v>
                </c:pt>
                <c:pt idx="2961">
                  <c:v>37039</c:v>
                </c:pt>
                <c:pt idx="2962">
                  <c:v>37040</c:v>
                </c:pt>
                <c:pt idx="2963">
                  <c:v>37041</c:v>
                </c:pt>
                <c:pt idx="2964">
                  <c:v>37042</c:v>
                </c:pt>
                <c:pt idx="2965">
                  <c:v>37043</c:v>
                </c:pt>
                <c:pt idx="2966">
                  <c:v>37046</c:v>
                </c:pt>
                <c:pt idx="2967">
                  <c:v>37047</c:v>
                </c:pt>
                <c:pt idx="2968">
                  <c:v>37048</c:v>
                </c:pt>
                <c:pt idx="2969">
                  <c:v>37049</c:v>
                </c:pt>
                <c:pt idx="2970">
                  <c:v>37050</c:v>
                </c:pt>
                <c:pt idx="2971">
                  <c:v>37053</c:v>
                </c:pt>
                <c:pt idx="2972">
                  <c:v>37054</c:v>
                </c:pt>
                <c:pt idx="2973">
                  <c:v>37055</c:v>
                </c:pt>
                <c:pt idx="2974">
                  <c:v>37056</c:v>
                </c:pt>
                <c:pt idx="2975">
                  <c:v>37057</c:v>
                </c:pt>
                <c:pt idx="2976">
                  <c:v>37060</c:v>
                </c:pt>
                <c:pt idx="2977">
                  <c:v>37061</c:v>
                </c:pt>
                <c:pt idx="2978">
                  <c:v>37062</c:v>
                </c:pt>
                <c:pt idx="2979">
                  <c:v>37063</c:v>
                </c:pt>
                <c:pt idx="2980">
                  <c:v>37064</c:v>
                </c:pt>
                <c:pt idx="2981">
                  <c:v>37067</c:v>
                </c:pt>
                <c:pt idx="2982">
                  <c:v>37068</c:v>
                </c:pt>
                <c:pt idx="2983">
                  <c:v>37069</c:v>
                </c:pt>
                <c:pt idx="2984">
                  <c:v>37070</c:v>
                </c:pt>
                <c:pt idx="2985">
                  <c:v>37071</c:v>
                </c:pt>
                <c:pt idx="2986">
                  <c:v>37074</c:v>
                </c:pt>
                <c:pt idx="2987">
                  <c:v>37075</c:v>
                </c:pt>
                <c:pt idx="2988">
                  <c:v>37076</c:v>
                </c:pt>
                <c:pt idx="2989">
                  <c:v>37077</c:v>
                </c:pt>
                <c:pt idx="2990">
                  <c:v>37078</c:v>
                </c:pt>
                <c:pt idx="2991">
                  <c:v>37081</c:v>
                </c:pt>
                <c:pt idx="2992">
                  <c:v>37082</c:v>
                </c:pt>
                <c:pt idx="2993">
                  <c:v>37083</c:v>
                </c:pt>
                <c:pt idx="2994">
                  <c:v>37084</c:v>
                </c:pt>
                <c:pt idx="2995">
                  <c:v>37085</c:v>
                </c:pt>
                <c:pt idx="2996">
                  <c:v>37088</c:v>
                </c:pt>
                <c:pt idx="2997">
                  <c:v>37089</c:v>
                </c:pt>
                <c:pt idx="2998">
                  <c:v>37090</c:v>
                </c:pt>
                <c:pt idx="2999">
                  <c:v>37091</c:v>
                </c:pt>
                <c:pt idx="3000">
                  <c:v>37092</c:v>
                </c:pt>
                <c:pt idx="3001">
                  <c:v>37095</c:v>
                </c:pt>
                <c:pt idx="3002">
                  <c:v>37096</c:v>
                </c:pt>
                <c:pt idx="3003">
                  <c:v>37097</c:v>
                </c:pt>
                <c:pt idx="3004">
                  <c:v>37098</c:v>
                </c:pt>
                <c:pt idx="3005">
                  <c:v>37099</c:v>
                </c:pt>
                <c:pt idx="3006">
                  <c:v>37102</c:v>
                </c:pt>
                <c:pt idx="3007">
                  <c:v>37103</c:v>
                </c:pt>
                <c:pt idx="3008">
                  <c:v>37104</c:v>
                </c:pt>
                <c:pt idx="3009">
                  <c:v>37105</c:v>
                </c:pt>
                <c:pt idx="3010">
                  <c:v>37106</c:v>
                </c:pt>
                <c:pt idx="3011">
                  <c:v>37109</c:v>
                </c:pt>
                <c:pt idx="3012">
                  <c:v>37110</c:v>
                </c:pt>
                <c:pt idx="3013">
                  <c:v>37111</c:v>
                </c:pt>
                <c:pt idx="3014">
                  <c:v>37112</c:v>
                </c:pt>
                <c:pt idx="3015">
                  <c:v>37113</c:v>
                </c:pt>
                <c:pt idx="3016">
                  <c:v>37116</c:v>
                </c:pt>
                <c:pt idx="3017">
                  <c:v>37117</c:v>
                </c:pt>
                <c:pt idx="3018">
                  <c:v>37118</c:v>
                </c:pt>
                <c:pt idx="3019">
                  <c:v>37119</c:v>
                </c:pt>
                <c:pt idx="3020">
                  <c:v>37120</c:v>
                </c:pt>
                <c:pt idx="3021">
                  <c:v>37123</c:v>
                </c:pt>
                <c:pt idx="3022">
                  <c:v>37124</c:v>
                </c:pt>
                <c:pt idx="3023">
                  <c:v>37125</c:v>
                </c:pt>
                <c:pt idx="3024">
                  <c:v>37126</c:v>
                </c:pt>
                <c:pt idx="3025">
                  <c:v>37127</c:v>
                </c:pt>
                <c:pt idx="3026">
                  <c:v>37130</c:v>
                </c:pt>
                <c:pt idx="3027">
                  <c:v>37131</c:v>
                </c:pt>
                <c:pt idx="3028">
                  <c:v>37132</c:v>
                </c:pt>
                <c:pt idx="3029">
                  <c:v>37133</c:v>
                </c:pt>
                <c:pt idx="3030">
                  <c:v>37134</c:v>
                </c:pt>
                <c:pt idx="3031">
                  <c:v>37137</c:v>
                </c:pt>
                <c:pt idx="3032">
                  <c:v>37138</c:v>
                </c:pt>
                <c:pt idx="3033">
                  <c:v>37139</c:v>
                </c:pt>
                <c:pt idx="3034">
                  <c:v>37140</c:v>
                </c:pt>
                <c:pt idx="3035">
                  <c:v>37141</c:v>
                </c:pt>
                <c:pt idx="3036">
                  <c:v>37144</c:v>
                </c:pt>
                <c:pt idx="3037">
                  <c:v>37145</c:v>
                </c:pt>
                <c:pt idx="3038">
                  <c:v>37147</c:v>
                </c:pt>
                <c:pt idx="3039">
                  <c:v>37148</c:v>
                </c:pt>
                <c:pt idx="3040">
                  <c:v>37151</c:v>
                </c:pt>
                <c:pt idx="3041">
                  <c:v>37152</c:v>
                </c:pt>
                <c:pt idx="3042">
                  <c:v>37153</c:v>
                </c:pt>
                <c:pt idx="3043">
                  <c:v>37154</c:v>
                </c:pt>
                <c:pt idx="3044">
                  <c:v>37155</c:v>
                </c:pt>
                <c:pt idx="3045">
                  <c:v>37158</c:v>
                </c:pt>
                <c:pt idx="3046">
                  <c:v>37159</c:v>
                </c:pt>
                <c:pt idx="3047">
                  <c:v>37160</c:v>
                </c:pt>
                <c:pt idx="3048">
                  <c:v>37161</c:v>
                </c:pt>
                <c:pt idx="3049">
                  <c:v>37162</c:v>
                </c:pt>
                <c:pt idx="3050">
                  <c:v>37165</c:v>
                </c:pt>
                <c:pt idx="3051">
                  <c:v>37166</c:v>
                </c:pt>
                <c:pt idx="3052">
                  <c:v>37167</c:v>
                </c:pt>
                <c:pt idx="3053">
                  <c:v>37168</c:v>
                </c:pt>
                <c:pt idx="3054">
                  <c:v>37169</c:v>
                </c:pt>
                <c:pt idx="3055">
                  <c:v>37172</c:v>
                </c:pt>
                <c:pt idx="3056">
                  <c:v>37173</c:v>
                </c:pt>
                <c:pt idx="3057">
                  <c:v>37174</c:v>
                </c:pt>
                <c:pt idx="3058">
                  <c:v>37175</c:v>
                </c:pt>
                <c:pt idx="3059">
                  <c:v>37176</c:v>
                </c:pt>
                <c:pt idx="3060">
                  <c:v>37179</c:v>
                </c:pt>
                <c:pt idx="3061">
                  <c:v>37180</c:v>
                </c:pt>
                <c:pt idx="3062">
                  <c:v>37181</c:v>
                </c:pt>
                <c:pt idx="3063">
                  <c:v>37182</c:v>
                </c:pt>
                <c:pt idx="3064">
                  <c:v>37183</c:v>
                </c:pt>
                <c:pt idx="3065">
                  <c:v>37186</c:v>
                </c:pt>
                <c:pt idx="3066">
                  <c:v>37187</c:v>
                </c:pt>
                <c:pt idx="3067">
                  <c:v>37188</c:v>
                </c:pt>
                <c:pt idx="3068">
                  <c:v>37189</c:v>
                </c:pt>
                <c:pt idx="3069">
                  <c:v>37190</c:v>
                </c:pt>
                <c:pt idx="3070">
                  <c:v>37193</c:v>
                </c:pt>
                <c:pt idx="3071">
                  <c:v>37194</c:v>
                </c:pt>
                <c:pt idx="3072">
                  <c:v>37195</c:v>
                </c:pt>
                <c:pt idx="3073">
                  <c:v>37196</c:v>
                </c:pt>
                <c:pt idx="3074">
                  <c:v>37197</c:v>
                </c:pt>
                <c:pt idx="3075">
                  <c:v>37200</c:v>
                </c:pt>
                <c:pt idx="3076">
                  <c:v>37201</c:v>
                </c:pt>
                <c:pt idx="3077">
                  <c:v>37202</c:v>
                </c:pt>
                <c:pt idx="3078">
                  <c:v>37203</c:v>
                </c:pt>
                <c:pt idx="3079">
                  <c:v>37204</c:v>
                </c:pt>
                <c:pt idx="3080">
                  <c:v>37207</c:v>
                </c:pt>
                <c:pt idx="3081">
                  <c:v>37208</c:v>
                </c:pt>
                <c:pt idx="3082">
                  <c:v>37209</c:v>
                </c:pt>
                <c:pt idx="3083">
                  <c:v>37210</c:v>
                </c:pt>
                <c:pt idx="3084">
                  <c:v>37211</c:v>
                </c:pt>
                <c:pt idx="3085">
                  <c:v>37214</c:v>
                </c:pt>
                <c:pt idx="3086">
                  <c:v>37215</c:v>
                </c:pt>
                <c:pt idx="3087">
                  <c:v>37216</c:v>
                </c:pt>
                <c:pt idx="3088">
                  <c:v>37217</c:v>
                </c:pt>
                <c:pt idx="3089">
                  <c:v>37218</c:v>
                </c:pt>
                <c:pt idx="3090">
                  <c:v>37221</c:v>
                </c:pt>
                <c:pt idx="3091">
                  <c:v>37222</c:v>
                </c:pt>
                <c:pt idx="3092">
                  <c:v>37223</c:v>
                </c:pt>
                <c:pt idx="3093">
                  <c:v>37224</c:v>
                </c:pt>
                <c:pt idx="3094">
                  <c:v>37225</c:v>
                </c:pt>
                <c:pt idx="3095">
                  <c:v>37228</c:v>
                </c:pt>
                <c:pt idx="3096">
                  <c:v>37229</c:v>
                </c:pt>
                <c:pt idx="3097">
                  <c:v>37230</c:v>
                </c:pt>
                <c:pt idx="3098">
                  <c:v>37231</c:v>
                </c:pt>
                <c:pt idx="3099">
                  <c:v>37232</c:v>
                </c:pt>
                <c:pt idx="3100">
                  <c:v>37235</c:v>
                </c:pt>
                <c:pt idx="3101">
                  <c:v>37236</c:v>
                </c:pt>
                <c:pt idx="3102">
                  <c:v>37237</c:v>
                </c:pt>
                <c:pt idx="3103">
                  <c:v>37238</c:v>
                </c:pt>
                <c:pt idx="3104">
                  <c:v>37239</c:v>
                </c:pt>
                <c:pt idx="3105">
                  <c:v>37242</c:v>
                </c:pt>
                <c:pt idx="3106">
                  <c:v>37243</c:v>
                </c:pt>
                <c:pt idx="3107">
                  <c:v>37244</c:v>
                </c:pt>
                <c:pt idx="3108">
                  <c:v>37245</c:v>
                </c:pt>
                <c:pt idx="3109">
                  <c:v>37246</c:v>
                </c:pt>
                <c:pt idx="3110">
                  <c:v>37249</c:v>
                </c:pt>
                <c:pt idx="3111">
                  <c:v>37250</c:v>
                </c:pt>
                <c:pt idx="3112">
                  <c:v>37251</c:v>
                </c:pt>
                <c:pt idx="3113">
                  <c:v>37252</c:v>
                </c:pt>
                <c:pt idx="3114">
                  <c:v>37253</c:v>
                </c:pt>
                <c:pt idx="3115">
                  <c:v>37256</c:v>
                </c:pt>
                <c:pt idx="3116">
                  <c:v>37257</c:v>
                </c:pt>
                <c:pt idx="3117">
                  <c:v>37258</c:v>
                </c:pt>
                <c:pt idx="3118">
                  <c:v>37259</c:v>
                </c:pt>
                <c:pt idx="3119">
                  <c:v>37260</c:v>
                </c:pt>
                <c:pt idx="3120">
                  <c:v>37263</c:v>
                </c:pt>
                <c:pt idx="3121">
                  <c:v>37264</c:v>
                </c:pt>
                <c:pt idx="3122">
                  <c:v>37265</c:v>
                </c:pt>
                <c:pt idx="3123">
                  <c:v>37266</c:v>
                </c:pt>
                <c:pt idx="3124">
                  <c:v>37267</c:v>
                </c:pt>
                <c:pt idx="3125">
                  <c:v>37270</c:v>
                </c:pt>
                <c:pt idx="3126">
                  <c:v>37271</c:v>
                </c:pt>
                <c:pt idx="3127">
                  <c:v>37272</c:v>
                </c:pt>
                <c:pt idx="3128">
                  <c:v>37273</c:v>
                </c:pt>
                <c:pt idx="3129">
                  <c:v>37274</c:v>
                </c:pt>
                <c:pt idx="3130">
                  <c:v>37277</c:v>
                </c:pt>
                <c:pt idx="3131">
                  <c:v>37278</c:v>
                </c:pt>
                <c:pt idx="3132">
                  <c:v>37279</c:v>
                </c:pt>
                <c:pt idx="3133">
                  <c:v>37280</c:v>
                </c:pt>
                <c:pt idx="3134">
                  <c:v>37281</c:v>
                </c:pt>
                <c:pt idx="3135">
                  <c:v>37284</c:v>
                </c:pt>
                <c:pt idx="3136">
                  <c:v>37285</c:v>
                </c:pt>
                <c:pt idx="3137">
                  <c:v>37286</c:v>
                </c:pt>
                <c:pt idx="3138">
                  <c:v>37287</c:v>
                </c:pt>
                <c:pt idx="3139">
                  <c:v>37288</c:v>
                </c:pt>
                <c:pt idx="3140">
                  <c:v>37291</c:v>
                </c:pt>
                <c:pt idx="3141">
                  <c:v>37292</c:v>
                </c:pt>
                <c:pt idx="3142">
                  <c:v>37293</c:v>
                </c:pt>
                <c:pt idx="3143">
                  <c:v>37294</c:v>
                </c:pt>
                <c:pt idx="3144">
                  <c:v>37295</c:v>
                </c:pt>
                <c:pt idx="3145">
                  <c:v>37298</c:v>
                </c:pt>
                <c:pt idx="3146">
                  <c:v>37299</c:v>
                </c:pt>
                <c:pt idx="3147">
                  <c:v>37300</c:v>
                </c:pt>
                <c:pt idx="3148">
                  <c:v>37301</c:v>
                </c:pt>
                <c:pt idx="3149">
                  <c:v>37302</c:v>
                </c:pt>
                <c:pt idx="3150">
                  <c:v>37305</c:v>
                </c:pt>
                <c:pt idx="3151">
                  <c:v>37306</c:v>
                </c:pt>
                <c:pt idx="3152">
                  <c:v>37307</c:v>
                </c:pt>
                <c:pt idx="3153">
                  <c:v>37308</c:v>
                </c:pt>
                <c:pt idx="3154">
                  <c:v>37309</c:v>
                </c:pt>
                <c:pt idx="3155">
                  <c:v>37312</c:v>
                </c:pt>
                <c:pt idx="3156">
                  <c:v>37313</c:v>
                </c:pt>
                <c:pt idx="3157">
                  <c:v>37314</c:v>
                </c:pt>
                <c:pt idx="3158">
                  <c:v>37315</c:v>
                </c:pt>
                <c:pt idx="3159">
                  <c:v>37316</c:v>
                </c:pt>
                <c:pt idx="3160">
                  <c:v>37319</c:v>
                </c:pt>
                <c:pt idx="3161">
                  <c:v>37320</c:v>
                </c:pt>
                <c:pt idx="3162">
                  <c:v>37321</c:v>
                </c:pt>
                <c:pt idx="3163">
                  <c:v>37322</c:v>
                </c:pt>
                <c:pt idx="3164">
                  <c:v>37323</c:v>
                </c:pt>
                <c:pt idx="3165">
                  <c:v>37326</c:v>
                </c:pt>
                <c:pt idx="3166">
                  <c:v>37327</c:v>
                </c:pt>
                <c:pt idx="3167">
                  <c:v>37328</c:v>
                </c:pt>
                <c:pt idx="3168">
                  <c:v>37329</c:v>
                </c:pt>
                <c:pt idx="3169">
                  <c:v>37330</c:v>
                </c:pt>
                <c:pt idx="3170">
                  <c:v>37333</c:v>
                </c:pt>
                <c:pt idx="3171">
                  <c:v>37334</c:v>
                </c:pt>
                <c:pt idx="3172">
                  <c:v>37335</c:v>
                </c:pt>
                <c:pt idx="3173">
                  <c:v>37336</c:v>
                </c:pt>
                <c:pt idx="3174">
                  <c:v>37337</c:v>
                </c:pt>
                <c:pt idx="3175">
                  <c:v>37340</c:v>
                </c:pt>
                <c:pt idx="3176">
                  <c:v>37341</c:v>
                </c:pt>
                <c:pt idx="3177">
                  <c:v>37342</c:v>
                </c:pt>
                <c:pt idx="3178">
                  <c:v>37343</c:v>
                </c:pt>
                <c:pt idx="3179">
                  <c:v>37344</c:v>
                </c:pt>
                <c:pt idx="3180">
                  <c:v>37347</c:v>
                </c:pt>
                <c:pt idx="3181">
                  <c:v>37348</c:v>
                </c:pt>
                <c:pt idx="3182">
                  <c:v>37349</c:v>
                </c:pt>
                <c:pt idx="3183">
                  <c:v>37350</c:v>
                </c:pt>
                <c:pt idx="3184">
                  <c:v>37351</c:v>
                </c:pt>
                <c:pt idx="3185">
                  <c:v>37354</c:v>
                </c:pt>
                <c:pt idx="3186">
                  <c:v>37355</c:v>
                </c:pt>
                <c:pt idx="3187">
                  <c:v>37356</c:v>
                </c:pt>
                <c:pt idx="3188">
                  <c:v>37357</c:v>
                </c:pt>
                <c:pt idx="3189">
                  <c:v>37358</c:v>
                </c:pt>
                <c:pt idx="3190">
                  <c:v>37361</c:v>
                </c:pt>
                <c:pt idx="3191">
                  <c:v>37362</c:v>
                </c:pt>
                <c:pt idx="3192">
                  <c:v>37363</c:v>
                </c:pt>
                <c:pt idx="3193">
                  <c:v>37364</c:v>
                </c:pt>
                <c:pt idx="3194">
                  <c:v>37365</c:v>
                </c:pt>
                <c:pt idx="3195">
                  <c:v>37368</c:v>
                </c:pt>
                <c:pt idx="3196">
                  <c:v>37369</c:v>
                </c:pt>
                <c:pt idx="3197">
                  <c:v>37370</c:v>
                </c:pt>
                <c:pt idx="3198">
                  <c:v>37371</c:v>
                </c:pt>
                <c:pt idx="3199">
                  <c:v>37372</c:v>
                </c:pt>
                <c:pt idx="3200">
                  <c:v>37375</c:v>
                </c:pt>
                <c:pt idx="3201">
                  <c:v>37376</c:v>
                </c:pt>
                <c:pt idx="3202">
                  <c:v>37377</c:v>
                </c:pt>
                <c:pt idx="3203">
                  <c:v>37378</c:v>
                </c:pt>
                <c:pt idx="3204">
                  <c:v>37379</c:v>
                </c:pt>
                <c:pt idx="3205">
                  <c:v>37382</c:v>
                </c:pt>
                <c:pt idx="3206">
                  <c:v>37383</c:v>
                </c:pt>
                <c:pt idx="3207">
                  <c:v>37384</c:v>
                </c:pt>
                <c:pt idx="3208">
                  <c:v>37385</c:v>
                </c:pt>
                <c:pt idx="3209">
                  <c:v>37386</c:v>
                </c:pt>
                <c:pt idx="3210">
                  <c:v>37389</c:v>
                </c:pt>
                <c:pt idx="3211">
                  <c:v>37390</c:v>
                </c:pt>
                <c:pt idx="3212">
                  <c:v>37391</c:v>
                </c:pt>
                <c:pt idx="3213">
                  <c:v>37392</c:v>
                </c:pt>
                <c:pt idx="3214">
                  <c:v>37393</c:v>
                </c:pt>
                <c:pt idx="3215">
                  <c:v>37396</c:v>
                </c:pt>
                <c:pt idx="3216">
                  <c:v>37397</c:v>
                </c:pt>
                <c:pt idx="3217">
                  <c:v>37398</c:v>
                </c:pt>
                <c:pt idx="3218">
                  <c:v>37399</c:v>
                </c:pt>
                <c:pt idx="3219">
                  <c:v>37400</c:v>
                </c:pt>
                <c:pt idx="3220">
                  <c:v>37403</c:v>
                </c:pt>
                <c:pt idx="3221">
                  <c:v>37404</c:v>
                </c:pt>
                <c:pt idx="3222">
                  <c:v>37405</c:v>
                </c:pt>
                <c:pt idx="3223">
                  <c:v>37406</c:v>
                </c:pt>
                <c:pt idx="3224">
                  <c:v>37407</c:v>
                </c:pt>
                <c:pt idx="3225">
                  <c:v>37410</c:v>
                </c:pt>
                <c:pt idx="3226">
                  <c:v>37411</c:v>
                </c:pt>
                <c:pt idx="3227">
                  <c:v>37412</c:v>
                </c:pt>
                <c:pt idx="3228">
                  <c:v>37413</c:v>
                </c:pt>
                <c:pt idx="3229">
                  <c:v>37414</c:v>
                </c:pt>
                <c:pt idx="3230">
                  <c:v>37417</c:v>
                </c:pt>
                <c:pt idx="3231">
                  <c:v>37418</c:v>
                </c:pt>
                <c:pt idx="3232">
                  <c:v>37419</c:v>
                </c:pt>
                <c:pt idx="3233">
                  <c:v>37420</c:v>
                </c:pt>
                <c:pt idx="3234">
                  <c:v>37421</c:v>
                </c:pt>
                <c:pt idx="3235">
                  <c:v>37424</c:v>
                </c:pt>
                <c:pt idx="3236">
                  <c:v>37425</c:v>
                </c:pt>
                <c:pt idx="3237">
                  <c:v>37426</c:v>
                </c:pt>
                <c:pt idx="3238">
                  <c:v>37427</c:v>
                </c:pt>
                <c:pt idx="3239">
                  <c:v>37428</c:v>
                </c:pt>
                <c:pt idx="3240">
                  <c:v>37431</c:v>
                </c:pt>
                <c:pt idx="3241">
                  <c:v>37432</c:v>
                </c:pt>
                <c:pt idx="3242">
                  <c:v>37433</c:v>
                </c:pt>
                <c:pt idx="3243">
                  <c:v>37434</c:v>
                </c:pt>
                <c:pt idx="3244">
                  <c:v>37435</c:v>
                </c:pt>
                <c:pt idx="3245">
                  <c:v>37438</c:v>
                </c:pt>
                <c:pt idx="3246">
                  <c:v>37439</c:v>
                </c:pt>
                <c:pt idx="3247">
                  <c:v>37440</c:v>
                </c:pt>
                <c:pt idx="3248">
                  <c:v>37441</c:v>
                </c:pt>
                <c:pt idx="3249">
                  <c:v>37442</c:v>
                </c:pt>
                <c:pt idx="3250">
                  <c:v>37445</c:v>
                </c:pt>
                <c:pt idx="3251">
                  <c:v>37446</c:v>
                </c:pt>
                <c:pt idx="3252">
                  <c:v>37447</c:v>
                </c:pt>
                <c:pt idx="3253">
                  <c:v>37448</c:v>
                </c:pt>
                <c:pt idx="3254">
                  <c:v>37449</c:v>
                </c:pt>
                <c:pt idx="3255">
                  <c:v>37452</c:v>
                </c:pt>
                <c:pt idx="3256">
                  <c:v>37453</c:v>
                </c:pt>
                <c:pt idx="3257">
                  <c:v>37454</c:v>
                </c:pt>
                <c:pt idx="3258">
                  <c:v>37455</c:v>
                </c:pt>
                <c:pt idx="3259">
                  <c:v>37456</c:v>
                </c:pt>
                <c:pt idx="3260">
                  <c:v>37459</c:v>
                </c:pt>
                <c:pt idx="3261">
                  <c:v>37460</c:v>
                </c:pt>
                <c:pt idx="3262">
                  <c:v>37461</c:v>
                </c:pt>
                <c:pt idx="3263">
                  <c:v>37462</c:v>
                </c:pt>
                <c:pt idx="3264">
                  <c:v>37463</c:v>
                </c:pt>
                <c:pt idx="3265">
                  <c:v>37466</c:v>
                </c:pt>
                <c:pt idx="3266">
                  <c:v>37467</c:v>
                </c:pt>
                <c:pt idx="3267">
                  <c:v>37468</c:v>
                </c:pt>
                <c:pt idx="3268">
                  <c:v>37469</c:v>
                </c:pt>
                <c:pt idx="3269">
                  <c:v>37470</c:v>
                </c:pt>
                <c:pt idx="3270">
                  <c:v>37473</c:v>
                </c:pt>
                <c:pt idx="3271">
                  <c:v>37474</c:v>
                </c:pt>
                <c:pt idx="3272">
                  <c:v>37475</c:v>
                </c:pt>
                <c:pt idx="3273">
                  <c:v>37476</c:v>
                </c:pt>
                <c:pt idx="3274">
                  <c:v>37477</c:v>
                </c:pt>
                <c:pt idx="3275">
                  <c:v>37480</c:v>
                </c:pt>
                <c:pt idx="3276">
                  <c:v>37481</c:v>
                </c:pt>
                <c:pt idx="3277">
                  <c:v>37482</c:v>
                </c:pt>
                <c:pt idx="3278">
                  <c:v>37483</c:v>
                </c:pt>
                <c:pt idx="3279">
                  <c:v>37484</c:v>
                </c:pt>
                <c:pt idx="3280">
                  <c:v>37487</c:v>
                </c:pt>
                <c:pt idx="3281">
                  <c:v>37488</c:v>
                </c:pt>
                <c:pt idx="3282">
                  <c:v>37489</c:v>
                </c:pt>
                <c:pt idx="3283">
                  <c:v>37490</c:v>
                </c:pt>
                <c:pt idx="3284">
                  <c:v>37491</c:v>
                </c:pt>
                <c:pt idx="3285">
                  <c:v>37494</c:v>
                </c:pt>
                <c:pt idx="3286">
                  <c:v>37495</c:v>
                </c:pt>
                <c:pt idx="3287">
                  <c:v>37496</c:v>
                </c:pt>
                <c:pt idx="3288">
                  <c:v>37497</c:v>
                </c:pt>
                <c:pt idx="3289">
                  <c:v>37498</c:v>
                </c:pt>
                <c:pt idx="3290">
                  <c:v>37501</c:v>
                </c:pt>
                <c:pt idx="3291">
                  <c:v>37502</c:v>
                </c:pt>
                <c:pt idx="3292">
                  <c:v>37503</c:v>
                </c:pt>
                <c:pt idx="3293">
                  <c:v>37504</c:v>
                </c:pt>
                <c:pt idx="3294">
                  <c:v>37505</c:v>
                </c:pt>
                <c:pt idx="3295">
                  <c:v>37508</c:v>
                </c:pt>
                <c:pt idx="3296">
                  <c:v>37509</c:v>
                </c:pt>
                <c:pt idx="3297">
                  <c:v>37510</c:v>
                </c:pt>
                <c:pt idx="3298">
                  <c:v>37511</c:v>
                </c:pt>
                <c:pt idx="3299">
                  <c:v>37512</c:v>
                </c:pt>
                <c:pt idx="3300">
                  <c:v>37515</c:v>
                </c:pt>
                <c:pt idx="3301">
                  <c:v>37516</c:v>
                </c:pt>
                <c:pt idx="3302">
                  <c:v>37517</c:v>
                </c:pt>
                <c:pt idx="3303">
                  <c:v>37518</c:v>
                </c:pt>
                <c:pt idx="3304">
                  <c:v>37519</c:v>
                </c:pt>
                <c:pt idx="3305">
                  <c:v>37522</c:v>
                </c:pt>
                <c:pt idx="3306">
                  <c:v>37523</c:v>
                </c:pt>
                <c:pt idx="3307">
                  <c:v>37524</c:v>
                </c:pt>
                <c:pt idx="3308">
                  <c:v>37525</c:v>
                </c:pt>
                <c:pt idx="3309">
                  <c:v>37526</c:v>
                </c:pt>
                <c:pt idx="3310">
                  <c:v>37529</c:v>
                </c:pt>
                <c:pt idx="3311">
                  <c:v>37530</c:v>
                </c:pt>
                <c:pt idx="3312">
                  <c:v>37531</c:v>
                </c:pt>
                <c:pt idx="3313">
                  <c:v>37532</c:v>
                </c:pt>
                <c:pt idx="3314">
                  <c:v>37533</c:v>
                </c:pt>
                <c:pt idx="3315">
                  <c:v>37536</c:v>
                </c:pt>
                <c:pt idx="3316">
                  <c:v>37537</c:v>
                </c:pt>
                <c:pt idx="3317">
                  <c:v>37538</c:v>
                </c:pt>
                <c:pt idx="3318">
                  <c:v>37539</c:v>
                </c:pt>
                <c:pt idx="3319">
                  <c:v>37540</c:v>
                </c:pt>
                <c:pt idx="3320">
                  <c:v>37543</c:v>
                </c:pt>
                <c:pt idx="3321">
                  <c:v>37544</c:v>
                </c:pt>
                <c:pt idx="3322">
                  <c:v>37545</c:v>
                </c:pt>
                <c:pt idx="3323">
                  <c:v>37546</c:v>
                </c:pt>
                <c:pt idx="3324">
                  <c:v>37547</c:v>
                </c:pt>
                <c:pt idx="3325">
                  <c:v>37550</c:v>
                </c:pt>
                <c:pt idx="3326">
                  <c:v>37551</c:v>
                </c:pt>
                <c:pt idx="3327">
                  <c:v>37552</c:v>
                </c:pt>
                <c:pt idx="3328">
                  <c:v>37553</c:v>
                </c:pt>
                <c:pt idx="3329">
                  <c:v>37554</c:v>
                </c:pt>
                <c:pt idx="3330">
                  <c:v>37557</c:v>
                </c:pt>
                <c:pt idx="3331">
                  <c:v>37558</c:v>
                </c:pt>
                <c:pt idx="3332">
                  <c:v>37559</c:v>
                </c:pt>
                <c:pt idx="3333">
                  <c:v>37560</c:v>
                </c:pt>
                <c:pt idx="3334">
                  <c:v>37561</c:v>
                </c:pt>
                <c:pt idx="3335">
                  <c:v>37564</c:v>
                </c:pt>
                <c:pt idx="3336">
                  <c:v>37565</c:v>
                </c:pt>
                <c:pt idx="3337">
                  <c:v>37566</c:v>
                </c:pt>
                <c:pt idx="3338">
                  <c:v>37567</c:v>
                </c:pt>
                <c:pt idx="3339">
                  <c:v>37568</c:v>
                </c:pt>
                <c:pt idx="3340">
                  <c:v>37571</c:v>
                </c:pt>
                <c:pt idx="3341">
                  <c:v>37572</c:v>
                </c:pt>
                <c:pt idx="3342">
                  <c:v>37573</c:v>
                </c:pt>
                <c:pt idx="3343">
                  <c:v>37574</c:v>
                </c:pt>
                <c:pt idx="3344">
                  <c:v>37575</c:v>
                </c:pt>
                <c:pt idx="3345">
                  <c:v>37578</c:v>
                </c:pt>
                <c:pt idx="3346">
                  <c:v>37579</c:v>
                </c:pt>
                <c:pt idx="3347">
                  <c:v>37580</c:v>
                </c:pt>
                <c:pt idx="3348">
                  <c:v>37581</c:v>
                </c:pt>
                <c:pt idx="3349">
                  <c:v>37582</c:v>
                </c:pt>
                <c:pt idx="3350">
                  <c:v>37585</c:v>
                </c:pt>
                <c:pt idx="3351">
                  <c:v>37586</c:v>
                </c:pt>
                <c:pt idx="3352">
                  <c:v>37587</c:v>
                </c:pt>
                <c:pt idx="3353">
                  <c:v>37588</c:v>
                </c:pt>
                <c:pt idx="3354">
                  <c:v>37589</c:v>
                </c:pt>
                <c:pt idx="3355">
                  <c:v>37592</c:v>
                </c:pt>
                <c:pt idx="3356">
                  <c:v>37593</c:v>
                </c:pt>
                <c:pt idx="3357">
                  <c:v>37594</c:v>
                </c:pt>
                <c:pt idx="3358">
                  <c:v>37595</c:v>
                </c:pt>
                <c:pt idx="3359">
                  <c:v>37596</c:v>
                </c:pt>
                <c:pt idx="3360">
                  <c:v>37599</c:v>
                </c:pt>
                <c:pt idx="3361">
                  <c:v>37600</c:v>
                </c:pt>
                <c:pt idx="3362">
                  <c:v>37601</c:v>
                </c:pt>
                <c:pt idx="3363">
                  <c:v>37602</c:v>
                </c:pt>
                <c:pt idx="3364">
                  <c:v>37603</c:v>
                </c:pt>
                <c:pt idx="3365">
                  <c:v>37606</c:v>
                </c:pt>
                <c:pt idx="3366">
                  <c:v>37607</c:v>
                </c:pt>
                <c:pt idx="3367">
                  <c:v>37608</c:v>
                </c:pt>
                <c:pt idx="3368">
                  <c:v>37609</c:v>
                </c:pt>
                <c:pt idx="3369">
                  <c:v>37610</c:v>
                </c:pt>
                <c:pt idx="3370">
                  <c:v>37613</c:v>
                </c:pt>
                <c:pt idx="3371">
                  <c:v>37614</c:v>
                </c:pt>
                <c:pt idx="3372">
                  <c:v>37615</c:v>
                </c:pt>
                <c:pt idx="3373">
                  <c:v>37616</c:v>
                </c:pt>
                <c:pt idx="3374">
                  <c:v>37617</c:v>
                </c:pt>
                <c:pt idx="3375">
                  <c:v>37620</c:v>
                </c:pt>
                <c:pt idx="3376">
                  <c:v>37621</c:v>
                </c:pt>
                <c:pt idx="3377">
                  <c:v>37622</c:v>
                </c:pt>
                <c:pt idx="3378">
                  <c:v>37623</c:v>
                </c:pt>
                <c:pt idx="3379">
                  <c:v>37624</c:v>
                </c:pt>
                <c:pt idx="3380">
                  <c:v>37627</c:v>
                </c:pt>
                <c:pt idx="3381">
                  <c:v>37628</c:v>
                </c:pt>
                <c:pt idx="3382">
                  <c:v>37629</c:v>
                </c:pt>
                <c:pt idx="3383">
                  <c:v>37630</c:v>
                </c:pt>
                <c:pt idx="3384">
                  <c:v>37631</c:v>
                </c:pt>
                <c:pt idx="3385">
                  <c:v>37634</c:v>
                </c:pt>
                <c:pt idx="3386">
                  <c:v>37635</c:v>
                </c:pt>
                <c:pt idx="3387">
                  <c:v>37636</c:v>
                </c:pt>
                <c:pt idx="3388">
                  <c:v>37637</c:v>
                </c:pt>
                <c:pt idx="3389">
                  <c:v>37638</c:v>
                </c:pt>
                <c:pt idx="3390">
                  <c:v>37641</c:v>
                </c:pt>
                <c:pt idx="3391">
                  <c:v>37642</c:v>
                </c:pt>
                <c:pt idx="3392">
                  <c:v>37643</c:v>
                </c:pt>
                <c:pt idx="3393">
                  <c:v>37644</c:v>
                </c:pt>
                <c:pt idx="3394">
                  <c:v>37645</c:v>
                </c:pt>
                <c:pt idx="3395">
                  <c:v>37648</c:v>
                </c:pt>
                <c:pt idx="3396">
                  <c:v>37649</c:v>
                </c:pt>
                <c:pt idx="3397">
                  <c:v>37650</c:v>
                </c:pt>
                <c:pt idx="3398">
                  <c:v>37651</c:v>
                </c:pt>
                <c:pt idx="3399">
                  <c:v>37652</c:v>
                </c:pt>
                <c:pt idx="3400">
                  <c:v>37655</c:v>
                </c:pt>
                <c:pt idx="3401">
                  <c:v>37656</c:v>
                </c:pt>
                <c:pt idx="3402">
                  <c:v>37657</c:v>
                </c:pt>
                <c:pt idx="3403">
                  <c:v>37658</c:v>
                </c:pt>
                <c:pt idx="3404">
                  <c:v>37659</c:v>
                </c:pt>
                <c:pt idx="3405">
                  <c:v>37662</c:v>
                </c:pt>
                <c:pt idx="3406">
                  <c:v>37663</c:v>
                </c:pt>
                <c:pt idx="3407">
                  <c:v>37664</c:v>
                </c:pt>
                <c:pt idx="3408">
                  <c:v>37665</c:v>
                </c:pt>
                <c:pt idx="3409">
                  <c:v>37666</c:v>
                </c:pt>
                <c:pt idx="3410">
                  <c:v>37669</c:v>
                </c:pt>
                <c:pt idx="3411">
                  <c:v>37670</c:v>
                </c:pt>
                <c:pt idx="3412">
                  <c:v>37671</c:v>
                </c:pt>
                <c:pt idx="3413">
                  <c:v>37672</c:v>
                </c:pt>
                <c:pt idx="3414">
                  <c:v>37673</c:v>
                </c:pt>
                <c:pt idx="3415">
                  <c:v>37676</c:v>
                </c:pt>
                <c:pt idx="3416">
                  <c:v>37677</c:v>
                </c:pt>
                <c:pt idx="3417">
                  <c:v>37678</c:v>
                </c:pt>
                <c:pt idx="3418">
                  <c:v>37679</c:v>
                </c:pt>
                <c:pt idx="3419">
                  <c:v>37680</c:v>
                </c:pt>
                <c:pt idx="3420">
                  <c:v>37683</c:v>
                </c:pt>
                <c:pt idx="3421">
                  <c:v>37684</c:v>
                </c:pt>
                <c:pt idx="3422">
                  <c:v>37685</c:v>
                </c:pt>
                <c:pt idx="3423">
                  <c:v>37686</c:v>
                </c:pt>
                <c:pt idx="3424">
                  <c:v>37687</c:v>
                </c:pt>
                <c:pt idx="3425">
                  <c:v>37690</c:v>
                </c:pt>
                <c:pt idx="3426">
                  <c:v>37691</c:v>
                </c:pt>
                <c:pt idx="3427">
                  <c:v>37692</c:v>
                </c:pt>
                <c:pt idx="3428">
                  <c:v>37693</c:v>
                </c:pt>
                <c:pt idx="3429">
                  <c:v>37694</c:v>
                </c:pt>
                <c:pt idx="3430">
                  <c:v>37697</c:v>
                </c:pt>
                <c:pt idx="3431">
                  <c:v>37698</c:v>
                </c:pt>
                <c:pt idx="3432">
                  <c:v>37699</c:v>
                </c:pt>
                <c:pt idx="3433">
                  <c:v>37700</c:v>
                </c:pt>
                <c:pt idx="3434">
                  <c:v>37701</c:v>
                </c:pt>
                <c:pt idx="3435">
                  <c:v>37704</c:v>
                </c:pt>
                <c:pt idx="3436">
                  <c:v>37705</c:v>
                </c:pt>
                <c:pt idx="3437">
                  <c:v>37706</c:v>
                </c:pt>
                <c:pt idx="3438">
                  <c:v>37707</c:v>
                </c:pt>
                <c:pt idx="3439">
                  <c:v>37708</c:v>
                </c:pt>
                <c:pt idx="3440">
                  <c:v>37711</c:v>
                </c:pt>
                <c:pt idx="3441">
                  <c:v>37712</c:v>
                </c:pt>
                <c:pt idx="3442">
                  <c:v>37713</c:v>
                </c:pt>
                <c:pt idx="3443">
                  <c:v>37714</c:v>
                </c:pt>
                <c:pt idx="3444">
                  <c:v>37715</c:v>
                </c:pt>
                <c:pt idx="3445">
                  <c:v>37718</c:v>
                </c:pt>
                <c:pt idx="3446">
                  <c:v>37719</c:v>
                </c:pt>
                <c:pt idx="3447">
                  <c:v>37720</c:v>
                </c:pt>
                <c:pt idx="3448">
                  <c:v>37721</c:v>
                </c:pt>
                <c:pt idx="3449">
                  <c:v>37722</c:v>
                </c:pt>
                <c:pt idx="3450">
                  <c:v>37725</c:v>
                </c:pt>
                <c:pt idx="3451">
                  <c:v>37726</c:v>
                </c:pt>
                <c:pt idx="3452">
                  <c:v>37727</c:v>
                </c:pt>
                <c:pt idx="3453">
                  <c:v>37728</c:v>
                </c:pt>
                <c:pt idx="3454">
                  <c:v>37729</c:v>
                </c:pt>
                <c:pt idx="3455">
                  <c:v>37732</c:v>
                </c:pt>
                <c:pt idx="3456">
                  <c:v>37733</c:v>
                </c:pt>
                <c:pt idx="3457">
                  <c:v>37734</c:v>
                </c:pt>
                <c:pt idx="3458">
                  <c:v>37735</c:v>
                </c:pt>
                <c:pt idx="3459">
                  <c:v>37736</c:v>
                </c:pt>
                <c:pt idx="3460">
                  <c:v>37739</c:v>
                </c:pt>
                <c:pt idx="3461">
                  <c:v>37740</c:v>
                </c:pt>
                <c:pt idx="3462">
                  <c:v>37741</c:v>
                </c:pt>
                <c:pt idx="3463">
                  <c:v>37742</c:v>
                </c:pt>
                <c:pt idx="3464">
                  <c:v>37743</c:v>
                </c:pt>
                <c:pt idx="3465">
                  <c:v>37746</c:v>
                </c:pt>
                <c:pt idx="3466">
                  <c:v>37747</c:v>
                </c:pt>
                <c:pt idx="3467">
                  <c:v>37748</c:v>
                </c:pt>
                <c:pt idx="3468">
                  <c:v>37749</c:v>
                </c:pt>
                <c:pt idx="3469">
                  <c:v>37750</c:v>
                </c:pt>
                <c:pt idx="3470">
                  <c:v>37753</c:v>
                </c:pt>
                <c:pt idx="3471">
                  <c:v>37754</c:v>
                </c:pt>
                <c:pt idx="3472">
                  <c:v>37755</c:v>
                </c:pt>
                <c:pt idx="3473">
                  <c:v>37756</c:v>
                </c:pt>
                <c:pt idx="3474">
                  <c:v>37757</c:v>
                </c:pt>
                <c:pt idx="3475">
                  <c:v>37760</c:v>
                </c:pt>
                <c:pt idx="3476">
                  <c:v>37761</c:v>
                </c:pt>
                <c:pt idx="3477">
                  <c:v>37762</c:v>
                </c:pt>
                <c:pt idx="3478">
                  <c:v>37763</c:v>
                </c:pt>
                <c:pt idx="3479">
                  <c:v>37764</c:v>
                </c:pt>
                <c:pt idx="3480">
                  <c:v>37767</c:v>
                </c:pt>
                <c:pt idx="3481">
                  <c:v>37768</c:v>
                </c:pt>
                <c:pt idx="3482">
                  <c:v>37769</c:v>
                </c:pt>
                <c:pt idx="3483">
                  <c:v>37770</c:v>
                </c:pt>
                <c:pt idx="3484">
                  <c:v>37771</c:v>
                </c:pt>
                <c:pt idx="3485">
                  <c:v>37774</c:v>
                </c:pt>
                <c:pt idx="3486">
                  <c:v>37775</c:v>
                </c:pt>
                <c:pt idx="3487">
                  <c:v>37776</c:v>
                </c:pt>
                <c:pt idx="3488">
                  <c:v>37777</c:v>
                </c:pt>
                <c:pt idx="3489">
                  <c:v>37778</c:v>
                </c:pt>
                <c:pt idx="3490">
                  <c:v>37781</c:v>
                </c:pt>
                <c:pt idx="3491">
                  <c:v>37782</c:v>
                </c:pt>
                <c:pt idx="3492">
                  <c:v>37783</c:v>
                </c:pt>
                <c:pt idx="3493">
                  <c:v>37784</c:v>
                </c:pt>
                <c:pt idx="3494">
                  <c:v>37785</c:v>
                </c:pt>
                <c:pt idx="3495">
                  <c:v>37788</c:v>
                </c:pt>
                <c:pt idx="3496">
                  <c:v>37789</c:v>
                </c:pt>
                <c:pt idx="3497">
                  <c:v>37790</c:v>
                </c:pt>
                <c:pt idx="3498">
                  <c:v>37791</c:v>
                </c:pt>
                <c:pt idx="3499">
                  <c:v>37792</c:v>
                </c:pt>
                <c:pt idx="3500">
                  <c:v>37795</c:v>
                </c:pt>
                <c:pt idx="3501">
                  <c:v>37796</c:v>
                </c:pt>
                <c:pt idx="3502">
                  <c:v>37797</c:v>
                </c:pt>
                <c:pt idx="3503">
                  <c:v>37798</c:v>
                </c:pt>
                <c:pt idx="3504">
                  <c:v>37799</c:v>
                </c:pt>
                <c:pt idx="3505">
                  <c:v>37802</c:v>
                </c:pt>
                <c:pt idx="3506">
                  <c:v>37803</c:v>
                </c:pt>
                <c:pt idx="3507">
                  <c:v>37804</c:v>
                </c:pt>
                <c:pt idx="3508">
                  <c:v>37805</c:v>
                </c:pt>
                <c:pt idx="3509">
                  <c:v>37806</c:v>
                </c:pt>
                <c:pt idx="3510">
                  <c:v>37809</c:v>
                </c:pt>
                <c:pt idx="3511">
                  <c:v>37810</c:v>
                </c:pt>
                <c:pt idx="3512">
                  <c:v>37811</c:v>
                </c:pt>
                <c:pt idx="3513">
                  <c:v>37812</c:v>
                </c:pt>
                <c:pt idx="3514">
                  <c:v>37813</c:v>
                </c:pt>
                <c:pt idx="3515">
                  <c:v>37816</c:v>
                </c:pt>
                <c:pt idx="3516">
                  <c:v>37817</c:v>
                </c:pt>
                <c:pt idx="3517">
                  <c:v>37818</c:v>
                </c:pt>
                <c:pt idx="3518">
                  <c:v>37819</c:v>
                </c:pt>
                <c:pt idx="3519">
                  <c:v>37820</c:v>
                </c:pt>
                <c:pt idx="3520">
                  <c:v>37823</c:v>
                </c:pt>
                <c:pt idx="3521">
                  <c:v>37824</c:v>
                </c:pt>
                <c:pt idx="3522">
                  <c:v>37825</c:v>
                </c:pt>
                <c:pt idx="3523">
                  <c:v>37826</c:v>
                </c:pt>
                <c:pt idx="3524">
                  <c:v>37827</c:v>
                </c:pt>
                <c:pt idx="3525">
                  <c:v>37830</c:v>
                </c:pt>
                <c:pt idx="3526">
                  <c:v>37831</c:v>
                </c:pt>
                <c:pt idx="3527">
                  <c:v>37832</c:v>
                </c:pt>
                <c:pt idx="3528">
                  <c:v>37833</c:v>
                </c:pt>
                <c:pt idx="3529">
                  <c:v>37834</c:v>
                </c:pt>
                <c:pt idx="3530">
                  <c:v>37837</c:v>
                </c:pt>
                <c:pt idx="3531">
                  <c:v>37838</c:v>
                </c:pt>
                <c:pt idx="3532">
                  <c:v>37839</c:v>
                </c:pt>
                <c:pt idx="3533">
                  <c:v>37840</c:v>
                </c:pt>
                <c:pt idx="3534">
                  <c:v>37841</c:v>
                </c:pt>
                <c:pt idx="3535">
                  <c:v>37844</c:v>
                </c:pt>
                <c:pt idx="3536">
                  <c:v>37845</c:v>
                </c:pt>
                <c:pt idx="3537">
                  <c:v>37846</c:v>
                </c:pt>
                <c:pt idx="3538">
                  <c:v>37847</c:v>
                </c:pt>
                <c:pt idx="3539">
                  <c:v>37848</c:v>
                </c:pt>
                <c:pt idx="3540">
                  <c:v>37851</c:v>
                </c:pt>
                <c:pt idx="3541">
                  <c:v>37852</c:v>
                </c:pt>
                <c:pt idx="3542">
                  <c:v>37853</c:v>
                </c:pt>
                <c:pt idx="3543">
                  <c:v>37854</c:v>
                </c:pt>
                <c:pt idx="3544">
                  <c:v>37855</c:v>
                </c:pt>
                <c:pt idx="3545">
                  <c:v>37858</c:v>
                </c:pt>
                <c:pt idx="3546">
                  <c:v>37859</c:v>
                </c:pt>
                <c:pt idx="3547">
                  <c:v>37860</c:v>
                </c:pt>
                <c:pt idx="3548">
                  <c:v>37861</c:v>
                </c:pt>
                <c:pt idx="3549">
                  <c:v>37862</c:v>
                </c:pt>
                <c:pt idx="3550">
                  <c:v>37865</c:v>
                </c:pt>
                <c:pt idx="3551">
                  <c:v>37866</c:v>
                </c:pt>
                <c:pt idx="3552">
                  <c:v>37867</c:v>
                </c:pt>
                <c:pt idx="3553">
                  <c:v>37868</c:v>
                </c:pt>
                <c:pt idx="3554">
                  <c:v>37869</c:v>
                </c:pt>
                <c:pt idx="3555">
                  <c:v>37872</c:v>
                </c:pt>
                <c:pt idx="3556">
                  <c:v>37873</c:v>
                </c:pt>
                <c:pt idx="3557">
                  <c:v>37874</c:v>
                </c:pt>
                <c:pt idx="3558">
                  <c:v>37875</c:v>
                </c:pt>
                <c:pt idx="3559">
                  <c:v>37876</c:v>
                </c:pt>
                <c:pt idx="3560">
                  <c:v>37879</c:v>
                </c:pt>
                <c:pt idx="3561">
                  <c:v>37880</c:v>
                </c:pt>
                <c:pt idx="3562">
                  <c:v>37881</c:v>
                </c:pt>
                <c:pt idx="3563">
                  <c:v>37882</c:v>
                </c:pt>
                <c:pt idx="3564">
                  <c:v>37883</c:v>
                </c:pt>
                <c:pt idx="3565">
                  <c:v>37886</c:v>
                </c:pt>
                <c:pt idx="3566">
                  <c:v>37887</c:v>
                </c:pt>
                <c:pt idx="3567">
                  <c:v>37888</c:v>
                </c:pt>
                <c:pt idx="3568">
                  <c:v>37889</c:v>
                </c:pt>
                <c:pt idx="3569">
                  <c:v>37890</c:v>
                </c:pt>
                <c:pt idx="3570">
                  <c:v>37893</c:v>
                </c:pt>
                <c:pt idx="3571">
                  <c:v>37894</c:v>
                </c:pt>
                <c:pt idx="3572">
                  <c:v>37895</c:v>
                </c:pt>
                <c:pt idx="3573">
                  <c:v>37896</c:v>
                </c:pt>
                <c:pt idx="3574">
                  <c:v>37897</c:v>
                </c:pt>
                <c:pt idx="3575">
                  <c:v>37900</c:v>
                </c:pt>
                <c:pt idx="3576">
                  <c:v>37901</c:v>
                </c:pt>
                <c:pt idx="3577">
                  <c:v>37902</c:v>
                </c:pt>
                <c:pt idx="3578">
                  <c:v>37903</c:v>
                </c:pt>
                <c:pt idx="3579">
                  <c:v>37904</c:v>
                </c:pt>
                <c:pt idx="3580">
                  <c:v>37907</c:v>
                </c:pt>
                <c:pt idx="3581">
                  <c:v>37908</c:v>
                </c:pt>
                <c:pt idx="3582">
                  <c:v>37909</c:v>
                </c:pt>
                <c:pt idx="3583">
                  <c:v>37910</c:v>
                </c:pt>
                <c:pt idx="3584">
                  <c:v>37911</c:v>
                </c:pt>
                <c:pt idx="3585">
                  <c:v>37914</c:v>
                </c:pt>
                <c:pt idx="3586">
                  <c:v>37915</c:v>
                </c:pt>
                <c:pt idx="3587">
                  <c:v>37916</c:v>
                </c:pt>
                <c:pt idx="3588">
                  <c:v>37917</c:v>
                </c:pt>
                <c:pt idx="3589">
                  <c:v>37918</c:v>
                </c:pt>
                <c:pt idx="3590">
                  <c:v>37921</c:v>
                </c:pt>
                <c:pt idx="3591">
                  <c:v>37922</c:v>
                </c:pt>
                <c:pt idx="3592">
                  <c:v>37923</c:v>
                </c:pt>
                <c:pt idx="3593">
                  <c:v>37924</c:v>
                </c:pt>
                <c:pt idx="3594">
                  <c:v>37925</c:v>
                </c:pt>
                <c:pt idx="3595">
                  <c:v>37928</c:v>
                </c:pt>
                <c:pt idx="3596">
                  <c:v>37929</c:v>
                </c:pt>
                <c:pt idx="3597">
                  <c:v>37930</c:v>
                </c:pt>
                <c:pt idx="3598">
                  <c:v>37931</c:v>
                </c:pt>
                <c:pt idx="3599">
                  <c:v>37932</c:v>
                </c:pt>
                <c:pt idx="3600">
                  <c:v>37935</c:v>
                </c:pt>
                <c:pt idx="3601">
                  <c:v>37936</c:v>
                </c:pt>
                <c:pt idx="3602">
                  <c:v>37937</c:v>
                </c:pt>
                <c:pt idx="3603">
                  <c:v>37938</c:v>
                </c:pt>
                <c:pt idx="3604">
                  <c:v>37939</c:v>
                </c:pt>
                <c:pt idx="3605">
                  <c:v>37942</c:v>
                </c:pt>
                <c:pt idx="3606">
                  <c:v>37943</c:v>
                </c:pt>
                <c:pt idx="3607">
                  <c:v>37944</c:v>
                </c:pt>
                <c:pt idx="3608">
                  <c:v>37945</c:v>
                </c:pt>
                <c:pt idx="3609">
                  <c:v>37946</c:v>
                </c:pt>
                <c:pt idx="3610">
                  <c:v>37949</c:v>
                </c:pt>
                <c:pt idx="3611">
                  <c:v>37950</c:v>
                </c:pt>
                <c:pt idx="3612">
                  <c:v>37951</c:v>
                </c:pt>
                <c:pt idx="3613">
                  <c:v>37952</c:v>
                </c:pt>
                <c:pt idx="3614">
                  <c:v>37953</c:v>
                </c:pt>
                <c:pt idx="3615">
                  <c:v>37956</c:v>
                </c:pt>
                <c:pt idx="3616">
                  <c:v>37957</c:v>
                </c:pt>
                <c:pt idx="3617">
                  <c:v>37958</c:v>
                </c:pt>
                <c:pt idx="3618">
                  <c:v>37959</c:v>
                </c:pt>
                <c:pt idx="3619">
                  <c:v>37960</c:v>
                </c:pt>
                <c:pt idx="3620">
                  <c:v>37963</c:v>
                </c:pt>
                <c:pt idx="3621">
                  <c:v>37964</c:v>
                </c:pt>
                <c:pt idx="3622">
                  <c:v>37965</c:v>
                </c:pt>
                <c:pt idx="3623">
                  <c:v>37966</c:v>
                </c:pt>
                <c:pt idx="3624">
                  <c:v>37967</c:v>
                </c:pt>
                <c:pt idx="3625">
                  <c:v>37970</c:v>
                </c:pt>
                <c:pt idx="3626">
                  <c:v>37971</c:v>
                </c:pt>
                <c:pt idx="3627">
                  <c:v>37972</c:v>
                </c:pt>
                <c:pt idx="3628">
                  <c:v>37973</c:v>
                </c:pt>
                <c:pt idx="3629">
                  <c:v>37974</c:v>
                </c:pt>
                <c:pt idx="3630">
                  <c:v>37977</c:v>
                </c:pt>
                <c:pt idx="3631">
                  <c:v>37978</c:v>
                </c:pt>
                <c:pt idx="3632">
                  <c:v>37979</c:v>
                </c:pt>
                <c:pt idx="3633">
                  <c:v>37980</c:v>
                </c:pt>
                <c:pt idx="3634">
                  <c:v>37981</c:v>
                </c:pt>
                <c:pt idx="3635">
                  <c:v>37984</c:v>
                </c:pt>
                <c:pt idx="3636">
                  <c:v>37985</c:v>
                </c:pt>
                <c:pt idx="3637">
                  <c:v>37986</c:v>
                </c:pt>
                <c:pt idx="3638">
                  <c:v>37987</c:v>
                </c:pt>
                <c:pt idx="3639">
                  <c:v>37988</c:v>
                </c:pt>
                <c:pt idx="3640">
                  <c:v>37991</c:v>
                </c:pt>
                <c:pt idx="3641">
                  <c:v>37992</c:v>
                </c:pt>
                <c:pt idx="3642">
                  <c:v>37993</c:v>
                </c:pt>
                <c:pt idx="3643">
                  <c:v>37994</c:v>
                </c:pt>
                <c:pt idx="3644">
                  <c:v>37995</c:v>
                </c:pt>
                <c:pt idx="3645">
                  <c:v>37998</c:v>
                </c:pt>
                <c:pt idx="3646">
                  <c:v>37999</c:v>
                </c:pt>
                <c:pt idx="3647">
                  <c:v>38000</c:v>
                </c:pt>
                <c:pt idx="3648">
                  <c:v>38001</c:v>
                </c:pt>
                <c:pt idx="3649">
                  <c:v>38002</c:v>
                </c:pt>
                <c:pt idx="3650">
                  <c:v>38005</c:v>
                </c:pt>
                <c:pt idx="3651">
                  <c:v>38006</c:v>
                </c:pt>
                <c:pt idx="3652">
                  <c:v>38007</c:v>
                </c:pt>
                <c:pt idx="3653">
                  <c:v>38008</c:v>
                </c:pt>
                <c:pt idx="3654">
                  <c:v>38009</c:v>
                </c:pt>
                <c:pt idx="3655">
                  <c:v>38012</c:v>
                </c:pt>
                <c:pt idx="3656">
                  <c:v>38013</c:v>
                </c:pt>
                <c:pt idx="3657">
                  <c:v>38014</c:v>
                </c:pt>
                <c:pt idx="3658">
                  <c:v>38015</c:v>
                </c:pt>
                <c:pt idx="3659">
                  <c:v>38016</c:v>
                </c:pt>
                <c:pt idx="3660">
                  <c:v>38019</c:v>
                </c:pt>
                <c:pt idx="3661">
                  <c:v>38020</c:v>
                </c:pt>
                <c:pt idx="3662">
                  <c:v>38021</c:v>
                </c:pt>
                <c:pt idx="3663">
                  <c:v>38022</c:v>
                </c:pt>
                <c:pt idx="3664">
                  <c:v>38023</c:v>
                </c:pt>
                <c:pt idx="3665">
                  <c:v>38026</c:v>
                </c:pt>
                <c:pt idx="3666">
                  <c:v>38027</c:v>
                </c:pt>
                <c:pt idx="3667">
                  <c:v>38028</c:v>
                </c:pt>
                <c:pt idx="3668">
                  <c:v>38029</c:v>
                </c:pt>
                <c:pt idx="3669">
                  <c:v>38030</c:v>
                </c:pt>
                <c:pt idx="3670">
                  <c:v>38033</c:v>
                </c:pt>
                <c:pt idx="3671">
                  <c:v>38034</c:v>
                </c:pt>
                <c:pt idx="3672">
                  <c:v>38035</c:v>
                </c:pt>
                <c:pt idx="3673">
                  <c:v>38036</c:v>
                </c:pt>
                <c:pt idx="3674">
                  <c:v>38037</c:v>
                </c:pt>
                <c:pt idx="3675">
                  <c:v>38040</c:v>
                </c:pt>
                <c:pt idx="3676">
                  <c:v>38041</c:v>
                </c:pt>
                <c:pt idx="3677">
                  <c:v>38042</c:v>
                </c:pt>
                <c:pt idx="3678">
                  <c:v>38043</c:v>
                </c:pt>
                <c:pt idx="3679">
                  <c:v>38044</c:v>
                </c:pt>
                <c:pt idx="3680">
                  <c:v>38047</c:v>
                </c:pt>
                <c:pt idx="3681">
                  <c:v>38048</c:v>
                </c:pt>
                <c:pt idx="3682">
                  <c:v>38049</c:v>
                </c:pt>
                <c:pt idx="3683">
                  <c:v>38050</c:v>
                </c:pt>
                <c:pt idx="3684">
                  <c:v>38051</c:v>
                </c:pt>
                <c:pt idx="3685">
                  <c:v>38054</c:v>
                </c:pt>
                <c:pt idx="3686">
                  <c:v>38055</c:v>
                </c:pt>
                <c:pt idx="3687">
                  <c:v>38056</c:v>
                </c:pt>
                <c:pt idx="3688">
                  <c:v>38057</c:v>
                </c:pt>
                <c:pt idx="3689">
                  <c:v>38058</c:v>
                </c:pt>
                <c:pt idx="3690">
                  <c:v>38061</c:v>
                </c:pt>
                <c:pt idx="3691">
                  <c:v>38062</c:v>
                </c:pt>
                <c:pt idx="3692">
                  <c:v>38063</c:v>
                </c:pt>
                <c:pt idx="3693">
                  <c:v>38064</c:v>
                </c:pt>
                <c:pt idx="3694">
                  <c:v>38065</c:v>
                </c:pt>
                <c:pt idx="3695">
                  <c:v>38068</c:v>
                </c:pt>
                <c:pt idx="3696">
                  <c:v>38069</c:v>
                </c:pt>
                <c:pt idx="3697">
                  <c:v>38070</c:v>
                </c:pt>
                <c:pt idx="3698">
                  <c:v>38071</c:v>
                </c:pt>
                <c:pt idx="3699">
                  <c:v>38072</c:v>
                </c:pt>
                <c:pt idx="3700">
                  <c:v>38075</c:v>
                </c:pt>
                <c:pt idx="3701">
                  <c:v>38076</c:v>
                </c:pt>
                <c:pt idx="3702">
                  <c:v>38077</c:v>
                </c:pt>
                <c:pt idx="3703">
                  <c:v>38078</c:v>
                </c:pt>
                <c:pt idx="3704">
                  <c:v>38079</c:v>
                </c:pt>
                <c:pt idx="3705">
                  <c:v>38082</c:v>
                </c:pt>
                <c:pt idx="3706">
                  <c:v>38083</c:v>
                </c:pt>
                <c:pt idx="3707">
                  <c:v>38084</c:v>
                </c:pt>
                <c:pt idx="3708">
                  <c:v>38085</c:v>
                </c:pt>
                <c:pt idx="3709">
                  <c:v>38086</c:v>
                </c:pt>
                <c:pt idx="3710">
                  <c:v>38089</c:v>
                </c:pt>
                <c:pt idx="3711">
                  <c:v>38090</c:v>
                </c:pt>
                <c:pt idx="3712">
                  <c:v>38091</c:v>
                </c:pt>
                <c:pt idx="3713">
                  <c:v>38092</c:v>
                </c:pt>
                <c:pt idx="3714">
                  <c:v>38093</c:v>
                </c:pt>
                <c:pt idx="3715">
                  <c:v>38096</c:v>
                </c:pt>
                <c:pt idx="3716">
                  <c:v>38097</c:v>
                </c:pt>
                <c:pt idx="3717">
                  <c:v>38098</c:v>
                </c:pt>
                <c:pt idx="3718">
                  <c:v>38099</c:v>
                </c:pt>
                <c:pt idx="3719">
                  <c:v>38100</c:v>
                </c:pt>
                <c:pt idx="3720">
                  <c:v>38103</c:v>
                </c:pt>
                <c:pt idx="3721">
                  <c:v>38104</c:v>
                </c:pt>
                <c:pt idx="3722">
                  <c:v>38105</c:v>
                </c:pt>
                <c:pt idx="3723">
                  <c:v>38106</c:v>
                </c:pt>
                <c:pt idx="3724">
                  <c:v>38107</c:v>
                </c:pt>
                <c:pt idx="3725">
                  <c:v>38110</c:v>
                </c:pt>
                <c:pt idx="3726">
                  <c:v>38111</c:v>
                </c:pt>
                <c:pt idx="3727">
                  <c:v>38112</c:v>
                </c:pt>
                <c:pt idx="3728">
                  <c:v>38113</c:v>
                </c:pt>
                <c:pt idx="3729">
                  <c:v>38114</c:v>
                </c:pt>
                <c:pt idx="3730">
                  <c:v>38117</c:v>
                </c:pt>
                <c:pt idx="3731">
                  <c:v>38118</c:v>
                </c:pt>
                <c:pt idx="3732">
                  <c:v>38119</c:v>
                </c:pt>
                <c:pt idx="3733">
                  <c:v>38120</c:v>
                </c:pt>
                <c:pt idx="3734">
                  <c:v>38121</c:v>
                </c:pt>
                <c:pt idx="3735">
                  <c:v>38124</c:v>
                </c:pt>
                <c:pt idx="3736">
                  <c:v>38125</c:v>
                </c:pt>
                <c:pt idx="3737">
                  <c:v>38126</c:v>
                </c:pt>
                <c:pt idx="3738">
                  <c:v>38127</c:v>
                </c:pt>
                <c:pt idx="3739">
                  <c:v>38128</c:v>
                </c:pt>
                <c:pt idx="3740">
                  <c:v>38131</c:v>
                </c:pt>
                <c:pt idx="3741">
                  <c:v>38132</c:v>
                </c:pt>
                <c:pt idx="3742">
                  <c:v>38133</c:v>
                </c:pt>
                <c:pt idx="3743">
                  <c:v>38134</c:v>
                </c:pt>
                <c:pt idx="3744">
                  <c:v>38135</c:v>
                </c:pt>
                <c:pt idx="3745">
                  <c:v>38138</c:v>
                </c:pt>
                <c:pt idx="3746">
                  <c:v>38139</c:v>
                </c:pt>
                <c:pt idx="3747">
                  <c:v>38140</c:v>
                </c:pt>
                <c:pt idx="3748">
                  <c:v>38141</c:v>
                </c:pt>
                <c:pt idx="3749">
                  <c:v>38142</c:v>
                </c:pt>
                <c:pt idx="3750">
                  <c:v>38145</c:v>
                </c:pt>
                <c:pt idx="3751">
                  <c:v>38146</c:v>
                </c:pt>
                <c:pt idx="3752">
                  <c:v>38147</c:v>
                </c:pt>
                <c:pt idx="3753">
                  <c:v>38148</c:v>
                </c:pt>
                <c:pt idx="3754">
                  <c:v>38149</c:v>
                </c:pt>
                <c:pt idx="3755">
                  <c:v>38152</c:v>
                </c:pt>
                <c:pt idx="3756">
                  <c:v>38153</c:v>
                </c:pt>
                <c:pt idx="3757">
                  <c:v>38154</c:v>
                </c:pt>
                <c:pt idx="3758">
                  <c:v>38155</c:v>
                </c:pt>
                <c:pt idx="3759">
                  <c:v>38156</c:v>
                </c:pt>
                <c:pt idx="3760">
                  <c:v>38159</c:v>
                </c:pt>
                <c:pt idx="3761">
                  <c:v>38160</c:v>
                </c:pt>
                <c:pt idx="3762">
                  <c:v>38161</c:v>
                </c:pt>
                <c:pt idx="3763">
                  <c:v>38162</c:v>
                </c:pt>
                <c:pt idx="3764">
                  <c:v>38163</c:v>
                </c:pt>
                <c:pt idx="3765">
                  <c:v>38166</c:v>
                </c:pt>
                <c:pt idx="3766">
                  <c:v>38167</c:v>
                </c:pt>
                <c:pt idx="3767">
                  <c:v>38168</c:v>
                </c:pt>
                <c:pt idx="3768">
                  <c:v>38169</c:v>
                </c:pt>
                <c:pt idx="3769">
                  <c:v>38170</c:v>
                </c:pt>
                <c:pt idx="3770">
                  <c:v>38173</c:v>
                </c:pt>
                <c:pt idx="3771">
                  <c:v>38174</c:v>
                </c:pt>
                <c:pt idx="3772">
                  <c:v>38175</c:v>
                </c:pt>
                <c:pt idx="3773">
                  <c:v>38176</c:v>
                </c:pt>
                <c:pt idx="3774">
                  <c:v>38177</c:v>
                </c:pt>
                <c:pt idx="3775">
                  <c:v>38180</c:v>
                </c:pt>
                <c:pt idx="3776">
                  <c:v>38181</c:v>
                </c:pt>
                <c:pt idx="3777">
                  <c:v>38182</c:v>
                </c:pt>
                <c:pt idx="3778">
                  <c:v>38183</c:v>
                </c:pt>
                <c:pt idx="3779">
                  <c:v>38184</c:v>
                </c:pt>
                <c:pt idx="3780">
                  <c:v>38187</c:v>
                </c:pt>
                <c:pt idx="3781">
                  <c:v>38188</c:v>
                </c:pt>
                <c:pt idx="3782">
                  <c:v>38189</c:v>
                </c:pt>
                <c:pt idx="3783">
                  <c:v>38190</c:v>
                </c:pt>
                <c:pt idx="3784">
                  <c:v>38191</c:v>
                </c:pt>
                <c:pt idx="3785">
                  <c:v>38194</c:v>
                </c:pt>
                <c:pt idx="3786">
                  <c:v>38195</c:v>
                </c:pt>
                <c:pt idx="3787">
                  <c:v>38196</c:v>
                </c:pt>
                <c:pt idx="3788">
                  <c:v>38197</c:v>
                </c:pt>
                <c:pt idx="3789">
                  <c:v>38198</c:v>
                </c:pt>
                <c:pt idx="3790">
                  <c:v>38201</c:v>
                </c:pt>
                <c:pt idx="3791">
                  <c:v>38202</c:v>
                </c:pt>
                <c:pt idx="3792">
                  <c:v>38203</c:v>
                </c:pt>
                <c:pt idx="3793">
                  <c:v>38204</c:v>
                </c:pt>
                <c:pt idx="3794">
                  <c:v>38205</c:v>
                </c:pt>
                <c:pt idx="3795">
                  <c:v>38208</c:v>
                </c:pt>
                <c:pt idx="3796">
                  <c:v>38209</c:v>
                </c:pt>
                <c:pt idx="3797">
                  <c:v>38210</c:v>
                </c:pt>
                <c:pt idx="3798">
                  <c:v>38211</c:v>
                </c:pt>
                <c:pt idx="3799">
                  <c:v>38212</c:v>
                </c:pt>
                <c:pt idx="3800">
                  <c:v>38215</c:v>
                </c:pt>
                <c:pt idx="3801">
                  <c:v>38216</c:v>
                </c:pt>
                <c:pt idx="3802">
                  <c:v>38217</c:v>
                </c:pt>
                <c:pt idx="3803">
                  <c:v>38218</c:v>
                </c:pt>
                <c:pt idx="3804">
                  <c:v>38219</c:v>
                </c:pt>
                <c:pt idx="3805">
                  <c:v>38222</c:v>
                </c:pt>
                <c:pt idx="3806">
                  <c:v>38223</c:v>
                </c:pt>
                <c:pt idx="3807">
                  <c:v>38224</c:v>
                </c:pt>
                <c:pt idx="3808">
                  <c:v>38225</c:v>
                </c:pt>
                <c:pt idx="3809">
                  <c:v>38226</c:v>
                </c:pt>
                <c:pt idx="3810">
                  <c:v>38229</c:v>
                </c:pt>
                <c:pt idx="3811">
                  <c:v>38230</c:v>
                </c:pt>
                <c:pt idx="3812">
                  <c:v>38231</c:v>
                </c:pt>
                <c:pt idx="3813">
                  <c:v>38232</c:v>
                </c:pt>
                <c:pt idx="3814">
                  <c:v>38233</c:v>
                </c:pt>
                <c:pt idx="3815">
                  <c:v>38236</c:v>
                </c:pt>
                <c:pt idx="3816">
                  <c:v>38237</c:v>
                </c:pt>
                <c:pt idx="3817">
                  <c:v>38238</c:v>
                </c:pt>
                <c:pt idx="3818">
                  <c:v>38239</c:v>
                </c:pt>
                <c:pt idx="3819">
                  <c:v>38240</c:v>
                </c:pt>
                <c:pt idx="3820">
                  <c:v>38243</c:v>
                </c:pt>
                <c:pt idx="3821">
                  <c:v>38244</c:v>
                </c:pt>
                <c:pt idx="3822">
                  <c:v>38245</c:v>
                </c:pt>
                <c:pt idx="3823">
                  <c:v>38246</c:v>
                </c:pt>
                <c:pt idx="3824">
                  <c:v>38247</c:v>
                </c:pt>
                <c:pt idx="3825">
                  <c:v>38250</c:v>
                </c:pt>
                <c:pt idx="3826">
                  <c:v>38251</c:v>
                </c:pt>
                <c:pt idx="3827">
                  <c:v>38252</c:v>
                </c:pt>
                <c:pt idx="3828">
                  <c:v>38253</c:v>
                </c:pt>
                <c:pt idx="3829">
                  <c:v>38254</c:v>
                </c:pt>
                <c:pt idx="3830">
                  <c:v>38257</c:v>
                </c:pt>
                <c:pt idx="3831">
                  <c:v>38258</c:v>
                </c:pt>
                <c:pt idx="3832">
                  <c:v>38259</c:v>
                </c:pt>
                <c:pt idx="3833">
                  <c:v>38260</c:v>
                </c:pt>
                <c:pt idx="3834">
                  <c:v>38261</c:v>
                </c:pt>
                <c:pt idx="3835">
                  <c:v>38264</c:v>
                </c:pt>
                <c:pt idx="3836">
                  <c:v>38265</c:v>
                </c:pt>
                <c:pt idx="3837">
                  <c:v>38266</c:v>
                </c:pt>
                <c:pt idx="3838">
                  <c:v>38267</c:v>
                </c:pt>
                <c:pt idx="3839">
                  <c:v>38268</c:v>
                </c:pt>
                <c:pt idx="3840">
                  <c:v>38271</c:v>
                </c:pt>
                <c:pt idx="3841">
                  <c:v>38272</c:v>
                </c:pt>
                <c:pt idx="3842">
                  <c:v>38273</c:v>
                </c:pt>
                <c:pt idx="3843">
                  <c:v>38274</c:v>
                </c:pt>
                <c:pt idx="3844">
                  <c:v>38275</c:v>
                </c:pt>
                <c:pt idx="3845">
                  <c:v>38278</c:v>
                </c:pt>
                <c:pt idx="3846">
                  <c:v>38279</c:v>
                </c:pt>
                <c:pt idx="3847">
                  <c:v>38280</c:v>
                </c:pt>
                <c:pt idx="3848">
                  <c:v>38281</c:v>
                </c:pt>
                <c:pt idx="3849">
                  <c:v>38282</c:v>
                </c:pt>
                <c:pt idx="3850">
                  <c:v>38285</c:v>
                </c:pt>
                <c:pt idx="3851">
                  <c:v>38286</c:v>
                </c:pt>
                <c:pt idx="3852">
                  <c:v>38287</c:v>
                </c:pt>
                <c:pt idx="3853">
                  <c:v>38288</c:v>
                </c:pt>
                <c:pt idx="3854">
                  <c:v>38289</c:v>
                </c:pt>
                <c:pt idx="3855">
                  <c:v>38292</c:v>
                </c:pt>
                <c:pt idx="3856">
                  <c:v>38293</c:v>
                </c:pt>
                <c:pt idx="3857">
                  <c:v>38294</c:v>
                </c:pt>
                <c:pt idx="3858">
                  <c:v>38295</c:v>
                </c:pt>
                <c:pt idx="3859">
                  <c:v>38296</c:v>
                </c:pt>
                <c:pt idx="3860">
                  <c:v>38299</c:v>
                </c:pt>
                <c:pt idx="3861">
                  <c:v>38300</c:v>
                </c:pt>
                <c:pt idx="3862">
                  <c:v>38301</c:v>
                </c:pt>
                <c:pt idx="3863">
                  <c:v>38302</c:v>
                </c:pt>
                <c:pt idx="3864">
                  <c:v>38303</c:v>
                </c:pt>
                <c:pt idx="3865">
                  <c:v>38306</c:v>
                </c:pt>
                <c:pt idx="3866">
                  <c:v>38307</c:v>
                </c:pt>
                <c:pt idx="3867">
                  <c:v>38308</c:v>
                </c:pt>
                <c:pt idx="3868">
                  <c:v>38309</c:v>
                </c:pt>
                <c:pt idx="3869">
                  <c:v>38310</c:v>
                </c:pt>
                <c:pt idx="3870">
                  <c:v>38313</c:v>
                </c:pt>
                <c:pt idx="3871">
                  <c:v>38314</c:v>
                </c:pt>
                <c:pt idx="3872">
                  <c:v>38315</c:v>
                </c:pt>
                <c:pt idx="3873">
                  <c:v>38316</c:v>
                </c:pt>
                <c:pt idx="3874">
                  <c:v>38317</c:v>
                </c:pt>
                <c:pt idx="3875">
                  <c:v>38320</c:v>
                </c:pt>
                <c:pt idx="3876">
                  <c:v>38321</c:v>
                </c:pt>
                <c:pt idx="3877">
                  <c:v>38322</c:v>
                </c:pt>
                <c:pt idx="3878">
                  <c:v>38323</c:v>
                </c:pt>
                <c:pt idx="3879">
                  <c:v>38324</c:v>
                </c:pt>
                <c:pt idx="3880">
                  <c:v>38327</c:v>
                </c:pt>
                <c:pt idx="3881">
                  <c:v>38328</c:v>
                </c:pt>
                <c:pt idx="3882">
                  <c:v>38329</c:v>
                </c:pt>
                <c:pt idx="3883">
                  <c:v>38330</c:v>
                </c:pt>
                <c:pt idx="3884">
                  <c:v>38331</c:v>
                </c:pt>
                <c:pt idx="3885">
                  <c:v>38334</c:v>
                </c:pt>
                <c:pt idx="3886">
                  <c:v>38335</c:v>
                </c:pt>
                <c:pt idx="3887">
                  <c:v>38336</c:v>
                </c:pt>
                <c:pt idx="3888">
                  <c:v>38337</c:v>
                </c:pt>
                <c:pt idx="3889">
                  <c:v>38338</c:v>
                </c:pt>
                <c:pt idx="3890">
                  <c:v>38341</c:v>
                </c:pt>
                <c:pt idx="3891">
                  <c:v>38342</c:v>
                </c:pt>
                <c:pt idx="3892">
                  <c:v>38343</c:v>
                </c:pt>
                <c:pt idx="3893">
                  <c:v>38344</c:v>
                </c:pt>
                <c:pt idx="3894">
                  <c:v>38345</c:v>
                </c:pt>
                <c:pt idx="3895">
                  <c:v>38348</c:v>
                </c:pt>
                <c:pt idx="3896">
                  <c:v>38349</c:v>
                </c:pt>
                <c:pt idx="3897">
                  <c:v>38350</c:v>
                </c:pt>
                <c:pt idx="3898">
                  <c:v>38351</c:v>
                </c:pt>
                <c:pt idx="3899">
                  <c:v>38352</c:v>
                </c:pt>
                <c:pt idx="3900">
                  <c:v>38355</c:v>
                </c:pt>
                <c:pt idx="3901">
                  <c:v>38356</c:v>
                </c:pt>
                <c:pt idx="3902">
                  <c:v>38357</c:v>
                </c:pt>
                <c:pt idx="3903">
                  <c:v>38358</c:v>
                </c:pt>
                <c:pt idx="3904">
                  <c:v>38359</c:v>
                </c:pt>
                <c:pt idx="3905">
                  <c:v>38362</c:v>
                </c:pt>
                <c:pt idx="3906">
                  <c:v>38363</c:v>
                </c:pt>
                <c:pt idx="3907">
                  <c:v>38364</c:v>
                </c:pt>
                <c:pt idx="3908">
                  <c:v>38365</c:v>
                </c:pt>
                <c:pt idx="3909">
                  <c:v>38366</c:v>
                </c:pt>
                <c:pt idx="3910">
                  <c:v>38369</c:v>
                </c:pt>
                <c:pt idx="3911">
                  <c:v>38370</c:v>
                </c:pt>
                <c:pt idx="3912">
                  <c:v>38371</c:v>
                </c:pt>
                <c:pt idx="3913">
                  <c:v>38372</c:v>
                </c:pt>
                <c:pt idx="3914">
                  <c:v>38373</c:v>
                </c:pt>
                <c:pt idx="3915">
                  <c:v>38376</c:v>
                </c:pt>
                <c:pt idx="3916">
                  <c:v>38377</c:v>
                </c:pt>
                <c:pt idx="3917">
                  <c:v>38378</c:v>
                </c:pt>
                <c:pt idx="3918">
                  <c:v>38379</c:v>
                </c:pt>
                <c:pt idx="3919">
                  <c:v>38380</c:v>
                </c:pt>
                <c:pt idx="3920">
                  <c:v>38383</c:v>
                </c:pt>
                <c:pt idx="3921">
                  <c:v>38384</c:v>
                </c:pt>
                <c:pt idx="3922">
                  <c:v>38385</c:v>
                </c:pt>
                <c:pt idx="3923">
                  <c:v>38386</c:v>
                </c:pt>
                <c:pt idx="3924">
                  <c:v>38387</c:v>
                </c:pt>
                <c:pt idx="3925">
                  <c:v>38390</c:v>
                </c:pt>
                <c:pt idx="3926">
                  <c:v>38391</c:v>
                </c:pt>
                <c:pt idx="3927">
                  <c:v>38392</c:v>
                </c:pt>
                <c:pt idx="3928">
                  <c:v>38393</c:v>
                </c:pt>
                <c:pt idx="3929">
                  <c:v>38394</c:v>
                </c:pt>
                <c:pt idx="3930">
                  <c:v>38397</c:v>
                </c:pt>
                <c:pt idx="3931">
                  <c:v>38398</c:v>
                </c:pt>
                <c:pt idx="3932">
                  <c:v>38399</c:v>
                </c:pt>
                <c:pt idx="3933">
                  <c:v>38400</c:v>
                </c:pt>
                <c:pt idx="3934">
                  <c:v>38401</c:v>
                </c:pt>
                <c:pt idx="3935">
                  <c:v>38404</c:v>
                </c:pt>
                <c:pt idx="3936">
                  <c:v>38405</c:v>
                </c:pt>
                <c:pt idx="3937">
                  <c:v>38406</c:v>
                </c:pt>
                <c:pt idx="3938">
                  <c:v>38407</c:v>
                </c:pt>
                <c:pt idx="3939">
                  <c:v>38408</c:v>
                </c:pt>
                <c:pt idx="3940">
                  <c:v>38411</c:v>
                </c:pt>
                <c:pt idx="3941">
                  <c:v>38412</c:v>
                </c:pt>
                <c:pt idx="3942">
                  <c:v>38413</c:v>
                </c:pt>
                <c:pt idx="3943">
                  <c:v>38414</c:v>
                </c:pt>
                <c:pt idx="3944">
                  <c:v>38415</c:v>
                </c:pt>
                <c:pt idx="3945">
                  <c:v>38418</c:v>
                </c:pt>
                <c:pt idx="3946">
                  <c:v>38419</c:v>
                </c:pt>
                <c:pt idx="3947">
                  <c:v>38420</c:v>
                </c:pt>
                <c:pt idx="3948">
                  <c:v>38421</c:v>
                </c:pt>
                <c:pt idx="3949">
                  <c:v>38422</c:v>
                </c:pt>
                <c:pt idx="3950">
                  <c:v>38425</c:v>
                </c:pt>
                <c:pt idx="3951">
                  <c:v>38426</c:v>
                </c:pt>
                <c:pt idx="3952">
                  <c:v>38427</c:v>
                </c:pt>
                <c:pt idx="3953">
                  <c:v>38428</c:v>
                </c:pt>
                <c:pt idx="3954">
                  <c:v>38429</c:v>
                </c:pt>
                <c:pt idx="3955">
                  <c:v>38432</c:v>
                </c:pt>
                <c:pt idx="3956">
                  <c:v>38433</c:v>
                </c:pt>
                <c:pt idx="3957">
                  <c:v>38434</c:v>
                </c:pt>
                <c:pt idx="3958">
                  <c:v>38435</c:v>
                </c:pt>
                <c:pt idx="3959">
                  <c:v>38436</c:v>
                </c:pt>
                <c:pt idx="3960">
                  <c:v>38439</c:v>
                </c:pt>
                <c:pt idx="3961">
                  <c:v>38440</c:v>
                </c:pt>
                <c:pt idx="3962">
                  <c:v>38441</c:v>
                </c:pt>
                <c:pt idx="3963">
                  <c:v>38442</c:v>
                </c:pt>
                <c:pt idx="3964">
                  <c:v>38443</c:v>
                </c:pt>
                <c:pt idx="3965">
                  <c:v>38446</c:v>
                </c:pt>
                <c:pt idx="3966">
                  <c:v>38447</c:v>
                </c:pt>
                <c:pt idx="3967">
                  <c:v>38448</c:v>
                </c:pt>
                <c:pt idx="3968">
                  <c:v>38449</c:v>
                </c:pt>
                <c:pt idx="3969">
                  <c:v>38450</c:v>
                </c:pt>
                <c:pt idx="3970">
                  <c:v>38453</c:v>
                </c:pt>
                <c:pt idx="3971">
                  <c:v>38454</c:v>
                </c:pt>
                <c:pt idx="3972">
                  <c:v>38455</c:v>
                </c:pt>
                <c:pt idx="3973">
                  <c:v>38456</c:v>
                </c:pt>
                <c:pt idx="3974">
                  <c:v>38457</c:v>
                </c:pt>
                <c:pt idx="3975">
                  <c:v>38460</c:v>
                </c:pt>
                <c:pt idx="3976">
                  <c:v>38461</c:v>
                </c:pt>
                <c:pt idx="3977">
                  <c:v>38462</c:v>
                </c:pt>
                <c:pt idx="3978">
                  <c:v>38463</c:v>
                </c:pt>
                <c:pt idx="3979">
                  <c:v>38464</c:v>
                </c:pt>
                <c:pt idx="3980">
                  <c:v>38467</c:v>
                </c:pt>
                <c:pt idx="3981">
                  <c:v>38468</c:v>
                </c:pt>
                <c:pt idx="3982">
                  <c:v>38469</c:v>
                </c:pt>
                <c:pt idx="3983">
                  <c:v>38470</c:v>
                </c:pt>
                <c:pt idx="3984">
                  <c:v>38471</c:v>
                </c:pt>
                <c:pt idx="3985">
                  <c:v>38474</c:v>
                </c:pt>
                <c:pt idx="3986">
                  <c:v>38475</c:v>
                </c:pt>
                <c:pt idx="3987">
                  <c:v>38476</c:v>
                </c:pt>
                <c:pt idx="3988">
                  <c:v>38477</c:v>
                </c:pt>
                <c:pt idx="3989">
                  <c:v>38478</c:v>
                </c:pt>
                <c:pt idx="3990">
                  <c:v>38481</c:v>
                </c:pt>
                <c:pt idx="3991">
                  <c:v>38482</c:v>
                </c:pt>
                <c:pt idx="3992">
                  <c:v>38483</c:v>
                </c:pt>
                <c:pt idx="3993">
                  <c:v>38484</c:v>
                </c:pt>
                <c:pt idx="3994">
                  <c:v>38485</c:v>
                </c:pt>
                <c:pt idx="3995">
                  <c:v>38488</c:v>
                </c:pt>
                <c:pt idx="3996">
                  <c:v>38489</c:v>
                </c:pt>
                <c:pt idx="3997">
                  <c:v>38490</c:v>
                </c:pt>
                <c:pt idx="3998">
                  <c:v>38491</c:v>
                </c:pt>
                <c:pt idx="3999">
                  <c:v>38492</c:v>
                </c:pt>
                <c:pt idx="4000">
                  <c:v>38495</c:v>
                </c:pt>
                <c:pt idx="4001">
                  <c:v>38496</c:v>
                </c:pt>
                <c:pt idx="4002">
                  <c:v>38497</c:v>
                </c:pt>
                <c:pt idx="4003">
                  <c:v>38498</c:v>
                </c:pt>
                <c:pt idx="4004">
                  <c:v>38499</c:v>
                </c:pt>
                <c:pt idx="4005">
                  <c:v>38502</c:v>
                </c:pt>
                <c:pt idx="4006">
                  <c:v>38503</c:v>
                </c:pt>
                <c:pt idx="4007">
                  <c:v>38504</c:v>
                </c:pt>
                <c:pt idx="4008">
                  <c:v>38505</c:v>
                </c:pt>
                <c:pt idx="4009">
                  <c:v>38506</c:v>
                </c:pt>
                <c:pt idx="4010">
                  <c:v>38509</c:v>
                </c:pt>
                <c:pt idx="4011">
                  <c:v>38510</c:v>
                </c:pt>
                <c:pt idx="4012">
                  <c:v>38511</c:v>
                </c:pt>
                <c:pt idx="4013">
                  <c:v>38512</c:v>
                </c:pt>
                <c:pt idx="4014">
                  <c:v>38513</c:v>
                </c:pt>
                <c:pt idx="4015">
                  <c:v>38516</c:v>
                </c:pt>
                <c:pt idx="4016">
                  <c:v>38517</c:v>
                </c:pt>
                <c:pt idx="4017">
                  <c:v>38518</c:v>
                </c:pt>
                <c:pt idx="4018">
                  <c:v>38519</c:v>
                </c:pt>
                <c:pt idx="4019">
                  <c:v>38520</c:v>
                </c:pt>
                <c:pt idx="4020">
                  <c:v>38523</c:v>
                </c:pt>
                <c:pt idx="4021">
                  <c:v>38524</c:v>
                </c:pt>
                <c:pt idx="4022">
                  <c:v>38525</c:v>
                </c:pt>
                <c:pt idx="4023">
                  <c:v>38526</c:v>
                </c:pt>
                <c:pt idx="4024">
                  <c:v>38527</c:v>
                </c:pt>
                <c:pt idx="4025">
                  <c:v>38530</c:v>
                </c:pt>
                <c:pt idx="4026">
                  <c:v>38531</c:v>
                </c:pt>
                <c:pt idx="4027">
                  <c:v>38532</c:v>
                </c:pt>
                <c:pt idx="4028">
                  <c:v>38533</c:v>
                </c:pt>
                <c:pt idx="4029">
                  <c:v>38534</c:v>
                </c:pt>
                <c:pt idx="4030">
                  <c:v>38537</c:v>
                </c:pt>
                <c:pt idx="4031">
                  <c:v>38538</c:v>
                </c:pt>
                <c:pt idx="4032">
                  <c:v>38539</c:v>
                </c:pt>
                <c:pt idx="4033">
                  <c:v>38540</c:v>
                </c:pt>
                <c:pt idx="4034">
                  <c:v>38541</c:v>
                </c:pt>
                <c:pt idx="4035">
                  <c:v>38544</c:v>
                </c:pt>
                <c:pt idx="4036">
                  <c:v>38545</c:v>
                </c:pt>
                <c:pt idx="4037">
                  <c:v>38546</c:v>
                </c:pt>
                <c:pt idx="4038">
                  <c:v>38547</c:v>
                </c:pt>
                <c:pt idx="4039">
                  <c:v>38548</c:v>
                </c:pt>
                <c:pt idx="4040">
                  <c:v>38551</c:v>
                </c:pt>
                <c:pt idx="4041">
                  <c:v>38552</c:v>
                </c:pt>
                <c:pt idx="4042">
                  <c:v>38553</c:v>
                </c:pt>
                <c:pt idx="4043">
                  <c:v>38554</c:v>
                </c:pt>
                <c:pt idx="4044">
                  <c:v>38555</c:v>
                </c:pt>
                <c:pt idx="4045">
                  <c:v>38558</c:v>
                </c:pt>
                <c:pt idx="4046">
                  <c:v>38559</c:v>
                </c:pt>
                <c:pt idx="4047">
                  <c:v>38560</c:v>
                </c:pt>
                <c:pt idx="4048">
                  <c:v>38561</c:v>
                </c:pt>
                <c:pt idx="4049">
                  <c:v>38562</c:v>
                </c:pt>
                <c:pt idx="4050">
                  <c:v>38565</c:v>
                </c:pt>
                <c:pt idx="4051">
                  <c:v>38566</c:v>
                </c:pt>
                <c:pt idx="4052">
                  <c:v>38567</c:v>
                </c:pt>
                <c:pt idx="4053">
                  <c:v>38568</c:v>
                </c:pt>
                <c:pt idx="4054">
                  <c:v>38569</c:v>
                </c:pt>
                <c:pt idx="4055">
                  <c:v>38572</c:v>
                </c:pt>
                <c:pt idx="4056">
                  <c:v>38573</c:v>
                </c:pt>
                <c:pt idx="4057">
                  <c:v>38574</c:v>
                </c:pt>
                <c:pt idx="4058">
                  <c:v>38575</c:v>
                </c:pt>
                <c:pt idx="4059">
                  <c:v>38576</c:v>
                </c:pt>
                <c:pt idx="4060">
                  <c:v>38579</c:v>
                </c:pt>
                <c:pt idx="4061">
                  <c:v>38580</c:v>
                </c:pt>
                <c:pt idx="4062">
                  <c:v>38581</c:v>
                </c:pt>
                <c:pt idx="4063">
                  <c:v>38582</c:v>
                </c:pt>
                <c:pt idx="4064">
                  <c:v>38583</c:v>
                </c:pt>
                <c:pt idx="4065">
                  <c:v>38586</c:v>
                </c:pt>
                <c:pt idx="4066">
                  <c:v>38587</c:v>
                </c:pt>
                <c:pt idx="4067">
                  <c:v>38588</c:v>
                </c:pt>
                <c:pt idx="4068">
                  <c:v>38589</c:v>
                </c:pt>
                <c:pt idx="4069">
                  <c:v>38590</c:v>
                </c:pt>
                <c:pt idx="4070">
                  <c:v>38593</c:v>
                </c:pt>
                <c:pt idx="4071">
                  <c:v>38594</c:v>
                </c:pt>
                <c:pt idx="4072">
                  <c:v>38595</c:v>
                </c:pt>
                <c:pt idx="4073">
                  <c:v>38596</c:v>
                </c:pt>
                <c:pt idx="4074">
                  <c:v>38597</c:v>
                </c:pt>
                <c:pt idx="4075">
                  <c:v>38600</c:v>
                </c:pt>
                <c:pt idx="4076">
                  <c:v>38601</c:v>
                </c:pt>
                <c:pt idx="4077">
                  <c:v>38602</c:v>
                </c:pt>
                <c:pt idx="4078">
                  <c:v>38603</c:v>
                </c:pt>
                <c:pt idx="4079">
                  <c:v>38604</c:v>
                </c:pt>
                <c:pt idx="4080">
                  <c:v>38607</c:v>
                </c:pt>
                <c:pt idx="4081">
                  <c:v>38608</c:v>
                </c:pt>
                <c:pt idx="4082">
                  <c:v>38609</c:v>
                </c:pt>
                <c:pt idx="4083">
                  <c:v>38610</c:v>
                </c:pt>
                <c:pt idx="4084">
                  <c:v>38611</c:v>
                </c:pt>
                <c:pt idx="4085">
                  <c:v>38614</c:v>
                </c:pt>
                <c:pt idx="4086">
                  <c:v>38615</c:v>
                </c:pt>
                <c:pt idx="4087">
                  <c:v>38616</c:v>
                </c:pt>
                <c:pt idx="4088">
                  <c:v>38617</c:v>
                </c:pt>
                <c:pt idx="4089">
                  <c:v>38618</c:v>
                </c:pt>
                <c:pt idx="4090">
                  <c:v>38621</c:v>
                </c:pt>
                <c:pt idx="4091">
                  <c:v>38622</c:v>
                </c:pt>
                <c:pt idx="4092">
                  <c:v>38623</c:v>
                </c:pt>
                <c:pt idx="4093">
                  <c:v>38624</c:v>
                </c:pt>
                <c:pt idx="4094">
                  <c:v>38625</c:v>
                </c:pt>
                <c:pt idx="4095">
                  <c:v>38628</c:v>
                </c:pt>
                <c:pt idx="4096">
                  <c:v>38629</c:v>
                </c:pt>
                <c:pt idx="4097">
                  <c:v>38630</c:v>
                </c:pt>
                <c:pt idx="4098">
                  <c:v>38631</c:v>
                </c:pt>
                <c:pt idx="4099">
                  <c:v>38632</c:v>
                </c:pt>
                <c:pt idx="4100">
                  <c:v>38635</c:v>
                </c:pt>
                <c:pt idx="4101">
                  <c:v>38636</c:v>
                </c:pt>
                <c:pt idx="4102">
                  <c:v>38637</c:v>
                </c:pt>
                <c:pt idx="4103">
                  <c:v>38638</c:v>
                </c:pt>
                <c:pt idx="4104">
                  <c:v>38639</c:v>
                </c:pt>
                <c:pt idx="4105">
                  <c:v>38642</c:v>
                </c:pt>
                <c:pt idx="4106">
                  <c:v>38643</c:v>
                </c:pt>
                <c:pt idx="4107">
                  <c:v>38644</c:v>
                </c:pt>
                <c:pt idx="4108">
                  <c:v>38645</c:v>
                </c:pt>
                <c:pt idx="4109">
                  <c:v>38646</c:v>
                </c:pt>
                <c:pt idx="4110">
                  <c:v>38649</c:v>
                </c:pt>
                <c:pt idx="4111">
                  <c:v>38650</c:v>
                </c:pt>
                <c:pt idx="4112">
                  <c:v>38651</c:v>
                </c:pt>
                <c:pt idx="4113">
                  <c:v>38652</c:v>
                </c:pt>
                <c:pt idx="4114">
                  <c:v>38653</c:v>
                </c:pt>
                <c:pt idx="4115">
                  <c:v>38656</c:v>
                </c:pt>
                <c:pt idx="4116">
                  <c:v>38657</c:v>
                </c:pt>
                <c:pt idx="4117">
                  <c:v>38658</c:v>
                </c:pt>
                <c:pt idx="4118">
                  <c:v>38659</c:v>
                </c:pt>
                <c:pt idx="4119">
                  <c:v>38660</c:v>
                </c:pt>
                <c:pt idx="4120">
                  <c:v>38663</c:v>
                </c:pt>
                <c:pt idx="4121">
                  <c:v>38664</c:v>
                </c:pt>
                <c:pt idx="4122">
                  <c:v>38665</c:v>
                </c:pt>
                <c:pt idx="4123">
                  <c:v>38666</c:v>
                </c:pt>
                <c:pt idx="4124">
                  <c:v>38667</c:v>
                </c:pt>
                <c:pt idx="4125">
                  <c:v>38670</c:v>
                </c:pt>
                <c:pt idx="4126">
                  <c:v>38671</c:v>
                </c:pt>
                <c:pt idx="4127">
                  <c:v>38672</c:v>
                </c:pt>
                <c:pt idx="4128">
                  <c:v>38673</c:v>
                </c:pt>
                <c:pt idx="4129">
                  <c:v>38674</c:v>
                </c:pt>
                <c:pt idx="4130">
                  <c:v>38677</c:v>
                </c:pt>
                <c:pt idx="4131">
                  <c:v>38678</c:v>
                </c:pt>
                <c:pt idx="4132">
                  <c:v>38679</c:v>
                </c:pt>
                <c:pt idx="4133">
                  <c:v>38680</c:v>
                </c:pt>
                <c:pt idx="4134">
                  <c:v>38681</c:v>
                </c:pt>
                <c:pt idx="4135">
                  <c:v>38684</c:v>
                </c:pt>
                <c:pt idx="4136">
                  <c:v>38685</c:v>
                </c:pt>
                <c:pt idx="4137">
                  <c:v>38686</c:v>
                </c:pt>
                <c:pt idx="4138">
                  <c:v>38687</c:v>
                </c:pt>
                <c:pt idx="4139">
                  <c:v>38688</c:v>
                </c:pt>
                <c:pt idx="4140">
                  <c:v>38691</c:v>
                </c:pt>
                <c:pt idx="4141">
                  <c:v>38692</c:v>
                </c:pt>
                <c:pt idx="4142">
                  <c:v>38693</c:v>
                </c:pt>
                <c:pt idx="4143">
                  <c:v>38694</c:v>
                </c:pt>
                <c:pt idx="4144">
                  <c:v>38695</c:v>
                </c:pt>
                <c:pt idx="4145">
                  <c:v>38698</c:v>
                </c:pt>
                <c:pt idx="4146">
                  <c:v>38699</c:v>
                </c:pt>
                <c:pt idx="4147">
                  <c:v>38700</c:v>
                </c:pt>
                <c:pt idx="4148">
                  <c:v>38701</c:v>
                </c:pt>
                <c:pt idx="4149">
                  <c:v>38702</c:v>
                </c:pt>
                <c:pt idx="4150">
                  <c:v>38705</c:v>
                </c:pt>
                <c:pt idx="4151">
                  <c:v>38706</c:v>
                </c:pt>
                <c:pt idx="4152">
                  <c:v>38707</c:v>
                </c:pt>
                <c:pt idx="4153">
                  <c:v>38708</c:v>
                </c:pt>
                <c:pt idx="4154">
                  <c:v>38709</c:v>
                </c:pt>
                <c:pt idx="4155">
                  <c:v>38713</c:v>
                </c:pt>
                <c:pt idx="4156">
                  <c:v>38714</c:v>
                </c:pt>
                <c:pt idx="4157">
                  <c:v>38715</c:v>
                </c:pt>
                <c:pt idx="4158">
                  <c:v>38716</c:v>
                </c:pt>
                <c:pt idx="4159">
                  <c:v>38719</c:v>
                </c:pt>
                <c:pt idx="4160">
                  <c:v>38720</c:v>
                </c:pt>
                <c:pt idx="4161">
                  <c:v>38721</c:v>
                </c:pt>
                <c:pt idx="4162">
                  <c:v>38722</c:v>
                </c:pt>
                <c:pt idx="4163">
                  <c:v>38723</c:v>
                </c:pt>
                <c:pt idx="4164">
                  <c:v>38726</c:v>
                </c:pt>
                <c:pt idx="4165">
                  <c:v>38727</c:v>
                </c:pt>
                <c:pt idx="4166">
                  <c:v>38728</c:v>
                </c:pt>
                <c:pt idx="4167">
                  <c:v>38729</c:v>
                </c:pt>
                <c:pt idx="4168">
                  <c:v>38730</c:v>
                </c:pt>
                <c:pt idx="4169">
                  <c:v>38733</c:v>
                </c:pt>
                <c:pt idx="4170">
                  <c:v>38734</c:v>
                </c:pt>
                <c:pt idx="4171">
                  <c:v>38735</c:v>
                </c:pt>
                <c:pt idx="4172">
                  <c:v>38736</c:v>
                </c:pt>
                <c:pt idx="4173">
                  <c:v>38737</c:v>
                </c:pt>
                <c:pt idx="4174">
                  <c:v>38740</c:v>
                </c:pt>
                <c:pt idx="4175">
                  <c:v>38741</c:v>
                </c:pt>
                <c:pt idx="4176">
                  <c:v>38742</c:v>
                </c:pt>
                <c:pt idx="4177">
                  <c:v>38743</c:v>
                </c:pt>
                <c:pt idx="4178">
                  <c:v>38744</c:v>
                </c:pt>
                <c:pt idx="4179">
                  <c:v>38747</c:v>
                </c:pt>
                <c:pt idx="4180">
                  <c:v>38748</c:v>
                </c:pt>
                <c:pt idx="4181">
                  <c:v>38749</c:v>
                </c:pt>
                <c:pt idx="4182">
                  <c:v>38750</c:v>
                </c:pt>
                <c:pt idx="4183">
                  <c:v>38751</c:v>
                </c:pt>
                <c:pt idx="4184">
                  <c:v>38754</c:v>
                </c:pt>
                <c:pt idx="4185">
                  <c:v>38755</c:v>
                </c:pt>
                <c:pt idx="4186">
                  <c:v>38756</c:v>
                </c:pt>
                <c:pt idx="4187">
                  <c:v>38757</c:v>
                </c:pt>
                <c:pt idx="4188">
                  <c:v>38758</c:v>
                </c:pt>
                <c:pt idx="4189">
                  <c:v>38761</c:v>
                </c:pt>
                <c:pt idx="4190">
                  <c:v>38762</c:v>
                </c:pt>
                <c:pt idx="4191">
                  <c:v>38763</c:v>
                </c:pt>
                <c:pt idx="4192">
                  <c:v>38764</c:v>
                </c:pt>
                <c:pt idx="4193">
                  <c:v>38765</c:v>
                </c:pt>
                <c:pt idx="4194">
                  <c:v>38768</c:v>
                </c:pt>
                <c:pt idx="4195">
                  <c:v>38769</c:v>
                </c:pt>
                <c:pt idx="4196">
                  <c:v>38770</c:v>
                </c:pt>
                <c:pt idx="4197">
                  <c:v>38771</c:v>
                </c:pt>
                <c:pt idx="4198">
                  <c:v>38772</c:v>
                </c:pt>
                <c:pt idx="4199">
                  <c:v>38775</c:v>
                </c:pt>
                <c:pt idx="4200">
                  <c:v>38776</c:v>
                </c:pt>
                <c:pt idx="4201">
                  <c:v>38777</c:v>
                </c:pt>
                <c:pt idx="4202">
                  <c:v>38778</c:v>
                </c:pt>
                <c:pt idx="4203">
                  <c:v>38779</c:v>
                </c:pt>
                <c:pt idx="4204">
                  <c:v>38782</c:v>
                </c:pt>
                <c:pt idx="4205">
                  <c:v>38783</c:v>
                </c:pt>
                <c:pt idx="4206">
                  <c:v>38784</c:v>
                </c:pt>
                <c:pt idx="4207">
                  <c:v>38785</c:v>
                </c:pt>
                <c:pt idx="4208">
                  <c:v>38786</c:v>
                </c:pt>
                <c:pt idx="4209">
                  <c:v>38789</c:v>
                </c:pt>
                <c:pt idx="4210">
                  <c:v>38790</c:v>
                </c:pt>
                <c:pt idx="4211">
                  <c:v>38791</c:v>
                </c:pt>
                <c:pt idx="4212">
                  <c:v>38792</c:v>
                </c:pt>
                <c:pt idx="4213">
                  <c:v>38793</c:v>
                </c:pt>
                <c:pt idx="4214">
                  <c:v>38796</c:v>
                </c:pt>
                <c:pt idx="4215">
                  <c:v>38797</c:v>
                </c:pt>
                <c:pt idx="4216">
                  <c:v>38798</c:v>
                </c:pt>
                <c:pt idx="4217">
                  <c:v>38799</c:v>
                </c:pt>
                <c:pt idx="4218">
                  <c:v>38800</c:v>
                </c:pt>
                <c:pt idx="4219">
                  <c:v>38803</c:v>
                </c:pt>
                <c:pt idx="4220">
                  <c:v>38804</c:v>
                </c:pt>
                <c:pt idx="4221">
                  <c:v>38805</c:v>
                </c:pt>
                <c:pt idx="4222">
                  <c:v>38806</c:v>
                </c:pt>
                <c:pt idx="4223">
                  <c:v>38807</c:v>
                </c:pt>
                <c:pt idx="4224">
                  <c:v>38810</c:v>
                </c:pt>
                <c:pt idx="4225">
                  <c:v>38811</c:v>
                </c:pt>
                <c:pt idx="4226">
                  <c:v>38812</c:v>
                </c:pt>
                <c:pt idx="4227">
                  <c:v>38813</c:v>
                </c:pt>
                <c:pt idx="4228">
                  <c:v>38814</c:v>
                </c:pt>
                <c:pt idx="4229">
                  <c:v>38817</c:v>
                </c:pt>
                <c:pt idx="4230">
                  <c:v>38818</c:v>
                </c:pt>
                <c:pt idx="4231">
                  <c:v>38819</c:v>
                </c:pt>
                <c:pt idx="4232">
                  <c:v>38820</c:v>
                </c:pt>
                <c:pt idx="4233">
                  <c:v>38821</c:v>
                </c:pt>
                <c:pt idx="4234">
                  <c:v>38824</c:v>
                </c:pt>
                <c:pt idx="4235">
                  <c:v>38825</c:v>
                </c:pt>
                <c:pt idx="4236">
                  <c:v>38826</c:v>
                </c:pt>
                <c:pt idx="4237">
                  <c:v>38827</c:v>
                </c:pt>
                <c:pt idx="4238">
                  <c:v>38828</c:v>
                </c:pt>
                <c:pt idx="4239">
                  <c:v>38831</c:v>
                </c:pt>
                <c:pt idx="4240">
                  <c:v>38832</c:v>
                </c:pt>
                <c:pt idx="4241">
                  <c:v>38833</c:v>
                </c:pt>
                <c:pt idx="4242">
                  <c:v>38834</c:v>
                </c:pt>
                <c:pt idx="4243">
                  <c:v>38835</c:v>
                </c:pt>
                <c:pt idx="4244">
                  <c:v>38838</c:v>
                </c:pt>
                <c:pt idx="4245">
                  <c:v>38839</c:v>
                </c:pt>
                <c:pt idx="4246">
                  <c:v>38840</c:v>
                </c:pt>
                <c:pt idx="4247">
                  <c:v>38841</c:v>
                </c:pt>
                <c:pt idx="4248">
                  <c:v>38842</c:v>
                </c:pt>
                <c:pt idx="4249">
                  <c:v>38845</c:v>
                </c:pt>
                <c:pt idx="4250">
                  <c:v>38846</c:v>
                </c:pt>
                <c:pt idx="4251">
                  <c:v>38847</c:v>
                </c:pt>
                <c:pt idx="4252">
                  <c:v>38848</c:v>
                </c:pt>
                <c:pt idx="4253">
                  <c:v>38849</c:v>
                </c:pt>
                <c:pt idx="4254">
                  <c:v>38852</c:v>
                </c:pt>
                <c:pt idx="4255">
                  <c:v>38853</c:v>
                </c:pt>
                <c:pt idx="4256">
                  <c:v>38854</c:v>
                </c:pt>
                <c:pt idx="4257">
                  <c:v>38855</c:v>
                </c:pt>
                <c:pt idx="4258">
                  <c:v>38856</c:v>
                </c:pt>
                <c:pt idx="4259">
                  <c:v>38859</c:v>
                </c:pt>
                <c:pt idx="4260">
                  <c:v>38860</c:v>
                </c:pt>
                <c:pt idx="4261">
                  <c:v>38861</c:v>
                </c:pt>
                <c:pt idx="4262">
                  <c:v>38862</c:v>
                </c:pt>
                <c:pt idx="4263">
                  <c:v>38863</c:v>
                </c:pt>
                <c:pt idx="4264">
                  <c:v>38866</c:v>
                </c:pt>
                <c:pt idx="4265">
                  <c:v>38867</c:v>
                </c:pt>
                <c:pt idx="4266">
                  <c:v>38868</c:v>
                </c:pt>
                <c:pt idx="4267">
                  <c:v>38869</c:v>
                </c:pt>
                <c:pt idx="4268">
                  <c:v>38870</c:v>
                </c:pt>
                <c:pt idx="4269">
                  <c:v>38873</c:v>
                </c:pt>
                <c:pt idx="4270">
                  <c:v>38874</c:v>
                </c:pt>
                <c:pt idx="4271">
                  <c:v>38875</c:v>
                </c:pt>
                <c:pt idx="4272">
                  <c:v>38876</c:v>
                </c:pt>
                <c:pt idx="4273">
                  <c:v>38877</c:v>
                </c:pt>
                <c:pt idx="4274">
                  <c:v>38880</c:v>
                </c:pt>
                <c:pt idx="4275">
                  <c:v>38881</c:v>
                </c:pt>
                <c:pt idx="4276">
                  <c:v>38882</c:v>
                </c:pt>
                <c:pt idx="4277">
                  <c:v>38883</c:v>
                </c:pt>
                <c:pt idx="4278">
                  <c:v>38884</c:v>
                </c:pt>
                <c:pt idx="4279">
                  <c:v>38887</c:v>
                </c:pt>
                <c:pt idx="4280">
                  <c:v>38888</c:v>
                </c:pt>
                <c:pt idx="4281">
                  <c:v>38889</c:v>
                </c:pt>
                <c:pt idx="4282">
                  <c:v>38890</c:v>
                </c:pt>
                <c:pt idx="4283">
                  <c:v>38891</c:v>
                </c:pt>
                <c:pt idx="4284">
                  <c:v>38894</c:v>
                </c:pt>
                <c:pt idx="4285">
                  <c:v>38895</c:v>
                </c:pt>
                <c:pt idx="4286">
                  <c:v>38896</c:v>
                </c:pt>
                <c:pt idx="4287">
                  <c:v>38897</c:v>
                </c:pt>
                <c:pt idx="4288">
                  <c:v>38898</c:v>
                </c:pt>
                <c:pt idx="4289">
                  <c:v>38901</c:v>
                </c:pt>
                <c:pt idx="4290">
                  <c:v>38902</c:v>
                </c:pt>
                <c:pt idx="4291">
                  <c:v>38903</c:v>
                </c:pt>
                <c:pt idx="4292">
                  <c:v>38904</c:v>
                </c:pt>
                <c:pt idx="4293">
                  <c:v>38905</c:v>
                </c:pt>
                <c:pt idx="4294">
                  <c:v>38908</c:v>
                </c:pt>
                <c:pt idx="4295">
                  <c:v>38909</c:v>
                </c:pt>
                <c:pt idx="4296">
                  <c:v>38910</c:v>
                </c:pt>
                <c:pt idx="4297">
                  <c:v>38911</c:v>
                </c:pt>
                <c:pt idx="4298">
                  <c:v>38912</c:v>
                </c:pt>
                <c:pt idx="4299">
                  <c:v>38915</c:v>
                </c:pt>
                <c:pt idx="4300">
                  <c:v>38916</c:v>
                </c:pt>
                <c:pt idx="4301">
                  <c:v>38917</c:v>
                </c:pt>
                <c:pt idx="4302">
                  <c:v>38918</c:v>
                </c:pt>
                <c:pt idx="4303">
                  <c:v>38919</c:v>
                </c:pt>
                <c:pt idx="4304">
                  <c:v>38922</c:v>
                </c:pt>
                <c:pt idx="4305">
                  <c:v>38923</c:v>
                </c:pt>
                <c:pt idx="4306">
                  <c:v>38924</c:v>
                </c:pt>
                <c:pt idx="4307">
                  <c:v>38925</c:v>
                </c:pt>
                <c:pt idx="4308">
                  <c:v>38926</c:v>
                </c:pt>
                <c:pt idx="4309">
                  <c:v>38929</c:v>
                </c:pt>
                <c:pt idx="4310">
                  <c:v>38930</c:v>
                </c:pt>
                <c:pt idx="4311">
                  <c:v>38931</c:v>
                </c:pt>
                <c:pt idx="4312">
                  <c:v>38932</c:v>
                </c:pt>
                <c:pt idx="4313">
                  <c:v>38933</c:v>
                </c:pt>
                <c:pt idx="4314">
                  <c:v>38936</c:v>
                </c:pt>
                <c:pt idx="4315">
                  <c:v>38937</c:v>
                </c:pt>
                <c:pt idx="4316">
                  <c:v>38938</c:v>
                </c:pt>
                <c:pt idx="4317">
                  <c:v>38939</c:v>
                </c:pt>
                <c:pt idx="4318">
                  <c:v>38940</c:v>
                </c:pt>
                <c:pt idx="4319">
                  <c:v>38943</c:v>
                </c:pt>
                <c:pt idx="4320">
                  <c:v>38944</c:v>
                </c:pt>
                <c:pt idx="4321">
                  <c:v>38945</c:v>
                </c:pt>
                <c:pt idx="4322">
                  <c:v>38946</c:v>
                </c:pt>
                <c:pt idx="4323">
                  <c:v>38947</c:v>
                </c:pt>
                <c:pt idx="4324">
                  <c:v>38950</c:v>
                </c:pt>
                <c:pt idx="4325">
                  <c:v>38951</c:v>
                </c:pt>
                <c:pt idx="4326">
                  <c:v>38952</c:v>
                </c:pt>
                <c:pt idx="4327">
                  <c:v>38953</c:v>
                </c:pt>
                <c:pt idx="4328">
                  <c:v>38954</c:v>
                </c:pt>
                <c:pt idx="4329">
                  <c:v>38957</c:v>
                </c:pt>
                <c:pt idx="4330">
                  <c:v>38958</c:v>
                </c:pt>
                <c:pt idx="4331">
                  <c:v>38959</c:v>
                </c:pt>
                <c:pt idx="4332">
                  <c:v>38960</c:v>
                </c:pt>
                <c:pt idx="4333">
                  <c:v>38961</c:v>
                </c:pt>
                <c:pt idx="4334">
                  <c:v>38964</c:v>
                </c:pt>
                <c:pt idx="4335">
                  <c:v>38965</c:v>
                </c:pt>
                <c:pt idx="4336">
                  <c:v>38966</c:v>
                </c:pt>
                <c:pt idx="4337">
                  <c:v>38967</c:v>
                </c:pt>
                <c:pt idx="4338">
                  <c:v>38968</c:v>
                </c:pt>
                <c:pt idx="4339">
                  <c:v>38971</c:v>
                </c:pt>
                <c:pt idx="4340">
                  <c:v>38972</c:v>
                </c:pt>
                <c:pt idx="4341">
                  <c:v>38973</c:v>
                </c:pt>
                <c:pt idx="4342">
                  <c:v>38974</c:v>
                </c:pt>
                <c:pt idx="4343">
                  <c:v>38975</c:v>
                </c:pt>
                <c:pt idx="4344">
                  <c:v>38978</c:v>
                </c:pt>
                <c:pt idx="4345">
                  <c:v>38979</c:v>
                </c:pt>
                <c:pt idx="4346">
                  <c:v>38980</c:v>
                </c:pt>
                <c:pt idx="4347">
                  <c:v>38981</c:v>
                </c:pt>
                <c:pt idx="4348">
                  <c:v>38982</c:v>
                </c:pt>
                <c:pt idx="4349">
                  <c:v>38985</c:v>
                </c:pt>
                <c:pt idx="4350">
                  <c:v>38986</c:v>
                </c:pt>
                <c:pt idx="4351">
                  <c:v>38987</c:v>
                </c:pt>
                <c:pt idx="4352">
                  <c:v>38988</c:v>
                </c:pt>
                <c:pt idx="4353">
                  <c:v>38989</c:v>
                </c:pt>
                <c:pt idx="4354">
                  <c:v>38992</c:v>
                </c:pt>
                <c:pt idx="4355">
                  <c:v>38993</c:v>
                </c:pt>
                <c:pt idx="4356">
                  <c:v>38994</c:v>
                </c:pt>
                <c:pt idx="4357">
                  <c:v>38995</c:v>
                </c:pt>
                <c:pt idx="4358">
                  <c:v>38996</c:v>
                </c:pt>
                <c:pt idx="4359">
                  <c:v>38999</c:v>
                </c:pt>
                <c:pt idx="4360">
                  <c:v>39000</c:v>
                </c:pt>
                <c:pt idx="4361">
                  <c:v>39001</c:v>
                </c:pt>
                <c:pt idx="4362">
                  <c:v>39002</c:v>
                </c:pt>
                <c:pt idx="4363">
                  <c:v>39003</c:v>
                </c:pt>
                <c:pt idx="4364">
                  <c:v>39006</c:v>
                </c:pt>
                <c:pt idx="4365">
                  <c:v>39007</c:v>
                </c:pt>
                <c:pt idx="4366">
                  <c:v>39008</c:v>
                </c:pt>
                <c:pt idx="4367">
                  <c:v>39009</c:v>
                </c:pt>
                <c:pt idx="4368">
                  <c:v>39010</c:v>
                </c:pt>
                <c:pt idx="4369">
                  <c:v>39013</c:v>
                </c:pt>
                <c:pt idx="4370">
                  <c:v>39014</c:v>
                </c:pt>
                <c:pt idx="4371">
                  <c:v>39015</c:v>
                </c:pt>
                <c:pt idx="4372">
                  <c:v>39016</c:v>
                </c:pt>
                <c:pt idx="4373">
                  <c:v>39017</c:v>
                </c:pt>
                <c:pt idx="4374">
                  <c:v>39020</c:v>
                </c:pt>
                <c:pt idx="4375">
                  <c:v>39021</c:v>
                </c:pt>
                <c:pt idx="4376">
                  <c:v>39022</c:v>
                </c:pt>
                <c:pt idx="4377">
                  <c:v>39023</c:v>
                </c:pt>
                <c:pt idx="4378">
                  <c:v>39024</c:v>
                </c:pt>
                <c:pt idx="4379">
                  <c:v>39027</c:v>
                </c:pt>
                <c:pt idx="4380">
                  <c:v>39028</c:v>
                </c:pt>
                <c:pt idx="4381">
                  <c:v>39029</c:v>
                </c:pt>
                <c:pt idx="4382">
                  <c:v>39030</c:v>
                </c:pt>
                <c:pt idx="4383">
                  <c:v>39031</c:v>
                </c:pt>
                <c:pt idx="4384">
                  <c:v>39034</c:v>
                </c:pt>
                <c:pt idx="4385">
                  <c:v>39035</c:v>
                </c:pt>
                <c:pt idx="4386">
                  <c:v>39036</c:v>
                </c:pt>
                <c:pt idx="4387">
                  <c:v>39037</c:v>
                </c:pt>
                <c:pt idx="4388">
                  <c:v>39038</c:v>
                </c:pt>
                <c:pt idx="4389">
                  <c:v>39041</c:v>
                </c:pt>
                <c:pt idx="4390">
                  <c:v>39042</c:v>
                </c:pt>
                <c:pt idx="4391">
                  <c:v>39043</c:v>
                </c:pt>
                <c:pt idx="4392">
                  <c:v>39044</c:v>
                </c:pt>
                <c:pt idx="4393">
                  <c:v>39045</c:v>
                </c:pt>
                <c:pt idx="4394">
                  <c:v>39048</c:v>
                </c:pt>
                <c:pt idx="4395">
                  <c:v>39049</c:v>
                </c:pt>
                <c:pt idx="4396">
                  <c:v>39050</c:v>
                </c:pt>
                <c:pt idx="4397">
                  <c:v>39051</c:v>
                </c:pt>
                <c:pt idx="4398">
                  <c:v>39052</c:v>
                </c:pt>
                <c:pt idx="4399">
                  <c:v>39055</c:v>
                </c:pt>
                <c:pt idx="4400">
                  <c:v>39056</c:v>
                </c:pt>
                <c:pt idx="4401">
                  <c:v>39057</c:v>
                </c:pt>
                <c:pt idx="4402">
                  <c:v>39058</c:v>
                </c:pt>
                <c:pt idx="4403">
                  <c:v>39059</c:v>
                </c:pt>
                <c:pt idx="4404">
                  <c:v>39062</c:v>
                </c:pt>
                <c:pt idx="4405">
                  <c:v>39063</c:v>
                </c:pt>
                <c:pt idx="4406">
                  <c:v>39064</c:v>
                </c:pt>
                <c:pt idx="4407">
                  <c:v>39065</c:v>
                </c:pt>
                <c:pt idx="4408">
                  <c:v>39066</c:v>
                </c:pt>
                <c:pt idx="4409">
                  <c:v>39069</c:v>
                </c:pt>
                <c:pt idx="4410">
                  <c:v>39070</c:v>
                </c:pt>
                <c:pt idx="4411">
                  <c:v>39071</c:v>
                </c:pt>
                <c:pt idx="4412">
                  <c:v>39072</c:v>
                </c:pt>
                <c:pt idx="4413">
                  <c:v>39073</c:v>
                </c:pt>
                <c:pt idx="4414">
                  <c:v>39076</c:v>
                </c:pt>
                <c:pt idx="4415">
                  <c:v>39077</c:v>
                </c:pt>
                <c:pt idx="4416">
                  <c:v>39078</c:v>
                </c:pt>
                <c:pt idx="4417">
                  <c:v>39079</c:v>
                </c:pt>
                <c:pt idx="4418">
                  <c:v>39080</c:v>
                </c:pt>
                <c:pt idx="4419">
                  <c:v>39083</c:v>
                </c:pt>
                <c:pt idx="4420">
                  <c:v>39084</c:v>
                </c:pt>
                <c:pt idx="4421">
                  <c:v>39085</c:v>
                </c:pt>
                <c:pt idx="4422">
                  <c:v>39086</c:v>
                </c:pt>
                <c:pt idx="4423">
                  <c:v>39087</c:v>
                </c:pt>
                <c:pt idx="4424">
                  <c:v>39090</c:v>
                </c:pt>
                <c:pt idx="4425">
                  <c:v>39091</c:v>
                </c:pt>
                <c:pt idx="4426">
                  <c:v>39092</c:v>
                </c:pt>
                <c:pt idx="4427">
                  <c:v>39093</c:v>
                </c:pt>
                <c:pt idx="4428">
                  <c:v>39094</c:v>
                </c:pt>
                <c:pt idx="4429">
                  <c:v>39097</c:v>
                </c:pt>
                <c:pt idx="4430">
                  <c:v>39098</c:v>
                </c:pt>
                <c:pt idx="4431">
                  <c:v>39099</c:v>
                </c:pt>
                <c:pt idx="4432">
                  <c:v>39100</c:v>
                </c:pt>
                <c:pt idx="4433">
                  <c:v>39101</c:v>
                </c:pt>
                <c:pt idx="4434">
                  <c:v>39104</c:v>
                </c:pt>
                <c:pt idx="4435">
                  <c:v>39105</c:v>
                </c:pt>
                <c:pt idx="4436">
                  <c:v>39106</c:v>
                </c:pt>
                <c:pt idx="4437">
                  <c:v>39107</c:v>
                </c:pt>
                <c:pt idx="4438">
                  <c:v>39108</c:v>
                </c:pt>
                <c:pt idx="4439">
                  <c:v>39111</c:v>
                </c:pt>
                <c:pt idx="4440">
                  <c:v>39112</c:v>
                </c:pt>
                <c:pt idx="4441">
                  <c:v>39113</c:v>
                </c:pt>
                <c:pt idx="4442">
                  <c:v>39114</c:v>
                </c:pt>
                <c:pt idx="4443">
                  <c:v>39115</c:v>
                </c:pt>
                <c:pt idx="4444">
                  <c:v>39118</c:v>
                </c:pt>
                <c:pt idx="4445">
                  <c:v>39119</c:v>
                </c:pt>
                <c:pt idx="4446">
                  <c:v>39120</c:v>
                </c:pt>
                <c:pt idx="4447">
                  <c:v>39121</c:v>
                </c:pt>
                <c:pt idx="4448">
                  <c:v>39122</c:v>
                </c:pt>
                <c:pt idx="4449">
                  <c:v>39125</c:v>
                </c:pt>
                <c:pt idx="4450">
                  <c:v>39126</c:v>
                </c:pt>
                <c:pt idx="4451">
                  <c:v>39127</c:v>
                </c:pt>
                <c:pt idx="4452">
                  <c:v>39128</c:v>
                </c:pt>
                <c:pt idx="4453">
                  <c:v>39129</c:v>
                </c:pt>
                <c:pt idx="4454">
                  <c:v>39132</c:v>
                </c:pt>
                <c:pt idx="4455">
                  <c:v>39133</c:v>
                </c:pt>
                <c:pt idx="4456">
                  <c:v>39134</c:v>
                </c:pt>
                <c:pt idx="4457">
                  <c:v>39135</c:v>
                </c:pt>
                <c:pt idx="4458">
                  <c:v>39136</c:v>
                </c:pt>
                <c:pt idx="4459">
                  <c:v>39139</c:v>
                </c:pt>
                <c:pt idx="4460">
                  <c:v>39140</c:v>
                </c:pt>
                <c:pt idx="4461">
                  <c:v>39141</c:v>
                </c:pt>
                <c:pt idx="4462">
                  <c:v>39142</c:v>
                </c:pt>
                <c:pt idx="4463">
                  <c:v>39143</c:v>
                </c:pt>
                <c:pt idx="4464">
                  <c:v>39146</c:v>
                </c:pt>
                <c:pt idx="4465">
                  <c:v>39147</c:v>
                </c:pt>
                <c:pt idx="4466">
                  <c:v>39148</c:v>
                </c:pt>
                <c:pt idx="4467">
                  <c:v>39149</c:v>
                </c:pt>
                <c:pt idx="4468">
                  <c:v>39150</c:v>
                </c:pt>
                <c:pt idx="4469">
                  <c:v>39153</c:v>
                </c:pt>
                <c:pt idx="4470">
                  <c:v>39154</c:v>
                </c:pt>
                <c:pt idx="4471">
                  <c:v>39155</c:v>
                </c:pt>
                <c:pt idx="4472">
                  <c:v>39156</c:v>
                </c:pt>
                <c:pt idx="4473">
                  <c:v>39157</c:v>
                </c:pt>
                <c:pt idx="4474">
                  <c:v>39160</c:v>
                </c:pt>
                <c:pt idx="4475">
                  <c:v>39161</c:v>
                </c:pt>
                <c:pt idx="4476">
                  <c:v>39162</c:v>
                </c:pt>
                <c:pt idx="4477">
                  <c:v>39163</c:v>
                </c:pt>
                <c:pt idx="4478">
                  <c:v>39164</c:v>
                </c:pt>
                <c:pt idx="4479">
                  <c:v>39167</c:v>
                </c:pt>
                <c:pt idx="4480">
                  <c:v>39168</c:v>
                </c:pt>
                <c:pt idx="4481">
                  <c:v>39169</c:v>
                </c:pt>
                <c:pt idx="4482">
                  <c:v>39170</c:v>
                </c:pt>
                <c:pt idx="4483">
                  <c:v>39171</c:v>
                </c:pt>
                <c:pt idx="4484">
                  <c:v>39174</c:v>
                </c:pt>
                <c:pt idx="4485">
                  <c:v>39175</c:v>
                </c:pt>
                <c:pt idx="4486">
                  <c:v>39176</c:v>
                </c:pt>
                <c:pt idx="4487">
                  <c:v>39177</c:v>
                </c:pt>
                <c:pt idx="4488">
                  <c:v>39178</c:v>
                </c:pt>
                <c:pt idx="4489">
                  <c:v>39181</c:v>
                </c:pt>
                <c:pt idx="4490">
                  <c:v>39182</c:v>
                </c:pt>
                <c:pt idx="4491">
                  <c:v>39183</c:v>
                </c:pt>
                <c:pt idx="4492">
                  <c:v>39184</c:v>
                </c:pt>
                <c:pt idx="4493">
                  <c:v>39185</c:v>
                </c:pt>
                <c:pt idx="4494">
                  <c:v>39188</c:v>
                </c:pt>
                <c:pt idx="4495">
                  <c:v>39189</c:v>
                </c:pt>
                <c:pt idx="4496">
                  <c:v>39190</c:v>
                </c:pt>
                <c:pt idx="4497">
                  <c:v>39191</c:v>
                </c:pt>
                <c:pt idx="4498">
                  <c:v>39192</c:v>
                </c:pt>
                <c:pt idx="4499">
                  <c:v>39195</c:v>
                </c:pt>
                <c:pt idx="4500">
                  <c:v>39196</c:v>
                </c:pt>
                <c:pt idx="4501">
                  <c:v>39197</c:v>
                </c:pt>
                <c:pt idx="4502">
                  <c:v>39198</c:v>
                </c:pt>
                <c:pt idx="4503">
                  <c:v>39199</c:v>
                </c:pt>
                <c:pt idx="4504">
                  <c:v>39202</c:v>
                </c:pt>
                <c:pt idx="4505">
                  <c:v>39203</c:v>
                </c:pt>
                <c:pt idx="4506">
                  <c:v>39204</c:v>
                </c:pt>
                <c:pt idx="4507">
                  <c:v>39205</c:v>
                </c:pt>
                <c:pt idx="4508">
                  <c:v>39206</c:v>
                </c:pt>
                <c:pt idx="4509">
                  <c:v>39209</c:v>
                </c:pt>
                <c:pt idx="4510">
                  <c:v>39210</c:v>
                </c:pt>
                <c:pt idx="4511">
                  <c:v>39211</c:v>
                </c:pt>
                <c:pt idx="4512">
                  <c:v>39212</c:v>
                </c:pt>
                <c:pt idx="4513">
                  <c:v>39213</c:v>
                </c:pt>
                <c:pt idx="4514">
                  <c:v>39216</c:v>
                </c:pt>
                <c:pt idx="4515">
                  <c:v>39217</c:v>
                </c:pt>
                <c:pt idx="4516">
                  <c:v>39218</c:v>
                </c:pt>
                <c:pt idx="4517">
                  <c:v>39219</c:v>
                </c:pt>
                <c:pt idx="4518">
                  <c:v>39220</c:v>
                </c:pt>
                <c:pt idx="4519">
                  <c:v>39223</c:v>
                </c:pt>
                <c:pt idx="4520">
                  <c:v>39224</c:v>
                </c:pt>
                <c:pt idx="4521">
                  <c:v>39225</c:v>
                </c:pt>
                <c:pt idx="4522">
                  <c:v>39226</c:v>
                </c:pt>
                <c:pt idx="4523">
                  <c:v>39227</c:v>
                </c:pt>
                <c:pt idx="4524">
                  <c:v>39230</c:v>
                </c:pt>
                <c:pt idx="4525">
                  <c:v>39231</c:v>
                </c:pt>
                <c:pt idx="4526">
                  <c:v>39232</c:v>
                </c:pt>
                <c:pt idx="4527">
                  <c:v>39233</c:v>
                </c:pt>
                <c:pt idx="4528">
                  <c:v>39234</c:v>
                </c:pt>
                <c:pt idx="4529">
                  <c:v>39237</c:v>
                </c:pt>
                <c:pt idx="4530">
                  <c:v>39238</c:v>
                </c:pt>
                <c:pt idx="4531">
                  <c:v>39239</c:v>
                </c:pt>
                <c:pt idx="4532">
                  <c:v>39240</c:v>
                </c:pt>
                <c:pt idx="4533">
                  <c:v>39241</c:v>
                </c:pt>
                <c:pt idx="4534">
                  <c:v>39244</c:v>
                </c:pt>
                <c:pt idx="4535">
                  <c:v>39245</c:v>
                </c:pt>
                <c:pt idx="4536">
                  <c:v>39246</c:v>
                </c:pt>
                <c:pt idx="4537">
                  <c:v>39247</c:v>
                </c:pt>
                <c:pt idx="4538">
                  <c:v>39248</c:v>
                </c:pt>
                <c:pt idx="4539">
                  <c:v>39251</c:v>
                </c:pt>
                <c:pt idx="4540">
                  <c:v>39252</c:v>
                </c:pt>
                <c:pt idx="4541">
                  <c:v>39253</c:v>
                </c:pt>
                <c:pt idx="4542">
                  <c:v>39254</c:v>
                </c:pt>
                <c:pt idx="4543">
                  <c:v>39255</c:v>
                </c:pt>
                <c:pt idx="4544">
                  <c:v>39258</c:v>
                </c:pt>
                <c:pt idx="4545">
                  <c:v>39259</c:v>
                </c:pt>
                <c:pt idx="4546">
                  <c:v>39260</c:v>
                </c:pt>
                <c:pt idx="4547">
                  <c:v>39261</c:v>
                </c:pt>
                <c:pt idx="4548">
                  <c:v>39262</c:v>
                </c:pt>
                <c:pt idx="4549">
                  <c:v>39265</c:v>
                </c:pt>
                <c:pt idx="4550">
                  <c:v>39266</c:v>
                </c:pt>
                <c:pt idx="4551">
                  <c:v>39267</c:v>
                </c:pt>
                <c:pt idx="4552">
                  <c:v>39268</c:v>
                </c:pt>
                <c:pt idx="4553">
                  <c:v>39269</c:v>
                </c:pt>
                <c:pt idx="4554">
                  <c:v>39272</c:v>
                </c:pt>
                <c:pt idx="4555">
                  <c:v>39273</c:v>
                </c:pt>
                <c:pt idx="4556">
                  <c:v>39274</c:v>
                </c:pt>
                <c:pt idx="4557">
                  <c:v>39275</c:v>
                </c:pt>
                <c:pt idx="4558">
                  <c:v>39276</c:v>
                </c:pt>
                <c:pt idx="4559">
                  <c:v>39279</c:v>
                </c:pt>
                <c:pt idx="4560">
                  <c:v>39280</c:v>
                </c:pt>
                <c:pt idx="4561">
                  <c:v>39281</c:v>
                </c:pt>
                <c:pt idx="4562">
                  <c:v>39282</c:v>
                </c:pt>
                <c:pt idx="4563">
                  <c:v>39283</c:v>
                </c:pt>
                <c:pt idx="4564">
                  <c:v>39286</c:v>
                </c:pt>
                <c:pt idx="4565">
                  <c:v>39287</c:v>
                </c:pt>
                <c:pt idx="4566">
                  <c:v>39288</c:v>
                </c:pt>
                <c:pt idx="4567">
                  <c:v>39289</c:v>
                </c:pt>
                <c:pt idx="4568">
                  <c:v>39290</c:v>
                </c:pt>
                <c:pt idx="4569">
                  <c:v>39293</c:v>
                </c:pt>
                <c:pt idx="4570">
                  <c:v>39294</c:v>
                </c:pt>
                <c:pt idx="4571">
                  <c:v>39295</c:v>
                </c:pt>
                <c:pt idx="4572">
                  <c:v>39296</c:v>
                </c:pt>
                <c:pt idx="4573">
                  <c:v>39297</c:v>
                </c:pt>
                <c:pt idx="4574">
                  <c:v>39300</c:v>
                </c:pt>
                <c:pt idx="4575">
                  <c:v>39301</c:v>
                </c:pt>
                <c:pt idx="4576">
                  <c:v>39302</c:v>
                </c:pt>
                <c:pt idx="4577">
                  <c:v>39303</c:v>
                </c:pt>
                <c:pt idx="4578">
                  <c:v>39304</c:v>
                </c:pt>
                <c:pt idx="4579">
                  <c:v>39307</c:v>
                </c:pt>
                <c:pt idx="4580">
                  <c:v>39308</c:v>
                </c:pt>
                <c:pt idx="4581">
                  <c:v>39309</c:v>
                </c:pt>
                <c:pt idx="4582">
                  <c:v>39310</c:v>
                </c:pt>
                <c:pt idx="4583">
                  <c:v>39311</c:v>
                </c:pt>
                <c:pt idx="4584">
                  <c:v>39314</c:v>
                </c:pt>
                <c:pt idx="4585">
                  <c:v>39315</c:v>
                </c:pt>
                <c:pt idx="4586">
                  <c:v>39316</c:v>
                </c:pt>
                <c:pt idx="4587">
                  <c:v>39317</c:v>
                </c:pt>
                <c:pt idx="4588">
                  <c:v>39318</c:v>
                </c:pt>
                <c:pt idx="4589">
                  <c:v>39321</c:v>
                </c:pt>
                <c:pt idx="4590">
                  <c:v>39322</c:v>
                </c:pt>
                <c:pt idx="4591">
                  <c:v>39323</c:v>
                </c:pt>
                <c:pt idx="4592">
                  <c:v>39324</c:v>
                </c:pt>
                <c:pt idx="4593">
                  <c:v>39325</c:v>
                </c:pt>
                <c:pt idx="4594">
                  <c:v>39328</c:v>
                </c:pt>
                <c:pt idx="4595">
                  <c:v>39329</c:v>
                </c:pt>
                <c:pt idx="4596">
                  <c:v>39330</c:v>
                </c:pt>
                <c:pt idx="4597">
                  <c:v>39331</c:v>
                </c:pt>
                <c:pt idx="4598">
                  <c:v>39332</c:v>
                </c:pt>
                <c:pt idx="4599">
                  <c:v>39335</c:v>
                </c:pt>
                <c:pt idx="4600">
                  <c:v>39336</c:v>
                </c:pt>
                <c:pt idx="4601">
                  <c:v>39337</c:v>
                </c:pt>
                <c:pt idx="4602">
                  <c:v>39338</c:v>
                </c:pt>
                <c:pt idx="4603">
                  <c:v>39339</c:v>
                </c:pt>
                <c:pt idx="4604">
                  <c:v>39342</c:v>
                </c:pt>
                <c:pt idx="4605">
                  <c:v>39343</c:v>
                </c:pt>
                <c:pt idx="4606">
                  <c:v>39344</c:v>
                </c:pt>
                <c:pt idx="4607">
                  <c:v>39345</c:v>
                </c:pt>
                <c:pt idx="4608">
                  <c:v>39346</c:v>
                </c:pt>
                <c:pt idx="4609">
                  <c:v>39349</c:v>
                </c:pt>
                <c:pt idx="4610">
                  <c:v>39350</c:v>
                </c:pt>
                <c:pt idx="4611">
                  <c:v>39351</c:v>
                </c:pt>
                <c:pt idx="4612">
                  <c:v>39352</c:v>
                </c:pt>
                <c:pt idx="4613">
                  <c:v>39353</c:v>
                </c:pt>
                <c:pt idx="4614">
                  <c:v>39356</c:v>
                </c:pt>
                <c:pt idx="4615">
                  <c:v>39357</c:v>
                </c:pt>
                <c:pt idx="4616">
                  <c:v>39358</c:v>
                </c:pt>
                <c:pt idx="4617">
                  <c:v>39359</c:v>
                </c:pt>
                <c:pt idx="4618">
                  <c:v>39360</c:v>
                </c:pt>
                <c:pt idx="4619">
                  <c:v>39363</c:v>
                </c:pt>
                <c:pt idx="4620">
                  <c:v>39364</c:v>
                </c:pt>
                <c:pt idx="4621">
                  <c:v>39365</c:v>
                </c:pt>
                <c:pt idx="4622">
                  <c:v>39366</c:v>
                </c:pt>
                <c:pt idx="4623">
                  <c:v>39367</c:v>
                </c:pt>
                <c:pt idx="4624">
                  <c:v>39370</c:v>
                </c:pt>
                <c:pt idx="4625">
                  <c:v>39371</c:v>
                </c:pt>
                <c:pt idx="4626">
                  <c:v>39372</c:v>
                </c:pt>
                <c:pt idx="4627">
                  <c:v>39373</c:v>
                </c:pt>
                <c:pt idx="4628">
                  <c:v>39374</c:v>
                </c:pt>
                <c:pt idx="4629">
                  <c:v>39377</c:v>
                </c:pt>
                <c:pt idx="4630">
                  <c:v>39378</c:v>
                </c:pt>
                <c:pt idx="4631">
                  <c:v>39379</c:v>
                </c:pt>
                <c:pt idx="4632">
                  <c:v>39380</c:v>
                </c:pt>
                <c:pt idx="4633">
                  <c:v>39381</c:v>
                </c:pt>
                <c:pt idx="4634">
                  <c:v>39384</c:v>
                </c:pt>
                <c:pt idx="4635">
                  <c:v>39385</c:v>
                </c:pt>
                <c:pt idx="4636">
                  <c:v>39386</c:v>
                </c:pt>
                <c:pt idx="4637">
                  <c:v>39387</c:v>
                </c:pt>
                <c:pt idx="4638">
                  <c:v>39388</c:v>
                </c:pt>
                <c:pt idx="4639">
                  <c:v>39391</c:v>
                </c:pt>
                <c:pt idx="4640">
                  <c:v>39392</c:v>
                </c:pt>
                <c:pt idx="4641">
                  <c:v>39393</c:v>
                </c:pt>
                <c:pt idx="4642">
                  <c:v>39394</c:v>
                </c:pt>
                <c:pt idx="4643">
                  <c:v>39395</c:v>
                </c:pt>
                <c:pt idx="4644">
                  <c:v>39398</c:v>
                </c:pt>
                <c:pt idx="4645">
                  <c:v>39399</c:v>
                </c:pt>
                <c:pt idx="4646">
                  <c:v>39400</c:v>
                </c:pt>
                <c:pt idx="4647">
                  <c:v>39401</c:v>
                </c:pt>
                <c:pt idx="4648">
                  <c:v>39402</c:v>
                </c:pt>
                <c:pt idx="4649">
                  <c:v>39405</c:v>
                </c:pt>
                <c:pt idx="4650">
                  <c:v>39406</c:v>
                </c:pt>
                <c:pt idx="4651">
                  <c:v>39407</c:v>
                </c:pt>
                <c:pt idx="4652">
                  <c:v>39408</c:v>
                </c:pt>
                <c:pt idx="4653">
                  <c:v>39409</c:v>
                </c:pt>
                <c:pt idx="4654">
                  <c:v>39412</c:v>
                </c:pt>
                <c:pt idx="4655">
                  <c:v>39413</c:v>
                </c:pt>
                <c:pt idx="4656">
                  <c:v>39414</c:v>
                </c:pt>
                <c:pt idx="4657">
                  <c:v>39415</c:v>
                </c:pt>
                <c:pt idx="4658">
                  <c:v>39416</c:v>
                </c:pt>
                <c:pt idx="4659">
                  <c:v>39419</c:v>
                </c:pt>
                <c:pt idx="4660">
                  <c:v>39420</c:v>
                </c:pt>
                <c:pt idx="4661">
                  <c:v>39421</c:v>
                </c:pt>
                <c:pt idx="4662">
                  <c:v>39422</c:v>
                </c:pt>
                <c:pt idx="4663">
                  <c:v>39423</c:v>
                </c:pt>
                <c:pt idx="4664">
                  <c:v>39426</c:v>
                </c:pt>
                <c:pt idx="4665">
                  <c:v>39427</c:v>
                </c:pt>
                <c:pt idx="4666">
                  <c:v>39428</c:v>
                </c:pt>
                <c:pt idx="4667">
                  <c:v>39429</c:v>
                </c:pt>
                <c:pt idx="4668">
                  <c:v>39430</c:v>
                </c:pt>
                <c:pt idx="4669">
                  <c:v>39433</c:v>
                </c:pt>
                <c:pt idx="4670">
                  <c:v>39434</c:v>
                </c:pt>
                <c:pt idx="4671">
                  <c:v>39435</c:v>
                </c:pt>
                <c:pt idx="4672">
                  <c:v>39436</c:v>
                </c:pt>
                <c:pt idx="4673">
                  <c:v>39437</c:v>
                </c:pt>
                <c:pt idx="4674">
                  <c:v>39440</c:v>
                </c:pt>
                <c:pt idx="4675">
                  <c:v>39441</c:v>
                </c:pt>
                <c:pt idx="4676">
                  <c:v>39442</c:v>
                </c:pt>
                <c:pt idx="4677">
                  <c:v>39443</c:v>
                </c:pt>
                <c:pt idx="4678">
                  <c:v>39444</c:v>
                </c:pt>
                <c:pt idx="4679">
                  <c:v>39447</c:v>
                </c:pt>
                <c:pt idx="4680">
                  <c:v>39448</c:v>
                </c:pt>
                <c:pt idx="4681">
                  <c:v>39449</c:v>
                </c:pt>
                <c:pt idx="4682">
                  <c:v>39450</c:v>
                </c:pt>
                <c:pt idx="4683">
                  <c:v>39451</c:v>
                </c:pt>
                <c:pt idx="4684">
                  <c:v>39454</c:v>
                </c:pt>
                <c:pt idx="4685">
                  <c:v>39455</c:v>
                </c:pt>
                <c:pt idx="4686">
                  <c:v>39456</c:v>
                </c:pt>
                <c:pt idx="4687">
                  <c:v>39457</c:v>
                </c:pt>
                <c:pt idx="4688">
                  <c:v>39458</c:v>
                </c:pt>
                <c:pt idx="4689">
                  <c:v>39461</c:v>
                </c:pt>
                <c:pt idx="4690">
                  <c:v>39462</c:v>
                </c:pt>
                <c:pt idx="4691">
                  <c:v>39463</c:v>
                </c:pt>
                <c:pt idx="4692">
                  <c:v>39464</c:v>
                </c:pt>
                <c:pt idx="4693">
                  <c:v>39465</c:v>
                </c:pt>
                <c:pt idx="4694">
                  <c:v>39468</c:v>
                </c:pt>
                <c:pt idx="4695">
                  <c:v>39469</c:v>
                </c:pt>
                <c:pt idx="4696">
                  <c:v>39470</c:v>
                </c:pt>
                <c:pt idx="4697">
                  <c:v>39471</c:v>
                </c:pt>
                <c:pt idx="4698">
                  <c:v>39472</c:v>
                </c:pt>
                <c:pt idx="4699">
                  <c:v>39475</c:v>
                </c:pt>
                <c:pt idx="4700">
                  <c:v>39476</c:v>
                </c:pt>
                <c:pt idx="4701">
                  <c:v>39477</c:v>
                </c:pt>
                <c:pt idx="4702">
                  <c:v>39478</c:v>
                </c:pt>
                <c:pt idx="4703">
                  <c:v>39479</c:v>
                </c:pt>
                <c:pt idx="4704">
                  <c:v>39482</c:v>
                </c:pt>
                <c:pt idx="4705">
                  <c:v>39483</c:v>
                </c:pt>
                <c:pt idx="4706">
                  <c:v>39484</c:v>
                </c:pt>
                <c:pt idx="4707">
                  <c:v>39485</c:v>
                </c:pt>
                <c:pt idx="4708">
                  <c:v>39486</c:v>
                </c:pt>
                <c:pt idx="4709">
                  <c:v>39489</c:v>
                </c:pt>
                <c:pt idx="4710">
                  <c:v>39490</c:v>
                </c:pt>
                <c:pt idx="4711">
                  <c:v>39491</c:v>
                </c:pt>
                <c:pt idx="4712">
                  <c:v>39492</c:v>
                </c:pt>
                <c:pt idx="4713">
                  <c:v>39493</c:v>
                </c:pt>
                <c:pt idx="4714">
                  <c:v>39496</c:v>
                </c:pt>
                <c:pt idx="4715">
                  <c:v>39497</c:v>
                </c:pt>
                <c:pt idx="4716">
                  <c:v>39498</c:v>
                </c:pt>
                <c:pt idx="4717">
                  <c:v>39499</c:v>
                </c:pt>
                <c:pt idx="4718">
                  <c:v>39500</c:v>
                </c:pt>
                <c:pt idx="4719">
                  <c:v>39503</c:v>
                </c:pt>
                <c:pt idx="4720">
                  <c:v>39504</c:v>
                </c:pt>
                <c:pt idx="4721">
                  <c:v>39505</c:v>
                </c:pt>
                <c:pt idx="4722">
                  <c:v>39506</c:v>
                </c:pt>
                <c:pt idx="4723">
                  <c:v>39507</c:v>
                </c:pt>
                <c:pt idx="4724">
                  <c:v>39510</c:v>
                </c:pt>
                <c:pt idx="4725">
                  <c:v>39511</c:v>
                </c:pt>
                <c:pt idx="4726">
                  <c:v>39512</c:v>
                </c:pt>
                <c:pt idx="4727">
                  <c:v>39513</c:v>
                </c:pt>
                <c:pt idx="4728">
                  <c:v>39514</c:v>
                </c:pt>
                <c:pt idx="4729">
                  <c:v>39517</c:v>
                </c:pt>
                <c:pt idx="4730">
                  <c:v>39518</c:v>
                </c:pt>
                <c:pt idx="4731">
                  <c:v>39519</c:v>
                </c:pt>
                <c:pt idx="4732">
                  <c:v>39520</c:v>
                </c:pt>
                <c:pt idx="4733">
                  <c:v>39521</c:v>
                </c:pt>
                <c:pt idx="4734">
                  <c:v>39524</c:v>
                </c:pt>
                <c:pt idx="4735">
                  <c:v>39525</c:v>
                </c:pt>
                <c:pt idx="4736">
                  <c:v>39526</c:v>
                </c:pt>
                <c:pt idx="4737">
                  <c:v>39527</c:v>
                </c:pt>
                <c:pt idx="4738">
                  <c:v>39528</c:v>
                </c:pt>
                <c:pt idx="4739">
                  <c:v>39531</c:v>
                </c:pt>
                <c:pt idx="4740">
                  <c:v>39532</c:v>
                </c:pt>
                <c:pt idx="4741">
                  <c:v>39533</c:v>
                </c:pt>
                <c:pt idx="4742">
                  <c:v>39534</c:v>
                </c:pt>
                <c:pt idx="4743">
                  <c:v>39535</c:v>
                </c:pt>
                <c:pt idx="4744">
                  <c:v>39538</c:v>
                </c:pt>
                <c:pt idx="4745">
                  <c:v>39539</c:v>
                </c:pt>
                <c:pt idx="4746">
                  <c:v>39540</c:v>
                </c:pt>
                <c:pt idx="4747">
                  <c:v>39541</c:v>
                </c:pt>
                <c:pt idx="4748">
                  <c:v>39542</c:v>
                </c:pt>
                <c:pt idx="4749">
                  <c:v>39545</c:v>
                </c:pt>
                <c:pt idx="4750">
                  <c:v>39546</c:v>
                </c:pt>
                <c:pt idx="4751">
                  <c:v>39547</c:v>
                </c:pt>
                <c:pt idx="4752">
                  <c:v>39548</c:v>
                </c:pt>
                <c:pt idx="4753">
                  <c:v>39549</c:v>
                </c:pt>
                <c:pt idx="4754">
                  <c:v>39552</c:v>
                </c:pt>
                <c:pt idx="4755">
                  <c:v>39553</c:v>
                </c:pt>
                <c:pt idx="4756">
                  <c:v>39554</c:v>
                </c:pt>
                <c:pt idx="4757">
                  <c:v>39555</c:v>
                </c:pt>
                <c:pt idx="4758">
                  <c:v>39556</c:v>
                </c:pt>
                <c:pt idx="4759">
                  <c:v>39559</c:v>
                </c:pt>
                <c:pt idx="4760">
                  <c:v>39560</c:v>
                </c:pt>
                <c:pt idx="4761">
                  <c:v>39561</c:v>
                </c:pt>
                <c:pt idx="4762">
                  <c:v>39562</c:v>
                </c:pt>
                <c:pt idx="4763">
                  <c:v>39563</c:v>
                </c:pt>
                <c:pt idx="4764">
                  <c:v>39566</c:v>
                </c:pt>
                <c:pt idx="4765">
                  <c:v>39567</c:v>
                </c:pt>
                <c:pt idx="4766">
                  <c:v>39568</c:v>
                </c:pt>
                <c:pt idx="4767">
                  <c:v>39569</c:v>
                </c:pt>
                <c:pt idx="4768">
                  <c:v>39570</c:v>
                </c:pt>
                <c:pt idx="4769">
                  <c:v>39573</c:v>
                </c:pt>
                <c:pt idx="4770">
                  <c:v>39574</c:v>
                </c:pt>
                <c:pt idx="4771">
                  <c:v>39575</c:v>
                </c:pt>
                <c:pt idx="4772">
                  <c:v>39576</c:v>
                </c:pt>
                <c:pt idx="4773">
                  <c:v>39577</c:v>
                </c:pt>
                <c:pt idx="4774">
                  <c:v>39580</c:v>
                </c:pt>
                <c:pt idx="4775">
                  <c:v>39581</c:v>
                </c:pt>
                <c:pt idx="4776">
                  <c:v>39582</c:v>
                </c:pt>
                <c:pt idx="4777">
                  <c:v>39583</c:v>
                </c:pt>
                <c:pt idx="4778">
                  <c:v>39584</c:v>
                </c:pt>
                <c:pt idx="4779">
                  <c:v>39587</c:v>
                </c:pt>
                <c:pt idx="4780">
                  <c:v>39588</c:v>
                </c:pt>
                <c:pt idx="4781">
                  <c:v>39589</c:v>
                </c:pt>
                <c:pt idx="4782">
                  <c:v>39590</c:v>
                </c:pt>
                <c:pt idx="4783">
                  <c:v>39591</c:v>
                </c:pt>
                <c:pt idx="4784">
                  <c:v>39594</c:v>
                </c:pt>
                <c:pt idx="4785">
                  <c:v>39595</c:v>
                </c:pt>
                <c:pt idx="4786">
                  <c:v>39596</c:v>
                </c:pt>
                <c:pt idx="4787">
                  <c:v>39597</c:v>
                </c:pt>
                <c:pt idx="4788">
                  <c:v>39598</c:v>
                </c:pt>
                <c:pt idx="4789">
                  <c:v>39601</c:v>
                </c:pt>
                <c:pt idx="4790">
                  <c:v>39602</c:v>
                </c:pt>
                <c:pt idx="4791">
                  <c:v>39603</c:v>
                </c:pt>
                <c:pt idx="4792">
                  <c:v>39604</c:v>
                </c:pt>
                <c:pt idx="4793">
                  <c:v>39605</c:v>
                </c:pt>
                <c:pt idx="4794">
                  <c:v>39608</c:v>
                </c:pt>
                <c:pt idx="4795">
                  <c:v>39609</c:v>
                </c:pt>
                <c:pt idx="4796">
                  <c:v>39610</c:v>
                </c:pt>
                <c:pt idx="4797">
                  <c:v>39611</c:v>
                </c:pt>
                <c:pt idx="4798">
                  <c:v>39612</c:v>
                </c:pt>
                <c:pt idx="4799">
                  <c:v>39615</c:v>
                </c:pt>
                <c:pt idx="4800">
                  <c:v>39616</c:v>
                </c:pt>
                <c:pt idx="4801">
                  <c:v>39617</c:v>
                </c:pt>
                <c:pt idx="4802">
                  <c:v>39618</c:v>
                </c:pt>
                <c:pt idx="4803">
                  <c:v>39619</c:v>
                </c:pt>
                <c:pt idx="4804">
                  <c:v>39622</c:v>
                </c:pt>
                <c:pt idx="4805">
                  <c:v>39623</c:v>
                </c:pt>
                <c:pt idx="4806">
                  <c:v>39624</c:v>
                </c:pt>
                <c:pt idx="4807">
                  <c:v>39625</c:v>
                </c:pt>
                <c:pt idx="4808">
                  <c:v>39626</c:v>
                </c:pt>
                <c:pt idx="4809">
                  <c:v>39629</c:v>
                </c:pt>
                <c:pt idx="4810">
                  <c:v>39630</c:v>
                </c:pt>
                <c:pt idx="4811">
                  <c:v>39631</c:v>
                </c:pt>
                <c:pt idx="4812">
                  <c:v>39632</c:v>
                </c:pt>
                <c:pt idx="4813">
                  <c:v>39633</c:v>
                </c:pt>
                <c:pt idx="4814">
                  <c:v>39636</c:v>
                </c:pt>
                <c:pt idx="4815">
                  <c:v>39637</c:v>
                </c:pt>
                <c:pt idx="4816">
                  <c:v>39638</c:v>
                </c:pt>
                <c:pt idx="4817">
                  <c:v>39639</c:v>
                </c:pt>
                <c:pt idx="4818">
                  <c:v>39640</c:v>
                </c:pt>
                <c:pt idx="4819">
                  <c:v>39643</c:v>
                </c:pt>
                <c:pt idx="4820">
                  <c:v>39644</c:v>
                </c:pt>
                <c:pt idx="4821">
                  <c:v>39645</c:v>
                </c:pt>
                <c:pt idx="4822">
                  <c:v>39646</c:v>
                </c:pt>
                <c:pt idx="4823">
                  <c:v>39647</c:v>
                </c:pt>
                <c:pt idx="4824">
                  <c:v>39650</c:v>
                </c:pt>
                <c:pt idx="4825">
                  <c:v>39651</c:v>
                </c:pt>
                <c:pt idx="4826">
                  <c:v>39652</c:v>
                </c:pt>
                <c:pt idx="4827">
                  <c:v>39653</c:v>
                </c:pt>
                <c:pt idx="4828">
                  <c:v>39654</c:v>
                </c:pt>
                <c:pt idx="4829">
                  <c:v>39657</c:v>
                </c:pt>
                <c:pt idx="4830">
                  <c:v>39658</c:v>
                </c:pt>
                <c:pt idx="4831">
                  <c:v>39659</c:v>
                </c:pt>
                <c:pt idx="4832">
                  <c:v>39660</c:v>
                </c:pt>
                <c:pt idx="4833">
                  <c:v>39661</c:v>
                </c:pt>
                <c:pt idx="4834">
                  <c:v>39664</c:v>
                </c:pt>
                <c:pt idx="4835">
                  <c:v>39665</c:v>
                </c:pt>
                <c:pt idx="4836">
                  <c:v>39666</c:v>
                </c:pt>
                <c:pt idx="4837">
                  <c:v>39667</c:v>
                </c:pt>
                <c:pt idx="4838">
                  <c:v>39668</c:v>
                </c:pt>
                <c:pt idx="4839">
                  <c:v>39671</c:v>
                </c:pt>
                <c:pt idx="4840">
                  <c:v>39672</c:v>
                </c:pt>
                <c:pt idx="4841">
                  <c:v>39673</c:v>
                </c:pt>
                <c:pt idx="4842">
                  <c:v>39674</c:v>
                </c:pt>
                <c:pt idx="4843">
                  <c:v>39675</c:v>
                </c:pt>
                <c:pt idx="4844">
                  <c:v>39678</c:v>
                </c:pt>
                <c:pt idx="4845">
                  <c:v>39679</c:v>
                </c:pt>
                <c:pt idx="4846">
                  <c:v>39680</c:v>
                </c:pt>
                <c:pt idx="4847">
                  <c:v>39681</c:v>
                </c:pt>
                <c:pt idx="4848">
                  <c:v>39682</c:v>
                </c:pt>
                <c:pt idx="4849">
                  <c:v>39685</c:v>
                </c:pt>
                <c:pt idx="4850">
                  <c:v>39686</c:v>
                </c:pt>
                <c:pt idx="4851">
                  <c:v>39687</c:v>
                </c:pt>
                <c:pt idx="4852">
                  <c:v>39688</c:v>
                </c:pt>
                <c:pt idx="4853">
                  <c:v>39689</c:v>
                </c:pt>
                <c:pt idx="4854">
                  <c:v>39692</c:v>
                </c:pt>
                <c:pt idx="4855">
                  <c:v>39693</c:v>
                </c:pt>
                <c:pt idx="4856">
                  <c:v>39694</c:v>
                </c:pt>
                <c:pt idx="4857">
                  <c:v>39695</c:v>
                </c:pt>
                <c:pt idx="4858">
                  <c:v>39696</c:v>
                </c:pt>
                <c:pt idx="4859">
                  <c:v>39699</c:v>
                </c:pt>
                <c:pt idx="4860">
                  <c:v>39700</c:v>
                </c:pt>
                <c:pt idx="4861">
                  <c:v>39701</c:v>
                </c:pt>
                <c:pt idx="4862">
                  <c:v>39702</c:v>
                </c:pt>
                <c:pt idx="4863">
                  <c:v>39703</c:v>
                </c:pt>
                <c:pt idx="4864">
                  <c:v>39706</c:v>
                </c:pt>
                <c:pt idx="4865">
                  <c:v>39707</c:v>
                </c:pt>
                <c:pt idx="4866">
                  <c:v>39708</c:v>
                </c:pt>
                <c:pt idx="4867">
                  <c:v>39709</c:v>
                </c:pt>
                <c:pt idx="4868">
                  <c:v>39710</c:v>
                </c:pt>
                <c:pt idx="4869">
                  <c:v>39713</c:v>
                </c:pt>
                <c:pt idx="4870">
                  <c:v>39714</c:v>
                </c:pt>
                <c:pt idx="4871">
                  <c:v>39715</c:v>
                </c:pt>
                <c:pt idx="4872">
                  <c:v>39716</c:v>
                </c:pt>
                <c:pt idx="4873">
                  <c:v>39717</c:v>
                </c:pt>
                <c:pt idx="4874">
                  <c:v>39720</c:v>
                </c:pt>
                <c:pt idx="4875">
                  <c:v>39721</c:v>
                </c:pt>
                <c:pt idx="4876">
                  <c:v>39722</c:v>
                </c:pt>
                <c:pt idx="4877">
                  <c:v>39723</c:v>
                </c:pt>
                <c:pt idx="4878">
                  <c:v>39724</c:v>
                </c:pt>
                <c:pt idx="4879">
                  <c:v>39727</c:v>
                </c:pt>
                <c:pt idx="4880">
                  <c:v>39728</c:v>
                </c:pt>
                <c:pt idx="4881">
                  <c:v>39729</c:v>
                </c:pt>
                <c:pt idx="4882">
                  <c:v>39730</c:v>
                </c:pt>
                <c:pt idx="4883">
                  <c:v>39731</c:v>
                </c:pt>
                <c:pt idx="4884">
                  <c:v>39734</c:v>
                </c:pt>
                <c:pt idx="4885">
                  <c:v>39735</c:v>
                </c:pt>
                <c:pt idx="4886">
                  <c:v>39736</c:v>
                </c:pt>
                <c:pt idx="4887">
                  <c:v>39737</c:v>
                </c:pt>
                <c:pt idx="4888">
                  <c:v>39738</c:v>
                </c:pt>
                <c:pt idx="4889">
                  <c:v>39741</c:v>
                </c:pt>
                <c:pt idx="4890">
                  <c:v>39742</c:v>
                </c:pt>
                <c:pt idx="4891">
                  <c:v>39743</c:v>
                </c:pt>
                <c:pt idx="4892">
                  <c:v>39744</c:v>
                </c:pt>
                <c:pt idx="4893">
                  <c:v>39745</c:v>
                </c:pt>
                <c:pt idx="4894">
                  <c:v>39748</c:v>
                </c:pt>
                <c:pt idx="4895">
                  <c:v>39749</c:v>
                </c:pt>
                <c:pt idx="4896">
                  <c:v>39750</c:v>
                </c:pt>
                <c:pt idx="4897">
                  <c:v>39751</c:v>
                </c:pt>
                <c:pt idx="4898">
                  <c:v>39752</c:v>
                </c:pt>
                <c:pt idx="4899">
                  <c:v>39755</c:v>
                </c:pt>
                <c:pt idx="4900">
                  <c:v>39756</c:v>
                </c:pt>
                <c:pt idx="4901">
                  <c:v>39757</c:v>
                </c:pt>
                <c:pt idx="4902">
                  <c:v>39758</c:v>
                </c:pt>
                <c:pt idx="4903">
                  <c:v>39759</c:v>
                </c:pt>
                <c:pt idx="4904">
                  <c:v>39762</c:v>
                </c:pt>
                <c:pt idx="4905">
                  <c:v>39763</c:v>
                </c:pt>
                <c:pt idx="4906">
                  <c:v>39764</c:v>
                </c:pt>
                <c:pt idx="4907">
                  <c:v>39765</c:v>
                </c:pt>
                <c:pt idx="4908">
                  <c:v>39766</c:v>
                </c:pt>
                <c:pt idx="4909">
                  <c:v>39769</c:v>
                </c:pt>
                <c:pt idx="4910">
                  <c:v>39770</c:v>
                </c:pt>
                <c:pt idx="4911">
                  <c:v>39771</c:v>
                </c:pt>
                <c:pt idx="4912">
                  <c:v>39772</c:v>
                </c:pt>
                <c:pt idx="4913">
                  <c:v>39773</c:v>
                </c:pt>
                <c:pt idx="4914">
                  <c:v>39776</c:v>
                </c:pt>
                <c:pt idx="4915">
                  <c:v>39777</c:v>
                </c:pt>
                <c:pt idx="4916">
                  <c:v>39778</c:v>
                </c:pt>
                <c:pt idx="4917">
                  <c:v>39779</c:v>
                </c:pt>
                <c:pt idx="4918">
                  <c:v>39780</c:v>
                </c:pt>
                <c:pt idx="4919">
                  <c:v>39783</c:v>
                </c:pt>
                <c:pt idx="4920">
                  <c:v>39784</c:v>
                </c:pt>
                <c:pt idx="4921">
                  <c:v>39785</c:v>
                </c:pt>
                <c:pt idx="4922">
                  <c:v>39786</c:v>
                </c:pt>
                <c:pt idx="4923">
                  <c:v>39787</c:v>
                </c:pt>
                <c:pt idx="4924">
                  <c:v>39790</c:v>
                </c:pt>
                <c:pt idx="4925">
                  <c:v>39791</c:v>
                </c:pt>
                <c:pt idx="4926">
                  <c:v>39792</c:v>
                </c:pt>
                <c:pt idx="4927">
                  <c:v>39793</c:v>
                </c:pt>
                <c:pt idx="4928">
                  <c:v>39794</c:v>
                </c:pt>
                <c:pt idx="4929">
                  <c:v>39797</c:v>
                </c:pt>
                <c:pt idx="4930">
                  <c:v>39798</c:v>
                </c:pt>
                <c:pt idx="4931">
                  <c:v>39799</c:v>
                </c:pt>
                <c:pt idx="4932">
                  <c:v>39800</c:v>
                </c:pt>
                <c:pt idx="4933">
                  <c:v>39801</c:v>
                </c:pt>
                <c:pt idx="4934">
                  <c:v>39804</c:v>
                </c:pt>
                <c:pt idx="4935">
                  <c:v>39805</c:v>
                </c:pt>
                <c:pt idx="4936">
                  <c:v>39806</c:v>
                </c:pt>
                <c:pt idx="4937">
                  <c:v>39807</c:v>
                </c:pt>
                <c:pt idx="4938">
                  <c:v>39808</c:v>
                </c:pt>
                <c:pt idx="4939">
                  <c:v>39811</c:v>
                </c:pt>
                <c:pt idx="4940">
                  <c:v>39812</c:v>
                </c:pt>
                <c:pt idx="4941">
                  <c:v>39813</c:v>
                </c:pt>
                <c:pt idx="4942">
                  <c:v>39814</c:v>
                </c:pt>
                <c:pt idx="4943">
                  <c:v>39815</c:v>
                </c:pt>
                <c:pt idx="4944">
                  <c:v>39818</c:v>
                </c:pt>
                <c:pt idx="4945">
                  <c:v>39819</c:v>
                </c:pt>
                <c:pt idx="4946">
                  <c:v>39820</c:v>
                </c:pt>
                <c:pt idx="4947">
                  <c:v>39821</c:v>
                </c:pt>
                <c:pt idx="4948">
                  <c:v>39822</c:v>
                </c:pt>
                <c:pt idx="4949">
                  <c:v>39825</c:v>
                </c:pt>
                <c:pt idx="4950">
                  <c:v>39826</c:v>
                </c:pt>
                <c:pt idx="4951">
                  <c:v>39827</c:v>
                </c:pt>
                <c:pt idx="4952">
                  <c:v>39828</c:v>
                </c:pt>
                <c:pt idx="4953">
                  <c:v>39829</c:v>
                </c:pt>
                <c:pt idx="4954">
                  <c:v>39832</c:v>
                </c:pt>
                <c:pt idx="4955">
                  <c:v>39833</c:v>
                </c:pt>
                <c:pt idx="4956">
                  <c:v>39834</c:v>
                </c:pt>
                <c:pt idx="4957">
                  <c:v>39835</c:v>
                </c:pt>
                <c:pt idx="4958">
                  <c:v>39836</c:v>
                </c:pt>
                <c:pt idx="4959">
                  <c:v>39839</c:v>
                </c:pt>
                <c:pt idx="4960">
                  <c:v>39840</c:v>
                </c:pt>
                <c:pt idx="4961">
                  <c:v>39841</c:v>
                </c:pt>
                <c:pt idx="4962">
                  <c:v>39842</c:v>
                </c:pt>
                <c:pt idx="4963">
                  <c:v>39843</c:v>
                </c:pt>
                <c:pt idx="4964">
                  <c:v>39846</c:v>
                </c:pt>
                <c:pt idx="4965">
                  <c:v>39847</c:v>
                </c:pt>
                <c:pt idx="4966">
                  <c:v>39848</c:v>
                </c:pt>
                <c:pt idx="4967">
                  <c:v>39849</c:v>
                </c:pt>
                <c:pt idx="4968">
                  <c:v>39850</c:v>
                </c:pt>
                <c:pt idx="4969">
                  <c:v>39853</c:v>
                </c:pt>
                <c:pt idx="4970">
                  <c:v>39854</c:v>
                </c:pt>
                <c:pt idx="4971">
                  <c:v>39855</c:v>
                </c:pt>
                <c:pt idx="4972">
                  <c:v>39856</c:v>
                </c:pt>
                <c:pt idx="4973">
                  <c:v>39857</c:v>
                </c:pt>
                <c:pt idx="4974">
                  <c:v>39860</c:v>
                </c:pt>
                <c:pt idx="4975">
                  <c:v>39861</c:v>
                </c:pt>
                <c:pt idx="4976">
                  <c:v>39862</c:v>
                </c:pt>
                <c:pt idx="4977">
                  <c:v>39863</c:v>
                </c:pt>
                <c:pt idx="4978">
                  <c:v>39864</c:v>
                </c:pt>
                <c:pt idx="4979">
                  <c:v>39867</c:v>
                </c:pt>
                <c:pt idx="4980">
                  <c:v>39868</c:v>
                </c:pt>
                <c:pt idx="4981">
                  <c:v>39869</c:v>
                </c:pt>
                <c:pt idx="4982">
                  <c:v>39870</c:v>
                </c:pt>
                <c:pt idx="4983">
                  <c:v>39871</c:v>
                </c:pt>
                <c:pt idx="4984">
                  <c:v>39874</c:v>
                </c:pt>
                <c:pt idx="4985">
                  <c:v>39875</c:v>
                </c:pt>
                <c:pt idx="4986">
                  <c:v>39876</c:v>
                </c:pt>
                <c:pt idx="4987">
                  <c:v>39877</c:v>
                </c:pt>
                <c:pt idx="4988">
                  <c:v>39878</c:v>
                </c:pt>
                <c:pt idx="4989">
                  <c:v>39881</c:v>
                </c:pt>
                <c:pt idx="4990">
                  <c:v>39882</c:v>
                </c:pt>
                <c:pt idx="4991">
                  <c:v>39883</c:v>
                </c:pt>
                <c:pt idx="4992">
                  <c:v>39884</c:v>
                </c:pt>
                <c:pt idx="4993">
                  <c:v>39885</c:v>
                </c:pt>
                <c:pt idx="4994">
                  <c:v>39888</c:v>
                </c:pt>
                <c:pt idx="4995">
                  <c:v>39889</c:v>
                </c:pt>
                <c:pt idx="4996">
                  <c:v>39890</c:v>
                </c:pt>
                <c:pt idx="4997">
                  <c:v>39891</c:v>
                </c:pt>
                <c:pt idx="4998">
                  <c:v>39892</c:v>
                </c:pt>
                <c:pt idx="4999">
                  <c:v>39895</c:v>
                </c:pt>
                <c:pt idx="5000">
                  <c:v>39896</c:v>
                </c:pt>
                <c:pt idx="5001">
                  <c:v>39897</c:v>
                </c:pt>
                <c:pt idx="5002">
                  <c:v>39898</c:v>
                </c:pt>
                <c:pt idx="5003">
                  <c:v>39899</c:v>
                </c:pt>
                <c:pt idx="5004">
                  <c:v>39902</c:v>
                </c:pt>
                <c:pt idx="5005">
                  <c:v>39903</c:v>
                </c:pt>
                <c:pt idx="5006">
                  <c:v>39904</c:v>
                </c:pt>
                <c:pt idx="5007">
                  <c:v>39905</c:v>
                </c:pt>
                <c:pt idx="5008">
                  <c:v>39906</c:v>
                </c:pt>
                <c:pt idx="5009">
                  <c:v>39909</c:v>
                </c:pt>
                <c:pt idx="5010">
                  <c:v>39910</c:v>
                </c:pt>
                <c:pt idx="5011">
                  <c:v>39911</c:v>
                </c:pt>
                <c:pt idx="5012">
                  <c:v>39912</c:v>
                </c:pt>
                <c:pt idx="5013">
                  <c:v>39913</c:v>
                </c:pt>
                <c:pt idx="5014">
                  <c:v>39916</c:v>
                </c:pt>
                <c:pt idx="5015">
                  <c:v>39917</c:v>
                </c:pt>
                <c:pt idx="5016">
                  <c:v>39918</c:v>
                </c:pt>
                <c:pt idx="5017">
                  <c:v>39919</c:v>
                </c:pt>
                <c:pt idx="5018">
                  <c:v>39920</c:v>
                </c:pt>
                <c:pt idx="5019">
                  <c:v>39923</c:v>
                </c:pt>
                <c:pt idx="5020">
                  <c:v>39924</c:v>
                </c:pt>
                <c:pt idx="5021">
                  <c:v>39925</c:v>
                </c:pt>
                <c:pt idx="5022">
                  <c:v>39926</c:v>
                </c:pt>
                <c:pt idx="5023">
                  <c:v>39927</c:v>
                </c:pt>
                <c:pt idx="5024">
                  <c:v>39930</c:v>
                </c:pt>
                <c:pt idx="5025">
                  <c:v>39931</c:v>
                </c:pt>
                <c:pt idx="5026">
                  <c:v>39932</c:v>
                </c:pt>
                <c:pt idx="5027">
                  <c:v>39933</c:v>
                </c:pt>
                <c:pt idx="5028">
                  <c:v>39934</c:v>
                </c:pt>
                <c:pt idx="5029">
                  <c:v>39937</c:v>
                </c:pt>
                <c:pt idx="5030">
                  <c:v>39938</c:v>
                </c:pt>
                <c:pt idx="5031">
                  <c:v>39939</c:v>
                </c:pt>
                <c:pt idx="5032">
                  <c:v>39940</c:v>
                </c:pt>
                <c:pt idx="5033">
                  <c:v>39941</c:v>
                </c:pt>
                <c:pt idx="5034">
                  <c:v>39944</c:v>
                </c:pt>
                <c:pt idx="5035">
                  <c:v>39945</c:v>
                </c:pt>
                <c:pt idx="5036">
                  <c:v>39946</c:v>
                </c:pt>
                <c:pt idx="5037">
                  <c:v>39947</c:v>
                </c:pt>
                <c:pt idx="5038">
                  <c:v>39948</c:v>
                </c:pt>
                <c:pt idx="5039">
                  <c:v>39951</c:v>
                </c:pt>
                <c:pt idx="5040">
                  <c:v>39952</c:v>
                </c:pt>
                <c:pt idx="5041">
                  <c:v>39953</c:v>
                </c:pt>
                <c:pt idx="5042">
                  <c:v>39954</c:v>
                </c:pt>
                <c:pt idx="5043">
                  <c:v>39955</c:v>
                </c:pt>
                <c:pt idx="5044">
                  <c:v>39958</c:v>
                </c:pt>
                <c:pt idx="5045">
                  <c:v>39959</c:v>
                </c:pt>
                <c:pt idx="5046">
                  <c:v>39960</c:v>
                </c:pt>
                <c:pt idx="5047">
                  <c:v>39961</c:v>
                </c:pt>
                <c:pt idx="5048">
                  <c:v>39962</c:v>
                </c:pt>
                <c:pt idx="5049">
                  <c:v>39965</c:v>
                </c:pt>
                <c:pt idx="5050">
                  <c:v>39966</c:v>
                </c:pt>
                <c:pt idx="5051">
                  <c:v>39967</c:v>
                </c:pt>
                <c:pt idx="5052">
                  <c:v>39968</c:v>
                </c:pt>
                <c:pt idx="5053">
                  <c:v>39969</c:v>
                </c:pt>
                <c:pt idx="5054">
                  <c:v>39972</c:v>
                </c:pt>
                <c:pt idx="5055">
                  <c:v>39973</c:v>
                </c:pt>
                <c:pt idx="5056">
                  <c:v>39974</c:v>
                </c:pt>
                <c:pt idx="5057">
                  <c:v>39975</c:v>
                </c:pt>
                <c:pt idx="5058">
                  <c:v>39976</c:v>
                </c:pt>
                <c:pt idx="5059">
                  <c:v>39979</c:v>
                </c:pt>
                <c:pt idx="5060">
                  <c:v>39980</c:v>
                </c:pt>
                <c:pt idx="5061">
                  <c:v>39981</c:v>
                </c:pt>
                <c:pt idx="5062">
                  <c:v>39982</c:v>
                </c:pt>
                <c:pt idx="5063">
                  <c:v>39983</c:v>
                </c:pt>
                <c:pt idx="5064">
                  <c:v>39986</c:v>
                </c:pt>
                <c:pt idx="5065">
                  <c:v>39987</c:v>
                </c:pt>
                <c:pt idx="5066">
                  <c:v>39988</c:v>
                </c:pt>
                <c:pt idx="5067">
                  <c:v>39989</c:v>
                </c:pt>
                <c:pt idx="5068">
                  <c:v>39990</c:v>
                </c:pt>
                <c:pt idx="5069">
                  <c:v>39993</c:v>
                </c:pt>
                <c:pt idx="5070">
                  <c:v>39994</c:v>
                </c:pt>
                <c:pt idx="5071">
                  <c:v>39995</c:v>
                </c:pt>
                <c:pt idx="5072">
                  <c:v>39996</c:v>
                </c:pt>
                <c:pt idx="5073">
                  <c:v>39997</c:v>
                </c:pt>
                <c:pt idx="5074">
                  <c:v>40000</c:v>
                </c:pt>
                <c:pt idx="5075">
                  <c:v>40001</c:v>
                </c:pt>
                <c:pt idx="5076">
                  <c:v>40002</c:v>
                </c:pt>
                <c:pt idx="5077">
                  <c:v>40003</c:v>
                </c:pt>
                <c:pt idx="5078">
                  <c:v>40004</c:v>
                </c:pt>
                <c:pt idx="5079">
                  <c:v>40007</c:v>
                </c:pt>
                <c:pt idx="5080">
                  <c:v>40008</c:v>
                </c:pt>
                <c:pt idx="5081">
                  <c:v>40009</c:v>
                </c:pt>
                <c:pt idx="5082">
                  <c:v>40010</c:v>
                </c:pt>
                <c:pt idx="5083">
                  <c:v>40011</c:v>
                </c:pt>
                <c:pt idx="5084">
                  <c:v>40014</c:v>
                </c:pt>
                <c:pt idx="5085">
                  <c:v>40015</c:v>
                </c:pt>
                <c:pt idx="5086">
                  <c:v>40016</c:v>
                </c:pt>
                <c:pt idx="5087">
                  <c:v>40017</c:v>
                </c:pt>
                <c:pt idx="5088">
                  <c:v>40018</c:v>
                </c:pt>
                <c:pt idx="5089">
                  <c:v>40021</c:v>
                </c:pt>
                <c:pt idx="5090">
                  <c:v>40022</c:v>
                </c:pt>
                <c:pt idx="5091">
                  <c:v>40023</c:v>
                </c:pt>
                <c:pt idx="5092">
                  <c:v>40024</c:v>
                </c:pt>
                <c:pt idx="5093">
                  <c:v>40025</c:v>
                </c:pt>
                <c:pt idx="5094">
                  <c:v>40028</c:v>
                </c:pt>
                <c:pt idx="5095">
                  <c:v>40029</c:v>
                </c:pt>
                <c:pt idx="5096">
                  <c:v>40030</c:v>
                </c:pt>
                <c:pt idx="5097">
                  <c:v>40031</c:v>
                </c:pt>
                <c:pt idx="5098">
                  <c:v>40032</c:v>
                </c:pt>
                <c:pt idx="5099">
                  <c:v>40035</c:v>
                </c:pt>
                <c:pt idx="5100">
                  <c:v>40036</c:v>
                </c:pt>
                <c:pt idx="5101">
                  <c:v>40037</c:v>
                </c:pt>
                <c:pt idx="5102">
                  <c:v>40038</c:v>
                </c:pt>
                <c:pt idx="5103">
                  <c:v>40039</c:v>
                </c:pt>
                <c:pt idx="5104">
                  <c:v>40042</c:v>
                </c:pt>
                <c:pt idx="5105">
                  <c:v>40043</c:v>
                </c:pt>
                <c:pt idx="5106">
                  <c:v>40044</c:v>
                </c:pt>
                <c:pt idx="5107">
                  <c:v>40045</c:v>
                </c:pt>
                <c:pt idx="5108">
                  <c:v>40046</c:v>
                </c:pt>
                <c:pt idx="5109">
                  <c:v>40049</c:v>
                </c:pt>
                <c:pt idx="5110">
                  <c:v>40050</c:v>
                </c:pt>
                <c:pt idx="5111">
                  <c:v>40051</c:v>
                </c:pt>
                <c:pt idx="5112">
                  <c:v>40052</c:v>
                </c:pt>
                <c:pt idx="5113">
                  <c:v>40053</c:v>
                </c:pt>
                <c:pt idx="5114">
                  <c:v>40056</c:v>
                </c:pt>
                <c:pt idx="5115">
                  <c:v>40057</c:v>
                </c:pt>
                <c:pt idx="5116">
                  <c:v>40058</c:v>
                </c:pt>
                <c:pt idx="5117">
                  <c:v>40059</c:v>
                </c:pt>
                <c:pt idx="5118">
                  <c:v>40060</c:v>
                </c:pt>
                <c:pt idx="5119">
                  <c:v>40063</c:v>
                </c:pt>
                <c:pt idx="5120">
                  <c:v>40064</c:v>
                </c:pt>
                <c:pt idx="5121">
                  <c:v>40065</c:v>
                </c:pt>
                <c:pt idx="5122">
                  <c:v>40066</c:v>
                </c:pt>
                <c:pt idx="5123">
                  <c:v>40067</c:v>
                </c:pt>
                <c:pt idx="5124">
                  <c:v>40070</c:v>
                </c:pt>
                <c:pt idx="5125">
                  <c:v>40071</c:v>
                </c:pt>
                <c:pt idx="5126">
                  <c:v>40072</c:v>
                </c:pt>
                <c:pt idx="5127">
                  <c:v>40073</c:v>
                </c:pt>
                <c:pt idx="5128">
                  <c:v>40074</c:v>
                </c:pt>
                <c:pt idx="5129">
                  <c:v>40077</c:v>
                </c:pt>
                <c:pt idx="5130">
                  <c:v>40078</c:v>
                </c:pt>
                <c:pt idx="5131">
                  <c:v>40079</c:v>
                </c:pt>
                <c:pt idx="5132">
                  <c:v>40080</c:v>
                </c:pt>
                <c:pt idx="5133">
                  <c:v>40081</c:v>
                </c:pt>
                <c:pt idx="5134">
                  <c:v>40084</c:v>
                </c:pt>
                <c:pt idx="5135">
                  <c:v>40085</c:v>
                </c:pt>
                <c:pt idx="5136">
                  <c:v>40086</c:v>
                </c:pt>
                <c:pt idx="5137">
                  <c:v>40087</c:v>
                </c:pt>
                <c:pt idx="5138">
                  <c:v>40088</c:v>
                </c:pt>
                <c:pt idx="5139">
                  <c:v>40091</c:v>
                </c:pt>
                <c:pt idx="5140">
                  <c:v>40092</c:v>
                </c:pt>
                <c:pt idx="5141">
                  <c:v>40093</c:v>
                </c:pt>
                <c:pt idx="5142">
                  <c:v>40094</c:v>
                </c:pt>
                <c:pt idx="5143">
                  <c:v>40095</c:v>
                </c:pt>
                <c:pt idx="5144">
                  <c:v>40098</c:v>
                </c:pt>
                <c:pt idx="5145">
                  <c:v>40099</c:v>
                </c:pt>
                <c:pt idx="5146">
                  <c:v>40100</c:v>
                </c:pt>
                <c:pt idx="5147">
                  <c:v>40101</c:v>
                </c:pt>
                <c:pt idx="5148">
                  <c:v>40102</c:v>
                </c:pt>
                <c:pt idx="5149">
                  <c:v>40105</c:v>
                </c:pt>
                <c:pt idx="5150">
                  <c:v>40106</c:v>
                </c:pt>
                <c:pt idx="5151">
                  <c:v>40107</c:v>
                </c:pt>
                <c:pt idx="5152">
                  <c:v>40108</c:v>
                </c:pt>
                <c:pt idx="5153">
                  <c:v>40109</c:v>
                </c:pt>
                <c:pt idx="5154">
                  <c:v>40112</c:v>
                </c:pt>
                <c:pt idx="5155">
                  <c:v>40113</c:v>
                </c:pt>
                <c:pt idx="5156">
                  <c:v>40114</c:v>
                </c:pt>
                <c:pt idx="5157">
                  <c:v>40115</c:v>
                </c:pt>
                <c:pt idx="5158">
                  <c:v>40116</c:v>
                </c:pt>
                <c:pt idx="5159">
                  <c:v>40119</c:v>
                </c:pt>
                <c:pt idx="5160">
                  <c:v>40120</c:v>
                </c:pt>
                <c:pt idx="5161">
                  <c:v>40121</c:v>
                </c:pt>
                <c:pt idx="5162">
                  <c:v>40122</c:v>
                </c:pt>
                <c:pt idx="5163">
                  <c:v>40123</c:v>
                </c:pt>
                <c:pt idx="5164">
                  <c:v>40126</c:v>
                </c:pt>
                <c:pt idx="5165">
                  <c:v>40127</c:v>
                </c:pt>
                <c:pt idx="5166">
                  <c:v>40128</c:v>
                </c:pt>
                <c:pt idx="5167">
                  <c:v>40129</c:v>
                </c:pt>
                <c:pt idx="5168">
                  <c:v>40130</c:v>
                </c:pt>
                <c:pt idx="5169">
                  <c:v>40133</c:v>
                </c:pt>
                <c:pt idx="5170">
                  <c:v>40134</c:v>
                </c:pt>
                <c:pt idx="5171">
                  <c:v>40135</c:v>
                </c:pt>
                <c:pt idx="5172">
                  <c:v>40136</c:v>
                </c:pt>
                <c:pt idx="5173">
                  <c:v>40137</c:v>
                </c:pt>
                <c:pt idx="5174">
                  <c:v>40140</c:v>
                </c:pt>
                <c:pt idx="5175">
                  <c:v>40141</c:v>
                </c:pt>
                <c:pt idx="5176">
                  <c:v>40142</c:v>
                </c:pt>
                <c:pt idx="5177">
                  <c:v>40143</c:v>
                </c:pt>
                <c:pt idx="5178">
                  <c:v>40144</c:v>
                </c:pt>
                <c:pt idx="5179">
                  <c:v>40147</c:v>
                </c:pt>
                <c:pt idx="5180">
                  <c:v>40148</c:v>
                </c:pt>
                <c:pt idx="5181">
                  <c:v>40149</c:v>
                </c:pt>
                <c:pt idx="5182">
                  <c:v>40150</c:v>
                </c:pt>
                <c:pt idx="5183">
                  <c:v>40151</c:v>
                </c:pt>
                <c:pt idx="5184">
                  <c:v>40154</c:v>
                </c:pt>
                <c:pt idx="5185">
                  <c:v>40155</c:v>
                </c:pt>
                <c:pt idx="5186">
                  <c:v>40156</c:v>
                </c:pt>
                <c:pt idx="5187">
                  <c:v>40157</c:v>
                </c:pt>
                <c:pt idx="5188">
                  <c:v>40158</c:v>
                </c:pt>
                <c:pt idx="5189">
                  <c:v>40161</c:v>
                </c:pt>
                <c:pt idx="5190">
                  <c:v>40162</c:v>
                </c:pt>
                <c:pt idx="5191">
                  <c:v>40163</c:v>
                </c:pt>
                <c:pt idx="5192">
                  <c:v>40164</c:v>
                </c:pt>
                <c:pt idx="5193">
                  <c:v>40165</c:v>
                </c:pt>
                <c:pt idx="5194">
                  <c:v>40168</c:v>
                </c:pt>
                <c:pt idx="5195">
                  <c:v>40169</c:v>
                </c:pt>
                <c:pt idx="5196">
                  <c:v>40170</c:v>
                </c:pt>
                <c:pt idx="5197">
                  <c:v>40171</c:v>
                </c:pt>
                <c:pt idx="5198">
                  <c:v>40172</c:v>
                </c:pt>
                <c:pt idx="5199">
                  <c:v>40175</c:v>
                </c:pt>
                <c:pt idx="5200">
                  <c:v>40176</c:v>
                </c:pt>
                <c:pt idx="5201">
                  <c:v>40177</c:v>
                </c:pt>
                <c:pt idx="5202">
                  <c:v>40178</c:v>
                </c:pt>
                <c:pt idx="5203">
                  <c:v>40179</c:v>
                </c:pt>
                <c:pt idx="5204">
                  <c:v>40182</c:v>
                </c:pt>
                <c:pt idx="5205">
                  <c:v>40183</c:v>
                </c:pt>
                <c:pt idx="5206">
                  <c:v>40184</c:v>
                </c:pt>
                <c:pt idx="5207">
                  <c:v>40185</c:v>
                </c:pt>
                <c:pt idx="5208">
                  <c:v>40186</c:v>
                </c:pt>
                <c:pt idx="5209">
                  <c:v>40189</c:v>
                </c:pt>
                <c:pt idx="5210">
                  <c:v>40190</c:v>
                </c:pt>
                <c:pt idx="5211">
                  <c:v>40191</c:v>
                </c:pt>
                <c:pt idx="5212">
                  <c:v>40192</c:v>
                </c:pt>
                <c:pt idx="5213">
                  <c:v>40193</c:v>
                </c:pt>
                <c:pt idx="5214">
                  <c:v>40196</c:v>
                </c:pt>
                <c:pt idx="5215">
                  <c:v>40197</c:v>
                </c:pt>
                <c:pt idx="5216">
                  <c:v>40198</c:v>
                </c:pt>
                <c:pt idx="5217">
                  <c:v>40199</c:v>
                </c:pt>
                <c:pt idx="5218">
                  <c:v>40200</c:v>
                </c:pt>
                <c:pt idx="5219">
                  <c:v>40203</c:v>
                </c:pt>
                <c:pt idx="5220">
                  <c:v>40204</c:v>
                </c:pt>
                <c:pt idx="5221">
                  <c:v>40205</c:v>
                </c:pt>
                <c:pt idx="5222">
                  <c:v>40206</c:v>
                </c:pt>
                <c:pt idx="5223">
                  <c:v>40207</c:v>
                </c:pt>
                <c:pt idx="5224">
                  <c:v>40210</c:v>
                </c:pt>
                <c:pt idx="5225">
                  <c:v>40211</c:v>
                </c:pt>
                <c:pt idx="5226">
                  <c:v>40212</c:v>
                </c:pt>
                <c:pt idx="5227">
                  <c:v>40213</c:v>
                </c:pt>
                <c:pt idx="5228">
                  <c:v>40214</c:v>
                </c:pt>
                <c:pt idx="5229">
                  <c:v>40217</c:v>
                </c:pt>
                <c:pt idx="5230">
                  <c:v>40218</c:v>
                </c:pt>
                <c:pt idx="5231">
                  <c:v>40219</c:v>
                </c:pt>
                <c:pt idx="5232">
                  <c:v>40220</c:v>
                </c:pt>
                <c:pt idx="5233">
                  <c:v>40221</c:v>
                </c:pt>
                <c:pt idx="5234">
                  <c:v>40224</c:v>
                </c:pt>
                <c:pt idx="5235">
                  <c:v>40225</c:v>
                </c:pt>
                <c:pt idx="5236">
                  <c:v>40226</c:v>
                </c:pt>
                <c:pt idx="5237">
                  <c:v>40227</c:v>
                </c:pt>
                <c:pt idx="5238">
                  <c:v>40228</c:v>
                </c:pt>
                <c:pt idx="5239">
                  <c:v>40231</c:v>
                </c:pt>
                <c:pt idx="5240">
                  <c:v>40232</c:v>
                </c:pt>
                <c:pt idx="5241">
                  <c:v>40233</c:v>
                </c:pt>
                <c:pt idx="5242">
                  <c:v>40234</c:v>
                </c:pt>
                <c:pt idx="5243">
                  <c:v>40235</c:v>
                </c:pt>
                <c:pt idx="5244">
                  <c:v>40238</c:v>
                </c:pt>
                <c:pt idx="5245">
                  <c:v>40239</c:v>
                </c:pt>
                <c:pt idx="5246">
                  <c:v>40240</c:v>
                </c:pt>
                <c:pt idx="5247">
                  <c:v>40241</c:v>
                </c:pt>
                <c:pt idx="5248">
                  <c:v>40242</c:v>
                </c:pt>
                <c:pt idx="5249">
                  <c:v>40245</c:v>
                </c:pt>
                <c:pt idx="5250">
                  <c:v>40246</c:v>
                </c:pt>
                <c:pt idx="5251">
                  <c:v>40247</c:v>
                </c:pt>
                <c:pt idx="5252">
                  <c:v>40248</c:v>
                </c:pt>
                <c:pt idx="5253">
                  <c:v>40249</c:v>
                </c:pt>
                <c:pt idx="5254">
                  <c:v>40252</c:v>
                </c:pt>
                <c:pt idx="5255">
                  <c:v>40253</c:v>
                </c:pt>
                <c:pt idx="5256">
                  <c:v>40254</c:v>
                </c:pt>
                <c:pt idx="5257">
                  <c:v>40255</c:v>
                </c:pt>
                <c:pt idx="5258">
                  <c:v>40256</c:v>
                </c:pt>
                <c:pt idx="5259">
                  <c:v>40259</c:v>
                </c:pt>
                <c:pt idx="5260">
                  <c:v>40260</c:v>
                </c:pt>
                <c:pt idx="5261">
                  <c:v>40261</c:v>
                </c:pt>
                <c:pt idx="5262">
                  <c:v>40262</c:v>
                </c:pt>
                <c:pt idx="5263">
                  <c:v>40263</c:v>
                </c:pt>
                <c:pt idx="5264">
                  <c:v>40266</c:v>
                </c:pt>
                <c:pt idx="5265">
                  <c:v>40267</c:v>
                </c:pt>
                <c:pt idx="5266">
                  <c:v>40268</c:v>
                </c:pt>
                <c:pt idx="5267">
                  <c:v>40269</c:v>
                </c:pt>
                <c:pt idx="5268">
                  <c:v>40270</c:v>
                </c:pt>
                <c:pt idx="5269">
                  <c:v>40273</c:v>
                </c:pt>
                <c:pt idx="5270">
                  <c:v>40274</c:v>
                </c:pt>
                <c:pt idx="5271">
                  <c:v>40275</c:v>
                </c:pt>
                <c:pt idx="5272">
                  <c:v>40276</c:v>
                </c:pt>
                <c:pt idx="5273">
                  <c:v>40277</c:v>
                </c:pt>
                <c:pt idx="5274">
                  <c:v>40280</c:v>
                </c:pt>
                <c:pt idx="5275">
                  <c:v>40281</c:v>
                </c:pt>
                <c:pt idx="5276">
                  <c:v>40282</c:v>
                </c:pt>
                <c:pt idx="5277">
                  <c:v>40283</c:v>
                </c:pt>
                <c:pt idx="5278">
                  <c:v>40284</c:v>
                </c:pt>
                <c:pt idx="5279">
                  <c:v>40287</c:v>
                </c:pt>
                <c:pt idx="5280">
                  <c:v>40288</c:v>
                </c:pt>
                <c:pt idx="5281">
                  <c:v>40289</c:v>
                </c:pt>
                <c:pt idx="5282">
                  <c:v>40290</c:v>
                </c:pt>
                <c:pt idx="5283">
                  <c:v>40291</c:v>
                </c:pt>
                <c:pt idx="5284">
                  <c:v>40294</c:v>
                </c:pt>
                <c:pt idx="5285">
                  <c:v>40295</c:v>
                </c:pt>
                <c:pt idx="5286">
                  <c:v>40296</c:v>
                </c:pt>
                <c:pt idx="5287">
                  <c:v>40297</c:v>
                </c:pt>
                <c:pt idx="5288">
                  <c:v>40298</c:v>
                </c:pt>
                <c:pt idx="5289">
                  <c:v>40301</c:v>
                </c:pt>
                <c:pt idx="5290">
                  <c:v>40302</c:v>
                </c:pt>
                <c:pt idx="5291">
                  <c:v>40303</c:v>
                </c:pt>
                <c:pt idx="5292">
                  <c:v>40304</c:v>
                </c:pt>
                <c:pt idx="5293">
                  <c:v>40305</c:v>
                </c:pt>
                <c:pt idx="5294">
                  <c:v>40308</c:v>
                </c:pt>
                <c:pt idx="5295">
                  <c:v>40309</c:v>
                </c:pt>
                <c:pt idx="5296">
                  <c:v>40310</c:v>
                </c:pt>
                <c:pt idx="5297">
                  <c:v>40311</c:v>
                </c:pt>
                <c:pt idx="5298">
                  <c:v>40312</c:v>
                </c:pt>
                <c:pt idx="5299">
                  <c:v>40315</c:v>
                </c:pt>
                <c:pt idx="5300">
                  <c:v>40316</c:v>
                </c:pt>
                <c:pt idx="5301">
                  <c:v>40317</c:v>
                </c:pt>
                <c:pt idx="5302">
                  <c:v>40318</c:v>
                </c:pt>
                <c:pt idx="5303">
                  <c:v>40319</c:v>
                </c:pt>
                <c:pt idx="5304">
                  <c:v>40322</c:v>
                </c:pt>
                <c:pt idx="5305">
                  <c:v>40323</c:v>
                </c:pt>
                <c:pt idx="5306">
                  <c:v>40324</c:v>
                </c:pt>
                <c:pt idx="5307">
                  <c:v>40325</c:v>
                </c:pt>
                <c:pt idx="5308">
                  <c:v>40326</c:v>
                </c:pt>
                <c:pt idx="5309">
                  <c:v>40329</c:v>
                </c:pt>
                <c:pt idx="5310">
                  <c:v>40330</c:v>
                </c:pt>
                <c:pt idx="5311">
                  <c:v>40331</c:v>
                </c:pt>
                <c:pt idx="5312">
                  <c:v>40332</c:v>
                </c:pt>
                <c:pt idx="5313">
                  <c:v>40333</c:v>
                </c:pt>
                <c:pt idx="5314">
                  <c:v>40336</c:v>
                </c:pt>
                <c:pt idx="5315">
                  <c:v>40337</c:v>
                </c:pt>
                <c:pt idx="5316">
                  <c:v>40338</c:v>
                </c:pt>
                <c:pt idx="5317">
                  <c:v>40339</c:v>
                </c:pt>
                <c:pt idx="5318">
                  <c:v>40340</c:v>
                </c:pt>
                <c:pt idx="5319">
                  <c:v>40343</c:v>
                </c:pt>
                <c:pt idx="5320">
                  <c:v>40344</c:v>
                </c:pt>
                <c:pt idx="5321">
                  <c:v>40345</c:v>
                </c:pt>
                <c:pt idx="5322">
                  <c:v>40346</c:v>
                </c:pt>
                <c:pt idx="5323">
                  <c:v>40347</c:v>
                </c:pt>
                <c:pt idx="5324">
                  <c:v>40350</c:v>
                </c:pt>
                <c:pt idx="5325">
                  <c:v>40351</c:v>
                </c:pt>
                <c:pt idx="5326">
                  <c:v>40352</c:v>
                </c:pt>
                <c:pt idx="5327">
                  <c:v>40353</c:v>
                </c:pt>
                <c:pt idx="5328">
                  <c:v>40354</c:v>
                </c:pt>
                <c:pt idx="5329">
                  <c:v>40357</c:v>
                </c:pt>
                <c:pt idx="5330">
                  <c:v>40358</c:v>
                </c:pt>
                <c:pt idx="5331">
                  <c:v>40359</c:v>
                </c:pt>
                <c:pt idx="5332">
                  <c:v>40360</c:v>
                </c:pt>
                <c:pt idx="5333">
                  <c:v>40361</c:v>
                </c:pt>
                <c:pt idx="5334">
                  <c:v>40364</c:v>
                </c:pt>
                <c:pt idx="5335">
                  <c:v>40365</c:v>
                </c:pt>
                <c:pt idx="5336">
                  <c:v>40366</c:v>
                </c:pt>
                <c:pt idx="5337">
                  <c:v>40367</c:v>
                </c:pt>
                <c:pt idx="5338">
                  <c:v>40368</c:v>
                </c:pt>
                <c:pt idx="5339">
                  <c:v>40371</c:v>
                </c:pt>
                <c:pt idx="5340">
                  <c:v>40372</c:v>
                </c:pt>
                <c:pt idx="5341">
                  <c:v>40373</c:v>
                </c:pt>
                <c:pt idx="5342">
                  <c:v>40374</c:v>
                </c:pt>
                <c:pt idx="5343">
                  <c:v>40375</c:v>
                </c:pt>
                <c:pt idx="5344">
                  <c:v>40378</c:v>
                </c:pt>
                <c:pt idx="5345">
                  <c:v>40379</c:v>
                </c:pt>
                <c:pt idx="5346">
                  <c:v>40380</c:v>
                </c:pt>
                <c:pt idx="5347">
                  <c:v>40381</c:v>
                </c:pt>
                <c:pt idx="5348">
                  <c:v>40382</c:v>
                </c:pt>
                <c:pt idx="5349">
                  <c:v>40385</c:v>
                </c:pt>
                <c:pt idx="5350">
                  <c:v>40386</c:v>
                </c:pt>
                <c:pt idx="5351">
                  <c:v>40387</c:v>
                </c:pt>
                <c:pt idx="5352">
                  <c:v>40388</c:v>
                </c:pt>
                <c:pt idx="5353">
                  <c:v>40389</c:v>
                </c:pt>
                <c:pt idx="5354">
                  <c:v>40392</c:v>
                </c:pt>
                <c:pt idx="5355">
                  <c:v>40393</c:v>
                </c:pt>
                <c:pt idx="5356">
                  <c:v>40394</c:v>
                </c:pt>
                <c:pt idx="5357">
                  <c:v>40395</c:v>
                </c:pt>
                <c:pt idx="5358">
                  <c:v>40396</c:v>
                </c:pt>
                <c:pt idx="5359">
                  <c:v>40399</c:v>
                </c:pt>
                <c:pt idx="5360">
                  <c:v>40400</c:v>
                </c:pt>
                <c:pt idx="5361">
                  <c:v>40401</c:v>
                </c:pt>
                <c:pt idx="5362">
                  <c:v>40402</c:v>
                </c:pt>
                <c:pt idx="5363">
                  <c:v>40403</c:v>
                </c:pt>
                <c:pt idx="5364">
                  <c:v>40406</c:v>
                </c:pt>
                <c:pt idx="5365">
                  <c:v>40407</c:v>
                </c:pt>
                <c:pt idx="5366">
                  <c:v>40408</c:v>
                </c:pt>
                <c:pt idx="5367">
                  <c:v>40409</c:v>
                </c:pt>
                <c:pt idx="5368">
                  <c:v>40410</c:v>
                </c:pt>
                <c:pt idx="5369">
                  <c:v>40413</c:v>
                </c:pt>
                <c:pt idx="5370">
                  <c:v>40414</c:v>
                </c:pt>
                <c:pt idx="5371">
                  <c:v>40415</c:v>
                </c:pt>
                <c:pt idx="5372">
                  <c:v>40416</c:v>
                </c:pt>
                <c:pt idx="5373">
                  <c:v>40417</c:v>
                </c:pt>
                <c:pt idx="5374">
                  <c:v>40420</c:v>
                </c:pt>
                <c:pt idx="5375">
                  <c:v>40421</c:v>
                </c:pt>
                <c:pt idx="5376">
                  <c:v>40422</c:v>
                </c:pt>
                <c:pt idx="5377">
                  <c:v>40423</c:v>
                </c:pt>
                <c:pt idx="5378">
                  <c:v>40424</c:v>
                </c:pt>
                <c:pt idx="5379">
                  <c:v>40427</c:v>
                </c:pt>
                <c:pt idx="5380">
                  <c:v>40428</c:v>
                </c:pt>
                <c:pt idx="5381">
                  <c:v>40429</c:v>
                </c:pt>
                <c:pt idx="5382">
                  <c:v>40430</c:v>
                </c:pt>
                <c:pt idx="5383">
                  <c:v>40431</c:v>
                </c:pt>
                <c:pt idx="5384">
                  <c:v>40434</c:v>
                </c:pt>
                <c:pt idx="5385">
                  <c:v>40435</c:v>
                </c:pt>
                <c:pt idx="5386">
                  <c:v>40436</c:v>
                </c:pt>
                <c:pt idx="5387">
                  <c:v>40437</c:v>
                </c:pt>
                <c:pt idx="5388">
                  <c:v>40438</c:v>
                </c:pt>
                <c:pt idx="5389">
                  <c:v>40441</c:v>
                </c:pt>
                <c:pt idx="5390">
                  <c:v>40442</c:v>
                </c:pt>
                <c:pt idx="5391">
                  <c:v>40443</c:v>
                </c:pt>
                <c:pt idx="5392">
                  <c:v>40444</c:v>
                </c:pt>
                <c:pt idx="5393">
                  <c:v>40445</c:v>
                </c:pt>
                <c:pt idx="5394">
                  <c:v>40448</c:v>
                </c:pt>
                <c:pt idx="5395">
                  <c:v>40449</c:v>
                </c:pt>
                <c:pt idx="5396">
                  <c:v>40450</c:v>
                </c:pt>
                <c:pt idx="5397">
                  <c:v>40451</c:v>
                </c:pt>
                <c:pt idx="5398">
                  <c:v>40452</c:v>
                </c:pt>
                <c:pt idx="5399">
                  <c:v>40455</c:v>
                </c:pt>
                <c:pt idx="5400">
                  <c:v>40456</c:v>
                </c:pt>
                <c:pt idx="5401">
                  <c:v>40457</c:v>
                </c:pt>
                <c:pt idx="5402">
                  <c:v>40458</c:v>
                </c:pt>
                <c:pt idx="5403">
                  <c:v>40459</c:v>
                </c:pt>
                <c:pt idx="5404">
                  <c:v>40462</c:v>
                </c:pt>
                <c:pt idx="5405">
                  <c:v>40463</c:v>
                </c:pt>
                <c:pt idx="5406">
                  <c:v>40464</c:v>
                </c:pt>
                <c:pt idx="5407">
                  <c:v>40465</c:v>
                </c:pt>
                <c:pt idx="5408">
                  <c:v>40466</c:v>
                </c:pt>
                <c:pt idx="5409">
                  <c:v>40469</c:v>
                </c:pt>
                <c:pt idx="5410">
                  <c:v>40470</c:v>
                </c:pt>
                <c:pt idx="5411">
                  <c:v>40471</c:v>
                </c:pt>
                <c:pt idx="5412">
                  <c:v>40472</c:v>
                </c:pt>
                <c:pt idx="5413">
                  <c:v>40473</c:v>
                </c:pt>
                <c:pt idx="5414">
                  <c:v>40476</c:v>
                </c:pt>
                <c:pt idx="5415">
                  <c:v>40477</c:v>
                </c:pt>
                <c:pt idx="5416">
                  <c:v>40478</c:v>
                </c:pt>
                <c:pt idx="5417">
                  <c:v>40479</c:v>
                </c:pt>
                <c:pt idx="5418">
                  <c:v>40480</c:v>
                </c:pt>
                <c:pt idx="5419">
                  <c:v>40483</c:v>
                </c:pt>
                <c:pt idx="5420">
                  <c:v>40484</c:v>
                </c:pt>
                <c:pt idx="5421">
                  <c:v>40485</c:v>
                </c:pt>
                <c:pt idx="5422">
                  <c:v>40486</c:v>
                </c:pt>
                <c:pt idx="5423">
                  <c:v>40487</c:v>
                </c:pt>
                <c:pt idx="5424">
                  <c:v>40490</c:v>
                </c:pt>
                <c:pt idx="5425">
                  <c:v>40491</c:v>
                </c:pt>
                <c:pt idx="5426">
                  <c:v>40492</c:v>
                </c:pt>
                <c:pt idx="5427">
                  <c:v>40493</c:v>
                </c:pt>
                <c:pt idx="5428">
                  <c:v>40494</c:v>
                </c:pt>
                <c:pt idx="5429">
                  <c:v>40497</c:v>
                </c:pt>
                <c:pt idx="5430">
                  <c:v>40498</c:v>
                </c:pt>
                <c:pt idx="5431">
                  <c:v>40499</c:v>
                </c:pt>
                <c:pt idx="5432">
                  <c:v>40500</c:v>
                </c:pt>
                <c:pt idx="5433">
                  <c:v>40501</c:v>
                </c:pt>
                <c:pt idx="5434">
                  <c:v>40504</c:v>
                </c:pt>
                <c:pt idx="5435">
                  <c:v>40505</c:v>
                </c:pt>
                <c:pt idx="5436">
                  <c:v>40506</c:v>
                </c:pt>
                <c:pt idx="5437">
                  <c:v>40507</c:v>
                </c:pt>
                <c:pt idx="5438">
                  <c:v>40508</c:v>
                </c:pt>
                <c:pt idx="5439">
                  <c:v>40511</c:v>
                </c:pt>
                <c:pt idx="5440">
                  <c:v>40512</c:v>
                </c:pt>
                <c:pt idx="5441">
                  <c:v>40513</c:v>
                </c:pt>
                <c:pt idx="5442">
                  <c:v>40514</c:v>
                </c:pt>
                <c:pt idx="5443">
                  <c:v>40515</c:v>
                </c:pt>
                <c:pt idx="5444">
                  <c:v>40518</c:v>
                </c:pt>
                <c:pt idx="5445">
                  <c:v>40519</c:v>
                </c:pt>
                <c:pt idx="5446">
                  <c:v>40520</c:v>
                </c:pt>
                <c:pt idx="5447">
                  <c:v>40521</c:v>
                </c:pt>
                <c:pt idx="5448">
                  <c:v>40522</c:v>
                </c:pt>
                <c:pt idx="5449">
                  <c:v>40525</c:v>
                </c:pt>
                <c:pt idx="5450">
                  <c:v>40526</c:v>
                </c:pt>
                <c:pt idx="5451">
                  <c:v>40527</c:v>
                </c:pt>
                <c:pt idx="5452">
                  <c:v>40528</c:v>
                </c:pt>
                <c:pt idx="5453">
                  <c:v>40529</c:v>
                </c:pt>
                <c:pt idx="5454">
                  <c:v>40532</c:v>
                </c:pt>
                <c:pt idx="5455">
                  <c:v>40533</c:v>
                </c:pt>
                <c:pt idx="5456">
                  <c:v>40534</c:v>
                </c:pt>
                <c:pt idx="5457">
                  <c:v>40535</c:v>
                </c:pt>
                <c:pt idx="5458">
                  <c:v>40536</c:v>
                </c:pt>
                <c:pt idx="5459">
                  <c:v>40539</c:v>
                </c:pt>
                <c:pt idx="5460">
                  <c:v>40540</c:v>
                </c:pt>
                <c:pt idx="5461">
                  <c:v>40541</c:v>
                </c:pt>
                <c:pt idx="5462">
                  <c:v>40542</c:v>
                </c:pt>
                <c:pt idx="5463">
                  <c:v>40543</c:v>
                </c:pt>
                <c:pt idx="5464">
                  <c:v>40546</c:v>
                </c:pt>
                <c:pt idx="5465">
                  <c:v>40547</c:v>
                </c:pt>
                <c:pt idx="5466">
                  <c:v>40548</c:v>
                </c:pt>
                <c:pt idx="5467">
                  <c:v>40549</c:v>
                </c:pt>
                <c:pt idx="5468">
                  <c:v>40550</c:v>
                </c:pt>
                <c:pt idx="5469">
                  <c:v>40553</c:v>
                </c:pt>
                <c:pt idx="5470">
                  <c:v>40554</c:v>
                </c:pt>
                <c:pt idx="5471">
                  <c:v>40555</c:v>
                </c:pt>
                <c:pt idx="5472">
                  <c:v>40556</c:v>
                </c:pt>
                <c:pt idx="5473">
                  <c:v>40557</c:v>
                </c:pt>
                <c:pt idx="5474">
                  <c:v>40560</c:v>
                </c:pt>
                <c:pt idx="5475">
                  <c:v>40561</c:v>
                </c:pt>
                <c:pt idx="5476">
                  <c:v>40562</c:v>
                </c:pt>
                <c:pt idx="5477">
                  <c:v>40563</c:v>
                </c:pt>
                <c:pt idx="5478">
                  <c:v>40564</c:v>
                </c:pt>
                <c:pt idx="5479">
                  <c:v>40567</c:v>
                </c:pt>
                <c:pt idx="5480">
                  <c:v>40568</c:v>
                </c:pt>
                <c:pt idx="5481">
                  <c:v>40569</c:v>
                </c:pt>
                <c:pt idx="5482">
                  <c:v>40570</c:v>
                </c:pt>
                <c:pt idx="5483">
                  <c:v>40571</c:v>
                </c:pt>
                <c:pt idx="5484">
                  <c:v>40574</c:v>
                </c:pt>
                <c:pt idx="5485">
                  <c:v>40575</c:v>
                </c:pt>
                <c:pt idx="5486">
                  <c:v>40576</c:v>
                </c:pt>
                <c:pt idx="5487">
                  <c:v>40577</c:v>
                </c:pt>
                <c:pt idx="5488">
                  <c:v>40578</c:v>
                </c:pt>
                <c:pt idx="5489">
                  <c:v>40581</c:v>
                </c:pt>
                <c:pt idx="5490">
                  <c:v>40582</c:v>
                </c:pt>
                <c:pt idx="5491">
                  <c:v>40583</c:v>
                </c:pt>
                <c:pt idx="5492">
                  <c:v>40584</c:v>
                </c:pt>
                <c:pt idx="5493">
                  <c:v>40585</c:v>
                </c:pt>
                <c:pt idx="5494">
                  <c:v>40588</c:v>
                </c:pt>
                <c:pt idx="5495">
                  <c:v>40589</c:v>
                </c:pt>
                <c:pt idx="5496">
                  <c:v>40590</c:v>
                </c:pt>
                <c:pt idx="5497">
                  <c:v>40591</c:v>
                </c:pt>
                <c:pt idx="5498">
                  <c:v>40592</c:v>
                </c:pt>
                <c:pt idx="5499">
                  <c:v>40595</c:v>
                </c:pt>
                <c:pt idx="5500">
                  <c:v>40596</c:v>
                </c:pt>
                <c:pt idx="5501">
                  <c:v>40597</c:v>
                </c:pt>
                <c:pt idx="5502">
                  <c:v>40598</c:v>
                </c:pt>
                <c:pt idx="5503">
                  <c:v>40599</c:v>
                </c:pt>
                <c:pt idx="5504">
                  <c:v>40602</c:v>
                </c:pt>
                <c:pt idx="5505">
                  <c:v>40603</c:v>
                </c:pt>
                <c:pt idx="5506">
                  <c:v>40604</c:v>
                </c:pt>
                <c:pt idx="5507">
                  <c:v>40605</c:v>
                </c:pt>
                <c:pt idx="5508">
                  <c:v>40606</c:v>
                </c:pt>
                <c:pt idx="5509">
                  <c:v>40609</c:v>
                </c:pt>
                <c:pt idx="5510">
                  <c:v>40610</c:v>
                </c:pt>
                <c:pt idx="5511">
                  <c:v>40611</c:v>
                </c:pt>
                <c:pt idx="5512">
                  <c:v>40612</c:v>
                </c:pt>
                <c:pt idx="5513">
                  <c:v>40613</c:v>
                </c:pt>
                <c:pt idx="5514">
                  <c:v>40616</c:v>
                </c:pt>
                <c:pt idx="5515">
                  <c:v>40617</c:v>
                </c:pt>
                <c:pt idx="5516">
                  <c:v>40618</c:v>
                </c:pt>
                <c:pt idx="5517">
                  <c:v>40619</c:v>
                </c:pt>
                <c:pt idx="5518">
                  <c:v>40620</c:v>
                </c:pt>
                <c:pt idx="5519">
                  <c:v>40623</c:v>
                </c:pt>
                <c:pt idx="5520">
                  <c:v>40624</c:v>
                </c:pt>
                <c:pt idx="5521">
                  <c:v>40625</c:v>
                </c:pt>
                <c:pt idx="5522">
                  <c:v>40626</c:v>
                </c:pt>
                <c:pt idx="5523">
                  <c:v>40627</c:v>
                </c:pt>
                <c:pt idx="5524">
                  <c:v>40630</c:v>
                </c:pt>
                <c:pt idx="5525">
                  <c:v>40631</c:v>
                </c:pt>
                <c:pt idx="5526">
                  <c:v>40632</c:v>
                </c:pt>
                <c:pt idx="5527">
                  <c:v>40633</c:v>
                </c:pt>
                <c:pt idx="5528">
                  <c:v>40634</c:v>
                </c:pt>
                <c:pt idx="5529">
                  <c:v>40637</c:v>
                </c:pt>
                <c:pt idx="5530">
                  <c:v>40638</c:v>
                </c:pt>
                <c:pt idx="5531">
                  <c:v>40639</c:v>
                </c:pt>
                <c:pt idx="5532">
                  <c:v>40640</c:v>
                </c:pt>
                <c:pt idx="5533">
                  <c:v>40641</c:v>
                </c:pt>
                <c:pt idx="5534">
                  <c:v>40644</c:v>
                </c:pt>
                <c:pt idx="5535">
                  <c:v>40645</c:v>
                </c:pt>
                <c:pt idx="5536">
                  <c:v>40646</c:v>
                </c:pt>
                <c:pt idx="5537">
                  <c:v>40647</c:v>
                </c:pt>
                <c:pt idx="5538">
                  <c:v>40648</c:v>
                </c:pt>
                <c:pt idx="5539">
                  <c:v>40651</c:v>
                </c:pt>
                <c:pt idx="5540">
                  <c:v>40652</c:v>
                </c:pt>
                <c:pt idx="5541">
                  <c:v>40653</c:v>
                </c:pt>
                <c:pt idx="5542">
                  <c:v>40654</c:v>
                </c:pt>
                <c:pt idx="5543">
                  <c:v>40655</c:v>
                </c:pt>
                <c:pt idx="5544">
                  <c:v>40658</c:v>
                </c:pt>
                <c:pt idx="5545">
                  <c:v>40659</c:v>
                </c:pt>
                <c:pt idx="5546">
                  <c:v>40660</c:v>
                </c:pt>
                <c:pt idx="5547">
                  <c:v>40661</c:v>
                </c:pt>
                <c:pt idx="5548">
                  <c:v>40662</c:v>
                </c:pt>
                <c:pt idx="5549">
                  <c:v>40665</c:v>
                </c:pt>
                <c:pt idx="5550">
                  <c:v>40666</c:v>
                </c:pt>
                <c:pt idx="5551">
                  <c:v>40667</c:v>
                </c:pt>
                <c:pt idx="5552">
                  <c:v>40668</c:v>
                </c:pt>
                <c:pt idx="5553">
                  <c:v>40669</c:v>
                </c:pt>
                <c:pt idx="5554">
                  <c:v>40672</c:v>
                </c:pt>
                <c:pt idx="5555">
                  <c:v>40673</c:v>
                </c:pt>
                <c:pt idx="5556">
                  <c:v>40674</c:v>
                </c:pt>
                <c:pt idx="5557">
                  <c:v>40675</c:v>
                </c:pt>
                <c:pt idx="5558">
                  <c:v>40676</c:v>
                </c:pt>
                <c:pt idx="5559">
                  <c:v>40679</c:v>
                </c:pt>
                <c:pt idx="5560">
                  <c:v>40680</c:v>
                </c:pt>
                <c:pt idx="5561">
                  <c:v>40681</c:v>
                </c:pt>
                <c:pt idx="5562">
                  <c:v>40682</c:v>
                </c:pt>
                <c:pt idx="5563">
                  <c:v>40683</c:v>
                </c:pt>
                <c:pt idx="5564">
                  <c:v>40686</c:v>
                </c:pt>
                <c:pt idx="5565">
                  <c:v>40687</c:v>
                </c:pt>
                <c:pt idx="5566">
                  <c:v>40688</c:v>
                </c:pt>
                <c:pt idx="5567">
                  <c:v>40689</c:v>
                </c:pt>
                <c:pt idx="5568">
                  <c:v>40690</c:v>
                </c:pt>
                <c:pt idx="5569">
                  <c:v>40693</c:v>
                </c:pt>
                <c:pt idx="5570">
                  <c:v>40694</c:v>
                </c:pt>
                <c:pt idx="5571">
                  <c:v>40695</c:v>
                </c:pt>
                <c:pt idx="5572">
                  <c:v>40696</c:v>
                </c:pt>
                <c:pt idx="5573">
                  <c:v>40697</c:v>
                </c:pt>
                <c:pt idx="5574">
                  <c:v>40700</c:v>
                </c:pt>
                <c:pt idx="5575">
                  <c:v>40701</c:v>
                </c:pt>
                <c:pt idx="5576">
                  <c:v>40702</c:v>
                </c:pt>
                <c:pt idx="5577">
                  <c:v>40703</c:v>
                </c:pt>
                <c:pt idx="5578">
                  <c:v>40704</c:v>
                </c:pt>
                <c:pt idx="5579">
                  <c:v>40707</c:v>
                </c:pt>
                <c:pt idx="5580">
                  <c:v>40708</c:v>
                </c:pt>
                <c:pt idx="5581">
                  <c:v>40709</c:v>
                </c:pt>
                <c:pt idx="5582">
                  <c:v>40710</c:v>
                </c:pt>
                <c:pt idx="5583">
                  <c:v>40711</c:v>
                </c:pt>
                <c:pt idx="5584">
                  <c:v>40714</c:v>
                </c:pt>
                <c:pt idx="5585">
                  <c:v>40715</c:v>
                </c:pt>
                <c:pt idx="5586">
                  <c:v>40716</c:v>
                </c:pt>
                <c:pt idx="5587">
                  <c:v>40717</c:v>
                </c:pt>
                <c:pt idx="5588">
                  <c:v>40718</c:v>
                </c:pt>
                <c:pt idx="5589">
                  <c:v>40721</c:v>
                </c:pt>
                <c:pt idx="5590">
                  <c:v>40722</c:v>
                </c:pt>
                <c:pt idx="5591">
                  <c:v>40723</c:v>
                </c:pt>
                <c:pt idx="5592">
                  <c:v>40724</c:v>
                </c:pt>
                <c:pt idx="5593">
                  <c:v>40725</c:v>
                </c:pt>
                <c:pt idx="5594">
                  <c:v>40728</c:v>
                </c:pt>
                <c:pt idx="5595">
                  <c:v>40729</c:v>
                </c:pt>
                <c:pt idx="5596">
                  <c:v>40730</c:v>
                </c:pt>
                <c:pt idx="5597">
                  <c:v>40731</c:v>
                </c:pt>
                <c:pt idx="5598">
                  <c:v>40732</c:v>
                </c:pt>
                <c:pt idx="5599">
                  <c:v>40735</c:v>
                </c:pt>
                <c:pt idx="5600">
                  <c:v>40736</c:v>
                </c:pt>
                <c:pt idx="5601">
                  <c:v>40737</c:v>
                </c:pt>
                <c:pt idx="5602">
                  <c:v>40738</c:v>
                </c:pt>
                <c:pt idx="5603">
                  <c:v>40739</c:v>
                </c:pt>
                <c:pt idx="5604">
                  <c:v>40742</c:v>
                </c:pt>
                <c:pt idx="5605">
                  <c:v>40743</c:v>
                </c:pt>
                <c:pt idx="5606">
                  <c:v>40744</c:v>
                </c:pt>
                <c:pt idx="5607">
                  <c:v>40745</c:v>
                </c:pt>
                <c:pt idx="5608">
                  <c:v>40746</c:v>
                </c:pt>
                <c:pt idx="5609">
                  <c:v>40749</c:v>
                </c:pt>
                <c:pt idx="5610">
                  <c:v>40750</c:v>
                </c:pt>
                <c:pt idx="5611">
                  <c:v>40751</c:v>
                </c:pt>
                <c:pt idx="5612">
                  <c:v>40752</c:v>
                </c:pt>
                <c:pt idx="5613">
                  <c:v>40753</c:v>
                </c:pt>
                <c:pt idx="5614">
                  <c:v>40756</c:v>
                </c:pt>
                <c:pt idx="5615">
                  <c:v>40757</c:v>
                </c:pt>
                <c:pt idx="5616">
                  <c:v>40758</c:v>
                </c:pt>
                <c:pt idx="5617">
                  <c:v>40759</c:v>
                </c:pt>
                <c:pt idx="5618">
                  <c:v>40760</c:v>
                </c:pt>
                <c:pt idx="5619">
                  <c:v>40763</c:v>
                </c:pt>
                <c:pt idx="5620">
                  <c:v>40764</c:v>
                </c:pt>
                <c:pt idx="5621">
                  <c:v>40765</c:v>
                </c:pt>
                <c:pt idx="5622">
                  <c:v>40766</c:v>
                </c:pt>
                <c:pt idx="5623">
                  <c:v>40767</c:v>
                </c:pt>
                <c:pt idx="5624">
                  <c:v>40770</c:v>
                </c:pt>
                <c:pt idx="5625">
                  <c:v>40771</c:v>
                </c:pt>
                <c:pt idx="5626">
                  <c:v>40772</c:v>
                </c:pt>
                <c:pt idx="5627">
                  <c:v>40773</c:v>
                </c:pt>
                <c:pt idx="5628">
                  <c:v>40774</c:v>
                </c:pt>
                <c:pt idx="5629">
                  <c:v>40777</c:v>
                </c:pt>
                <c:pt idx="5630">
                  <c:v>40778</c:v>
                </c:pt>
                <c:pt idx="5631">
                  <c:v>40779</c:v>
                </c:pt>
                <c:pt idx="5632">
                  <c:v>40780</c:v>
                </c:pt>
                <c:pt idx="5633">
                  <c:v>40781</c:v>
                </c:pt>
                <c:pt idx="5634">
                  <c:v>40784</c:v>
                </c:pt>
                <c:pt idx="5635">
                  <c:v>40785</c:v>
                </c:pt>
                <c:pt idx="5636">
                  <c:v>40786</c:v>
                </c:pt>
                <c:pt idx="5637">
                  <c:v>40787</c:v>
                </c:pt>
                <c:pt idx="5638">
                  <c:v>40788</c:v>
                </c:pt>
                <c:pt idx="5639">
                  <c:v>40791</c:v>
                </c:pt>
                <c:pt idx="5640">
                  <c:v>40792</c:v>
                </c:pt>
                <c:pt idx="5641">
                  <c:v>40793</c:v>
                </c:pt>
                <c:pt idx="5642">
                  <c:v>40794</c:v>
                </c:pt>
                <c:pt idx="5643">
                  <c:v>40795</c:v>
                </c:pt>
                <c:pt idx="5644">
                  <c:v>40798</c:v>
                </c:pt>
                <c:pt idx="5645">
                  <c:v>40799</c:v>
                </c:pt>
                <c:pt idx="5646">
                  <c:v>40800</c:v>
                </c:pt>
                <c:pt idx="5647">
                  <c:v>40801</c:v>
                </c:pt>
                <c:pt idx="5648">
                  <c:v>40802</c:v>
                </c:pt>
                <c:pt idx="5649">
                  <c:v>40805</c:v>
                </c:pt>
                <c:pt idx="5650">
                  <c:v>40806</c:v>
                </c:pt>
                <c:pt idx="5651">
                  <c:v>40807</c:v>
                </c:pt>
                <c:pt idx="5652">
                  <c:v>40808</c:v>
                </c:pt>
                <c:pt idx="5653">
                  <c:v>40809</c:v>
                </c:pt>
                <c:pt idx="5654">
                  <c:v>40812</c:v>
                </c:pt>
                <c:pt idx="5655">
                  <c:v>40813</c:v>
                </c:pt>
                <c:pt idx="5656">
                  <c:v>40814</c:v>
                </c:pt>
                <c:pt idx="5657">
                  <c:v>40815</c:v>
                </c:pt>
                <c:pt idx="5658">
                  <c:v>40816</c:v>
                </c:pt>
                <c:pt idx="5659">
                  <c:v>40819</c:v>
                </c:pt>
                <c:pt idx="5660">
                  <c:v>40820</c:v>
                </c:pt>
                <c:pt idx="5661">
                  <c:v>40821</c:v>
                </c:pt>
                <c:pt idx="5662">
                  <c:v>40822</c:v>
                </c:pt>
                <c:pt idx="5663">
                  <c:v>40823</c:v>
                </c:pt>
                <c:pt idx="5664">
                  <c:v>40826</c:v>
                </c:pt>
                <c:pt idx="5665">
                  <c:v>40827</c:v>
                </c:pt>
                <c:pt idx="5666">
                  <c:v>40828</c:v>
                </c:pt>
                <c:pt idx="5667">
                  <c:v>40829</c:v>
                </c:pt>
                <c:pt idx="5668">
                  <c:v>40830</c:v>
                </c:pt>
                <c:pt idx="5669">
                  <c:v>40833</c:v>
                </c:pt>
                <c:pt idx="5670">
                  <c:v>40834</c:v>
                </c:pt>
                <c:pt idx="5671">
                  <c:v>40835</c:v>
                </c:pt>
                <c:pt idx="5672">
                  <c:v>40836</c:v>
                </c:pt>
                <c:pt idx="5673">
                  <c:v>40837</c:v>
                </c:pt>
                <c:pt idx="5674">
                  <c:v>40840</c:v>
                </c:pt>
                <c:pt idx="5675">
                  <c:v>40841</c:v>
                </c:pt>
                <c:pt idx="5676">
                  <c:v>40842</c:v>
                </c:pt>
                <c:pt idx="5677">
                  <c:v>40843</c:v>
                </c:pt>
                <c:pt idx="5678">
                  <c:v>40844</c:v>
                </c:pt>
                <c:pt idx="5679">
                  <c:v>40847</c:v>
                </c:pt>
                <c:pt idx="5680">
                  <c:v>40848</c:v>
                </c:pt>
                <c:pt idx="5681">
                  <c:v>40849</c:v>
                </c:pt>
                <c:pt idx="5682">
                  <c:v>40850</c:v>
                </c:pt>
                <c:pt idx="5683">
                  <c:v>40851</c:v>
                </c:pt>
                <c:pt idx="5684">
                  <c:v>40854</c:v>
                </c:pt>
                <c:pt idx="5685">
                  <c:v>40855</c:v>
                </c:pt>
                <c:pt idx="5686">
                  <c:v>40856</c:v>
                </c:pt>
                <c:pt idx="5687">
                  <c:v>40857</c:v>
                </c:pt>
                <c:pt idx="5688">
                  <c:v>40858</c:v>
                </c:pt>
                <c:pt idx="5689">
                  <c:v>40861</c:v>
                </c:pt>
                <c:pt idx="5690">
                  <c:v>40862</c:v>
                </c:pt>
                <c:pt idx="5691">
                  <c:v>40863</c:v>
                </c:pt>
                <c:pt idx="5692">
                  <c:v>40864</c:v>
                </c:pt>
                <c:pt idx="5693">
                  <c:v>40865</c:v>
                </c:pt>
                <c:pt idx="5694">
                  <c:v>40868</c:v>
                </c:pt>
                <c:pt idx="5695">
                  <c:v>40869</c:v>
                </c:pt>
                <c:pt idx="5696">
                  <c:v>40870</c:v>
                </c:pt>
                <c:pt idx="5697">
                  <c:v>40871</c:v>
                </c:pt>
                <c:pt idx="5698">
                  <c:v>40872</c:v>
                </c:pt>
                <c:pt idx="5699">
                  <c:v>40875</c:v>
                </c:pt>
                <c:pt idx="5700">
                  <c:v>40876</c:v>
                </c:pt>
                <c:pt idx="5701">
                  <c:v>40877</c:v>
                </c:pt>
                <c:pt idx="5702">
                  <c:v>40878</c:v>
                </c:pt>
                <c:pt idx="5703">
                  <c:v>40879</c:v>
                </c:pt>
                <c:pt idx="5704">
                  <c:v>40882</c:v>
                </c:pt>
                <c:pt idx="5705">
                  <c:v>40883</c:v>
                </c:pt>
                <c:pt idx="5706">
                  <c:v>40884</c:v>
                </c:pt>
                <c:pt idx="5707">
                  <c:v>40885</c:v>
                </c:pt>
                <c:pt idx="5708">
                  <c:v>40886</c:v>
                </c:pt>
                <c:pt idx="5709">
                  <c:v>40889</c:v>
                </c:pt>
                <c:pt idx="5710">
                  <c:v>40890</c:v>
                </c:pt>
                <c:pt idx="5711">
                  <c:v>40891</c:v>
                </c:pt>
                <c:pt idx="5712">
                  <c:v>40892</c:v>
                </c:pt>
                <c:pt idx="5713">
                  <c:v>40893</c:v>
                </c:pt>
                <c:pt idx="5714">
                  <c:v>40896</c:v>
                </c:pt>
                <c:pt idx="5715">
                  <c:v>40897</c:v>
                </c:pt>
                <c:pt idx="5716">
                  <c:v>40898</c:v>
                </c:pt>
                <c:pt idx="5717">
                  <c:v>40899</c:v>
                </c:pt>
                <c:pt idx="5718">
                  <c:v>40900</c:v>
                </c:pt>
                <c:pt idx="5719">
                  <c:v>40903</c:v>
                </c:pt>
                <c:pt idx="5720">
                  <c:v>40904</c:v>
                </c:pt>
                <c:pt idx="5721">
                  <c:v>40905</c:v>
                </c:pt>
                <c:pt idx="5722">
                  <c:v>40906</c:v>
                </c:pt>
                <c:pt idx="5723">
                  <c:v>40907</c:v>
                </c:pt>
                <c:pt idx="5724">
                  <c:v>40910</c:v>
                </c:pt>
                <c:pt idx="5725">
                  <c:v>40911</c:v>
                </c:pt>
                <c:pt idx="5726">
                  <c:v>40912</c:v>
                </c:pt>
                <c:pt idx="5727">
                  <c:v>40913</c:v>
                </c:pt>
                <c:pt idx="5728">
                  <c:v>40914</c:v>
                </c:pt>
                <c:pt idx="5729">
                  <c:v>40917</c:v>
                </c:pt>
                <c:pt idx="5730">
                  <c:v>40918</c:v>
                </c:pt>
                <c:pt idx="5731">
                  <c:v>40919</c:v>
                </c:pt>
                <c:pt idx="5732">
                  <c:v>40920</c:v>
                </c:pt>
                <c:pt idx="5733">
                  <c:v>40921</c:v>
                </c:pt>
                <c:pt idx="5734">
                  <c:v>40924</c:v>
                </c:pt>
                <c:pt idx="5735">
                  <c:v>40925</c:v>
                </c:pt>
                <c:pt idx="5736">
                  <c:v>40926</c:v>
                </c:pt>
                <c:pt idx="5737">
                  <c:v>40927</c:v>
                </c:pt>
                <c:pt idx="5738">
                  <c:v>40928</c:v>
                </c:pt>
                <c:pt idx="5739">
                  <c:v>40931</c:v>
                </c:pt>
                <c:pt idx="5740">
                  <c:v>40932</c:v>
                </c:pt>
                <c:pt idx="5741">
                  <c:v>40933</c:v>
                </c:pt>
                <c:pt idx="5742">
                  <c:v>40934</c:v>
                </c:pt>
                <c:pt idx="5743">
                  <c:v>40935</c:v>
                </c:pt>
                <c:pt idx="5744">
                  <c:v>40938</c:v>
                </c:pt>
                <c:pt idx="5745">
                  <c:v>40939</c:v>
                </c:pt>
                <c:pt idx="5746">
                  <c:v>40940</c:v>
                </c:pt>
                <c:pt idx="5747">
                  <c:v>40941</c:v>
                </c:pt>
                <c:pt idx="5748">
                  <c:v>40942</c:v>
                </c:pt>
                <c:pt idx="5749">
                  <c:v>40945</c:v>
                </c:pt>
                <c:pt idx="5750">
                  <c:v>40946</c:v>
                </c:pt>
                <c:pt idx="5751">
                  <c:v>40947</c:v>
                </c:pt>
                <c:pt idx="5752">
                  <c:v>40948</c:v>
                </c:pt>
                <c:pt idx="5753">
                  <c:v>40949</c:v>
                </c:pt>
                <c:pt idx="5754">
                  <c:v>40952</c:v>
                </c:pt>
                <c:pt idx="5755">
                  <c:v>40953</c:v>
                </c:pt>
                <c:pt idx="5756">
                  <c:v>40954</c:v>
                </c:pt>
                <c:pt idx="5757">
                  <c:v>40955</c:v>
                </c:pt>
                <c:pt idx="5758">
                  <c:v>40956</c:v>
                </c:pt>
                <c:pt idx="5759">
                  <c:v>40959</c:v>
                </c:pt>
                <c:pt idx="5760">
                  <c:v>40960</c:v>
                </c:pt>
                <c:pt idx="5761">
                  <c:v>40961</c:v>
                </c:pt>
                <c:pt idx="5762">
                  <c:v>40962</c:v>
                </c:pt>
                <c:pt idx="5763">
                  <c:v>40963</c:v>
                </c:pt>
                <c:pt idx="5764">
                  <c:v>40966</c:v>
                </c:pt>
                <c:pt idx="5765">
                  <c:v>40967</c:v>
                </c:pt>
                <c:pt idx="5766">
                  <c:v>40968</c:v>
                </c:pt>
                <c:pt idx="5767">
                  <c:v>40969</c:v>
                </c:pt>
                <c:pt idx="5768">
                  <c:v>40970</c:v>
                </c:pt>
                <c:pt idx="5769">
                  <c:v>40973</c:v>
                </c:pt>
                <c:pt idx="5770">
                  <c:v>40974</c:v>
                </c:pt>
                <c:pt idx="5771">
                  <c:v>40975</c:v>
                </c:pt>
                <c:pt idx="5772">
                  <c:v>40976</c:v>
                </c:pt>
                <c:pt idx="5773">
                  <c:v>40977</c:v>
                </c:pt>
                <c:pt idx="5774">
                  <c:v>40980</c:v>
                </c:pt>
                <c:pt idx="5775">
                  <c:v>40981</c:v>
                </c:pt>
                <c:pt idx="5776">
                  <c:v>40982</c:v>
                </c:pt>
                <c:pt idx="5777">
                  <c:v>40983</c:v>
                </c:pt>
                <c:pt idx="5778">
                  <c:v>40984</c:v>
                </c:pt>
                <c:pt idx="5779">
                  <c:v>40987</c:v>
                </c:pt>
                <c:pt idx="5780">
                  <c:v>40988</c:v>
                </c:pt>
                <c:pt idx="5781">
                  <c:v>40989</c:v>
                </c:pt>
                <c:pt idx="5782">
                  <c:v>40990</c:v>
                </c:pt>
                <c:pt idx="5783">
                  <c:v>40991</c:v>
                </c:pt>
                <c:pt idx="5784">
                  <c:v>40994</c:v>
                </c:pt>
                <c:pt idx="5785">
                  <c:v>40995</c:v>
                </c:pt>
                <c:pt idx="5786">
                  <c:v>40996</c:v>
                </c:pt>
                <c:pt idx="5787">
                  <c:v>40997</c:v>
                </c:pt>
                <c:pt idx="5788">
                  <c:v>40998</c:v>
                </c:pt>
                <c:pt idx="5789">
                  <c:v>41001</c:v>
                </c:pt>
                <c:pt idx="5790">
                  <c:v>41002</c:v>
                </c:pt>
                <c:pt idx="5791">
                  <c:v>41003</c:v>
                </c:pt>
                <c:pt idx="5792">
                  <c:v>41004</c:v>
                </c:pt>
                <c:pt idx="5793">
                  <c:v>41005</c:v>
                </c:pt>
                <c:pt idx="5794">
                  <c:v>41008</c:v>
                </c:pt>
                <c:pt idx="5795">
                  <c:v>41009</c:v>
                </c:pt>
                <c:pt idx="5796">
                  <c:v>41010</c:v>
                </c:pt>
                <c:pt idx="5797">
                  <c:v>41011</c:v>
                </c:pt>
                <c:pt idx="5798">
                  <c:v>41012</c:v>
                </c:pt>
                <c:pt idx="5799">
                  <c:v>41015</c:v>
                </c:pt>
                <c:pt idx="5800">
                  <c:v>41016</c:v>
                </c:pt>
                <c:pt idx="5801">
                  <c:v>41017</c:v>
                </c:pt>
                <c:pt idx="5802">
                  <c:v>41018</c:v>
                </c:pt>
                <c:pt idx="5803">
                  <c:v>41019</c:v>
                </c:pt>
                <c:pt idx="5804">
                  <c:v>41022</c:v>
                </c:pt>
                <c:pt idx="5805">
                  <c:v>41023</c:v>
                </c:pt>
                <c:pt idx="5806">
                  <c:v>41024</c:v>
                </c:pt>
                <c:pt idx="5807">
                  <c:v>41025</c:v>
                </c:pt>
                <c:pt idx="5808">
                  <c:v>41026</c:v>
                </c:pt>
                <c:pt idx="5809">
                  <c:v>41029</c:v>
                </c:pt>
                <c:pt idx="5810">
                  <c:v>41030</c:v>
                </c:pt>
                <c:pt idx="5811">
                  <c:v>41031</c:v>
                </c:pt>
                <c:pt idx="5812">
                  <c:v>41032</c:v>
                </c:pt>
                <c:pt idx="5813">
                  <c:v>41033</c:v>
                </c:pt>
                <c:pt idx="5814">
                  <c:v>41036</c:v>
                </c:pt>
                <c:pt idx="5815">
                  <c:v>41037</c:v>
                </c:pt>
                <c:pt idx="5816">
                  <c:v>41038</c:v>
                </c:pt>
                <c:pt idx="5817">
                  <c:v>41039</c:v>
                </c:pt>
                <c:pt idx="5818">
                  <c:v>41040</c:v>
                </c:pt>
                <c:pt idx="5819">
                  <c:v>41043</c:v>
                </c:pt>
                <c:pt idx="5820">
                  <c:v>41044</c:v>
                </c:pt>
                <c:pt idx="5821">
                  <c:v>41045</c:v>
                </c:pt>
                <c:pt idx="5822">
                  <c:v>41046</c:v>
                </c:pt>
                <c:pt idx="5823">
                  <c:v>41047</c:v>
                </c:pt>
                <c:pt idx="5824">
                  <c:v>41050</c:v>
                </c:pt>
                <c:pt idx="5825">
                  <c:v>41051</c:v>
                </c:pt>
                <c:pt idx="5826">
                  <c:v>41052</c:v>
                </c:pt>
                <c:pt idx="5827">
                  <c:v>41053</c:v>
                </c:pt>
                <c:pt idx="5828">
                  <c:v>41054</c:v>
                </c:pt>
                <c:pt idx="5829">
                  <c:v>41057</c:v>
                </c:pt>
                <c:pt idx="5830">
                  <c:v>41058</c:v>
                </c:pt>
                <c:pt idx="5831">
                  <c:v>41059</c:v>
                </c:pt>
                <c:pt idx="5832">
                  <c:v>41060</c:v>
                </c:pt>
                <c:pt idx="5833">
                  <c:v>41061</c:v>
                </c:pt>
                <c:pt idx="5834">
                  <c:v>41064</c:v>
                </c:pt>
                <c:pt idx="5835">
                  <c:v>41065</c:v>
                </c:pt>
                <c:pt idx="5836">
                  <c:v>41066</c:v>
                </c:pt>
                <c:pt idx="5837">
                  <c:v>41067</c:v>
                </c:pt>
                <c:pt idx="5838">
                  <c:v>41068</c:v>
                </c:pt>
                <c:pt idx="5839">
                  <c:v>41071</c:v>
                </c:pt>
                <c:pt idx="5840">
                  <c:v>41072</c:v>
                </c:pt>
                <c:pt idx="5841">
                  <c:v>41073</c:v>
                </c:pt>
                <c:pt idx="5842">
                  <c:v>41074</c:v>
                </c:pt>
                <c:pt idx="5843">
                  <c:v>41075</c:v>
                </c:pt>
                <c:pt idx="5844">
                  <c:v>41078</c:v>
                </c:pt>
                <c:pt idx="5845">
                  <c:v>41079</c:v>
                </c:pt>
                <c:pt idx="5846">
                  <c:v>41080</c:v>
                </c:pt>
                <c:pt idx="5847">
                  <c:v>41081</c:v>
                </c:pt>
                <c:pt idx="5848">
                  <c:v>41082</c:v>
                </c:pt>
                <c:pt idx="5849">
                  <c:v>41085</c:v>
                </c:pt>
                <c:pt idx="5850">
                  <c:v>41086</c:v>
                </c:pt>
                <c:pt idx="5851">
                  <c:v>41087</c:v>
                </c:pt>
                <c:pt idx="5852">
                  <c:v>41088</c:v>
                </c:pt>
                <c:pt idx="5853">
                  <c:v>41089</c:v>
                </c:pt>
                <c:pt idx="5854">
                  <c:v>41092</c:v>
                </c:pt>
                <c:pt idx="5855">
                  <c:v>41093</c:v>
                </c:pt>
                <c:pt idx="5856">
                  <c:v>41094</c:v>
                </c:pt>
                <c:pt idx="5857">
                  <c:v>41095</c:v>
                </c:pt>
                <c:pt idx="5858">
                  <c:v>41096</c:v>
                </c:pt>
                <c:pt idx="5859">
                  <c:v>41099</c:v>
                </c:pt>
                <c:pt idx="5860">
                  <c:v>41100</c:v>
                </c:pt>
                <c:pt idx="5861">
                  <c:v>41101</c:v>
                </c:pt>
                <c:pt idx="5862">
                  <c:v>41102</c:v>
                </c:pt>
                <c:pt idx="5863">
                  <c:v>41103</c:v>
                </c:pt>
                <c:pt idx="5864">
                  <c:v>41106</c:v>
                </c:pt>
                <c:pt idx="5865">
                  <c:v>41107</c:v>
                </c:pt>
                <c:pt idx="5866">
                  <c:v>41108</c:v>
                </c:pt>
                <c:pt idx="5867">
                  <c:v>41109</c:v>
                </c:pt>
                <c:pt idx="5868">
                  <c:v>41110</c:v>
                </c:pt>
                <c:pt idx="5869">
                  <c:v>41113</c:v>
                </c:pt>
                <c:pt idx="5870">
                  <c:v>41114</c:v>
                </c:pt>
                <c:pt idx="5871">
                  <c:v>41115</c:v>
                </c:pt>
                <c:pt idx="5872">
                  <c:v>41116</c:v>
                </c:pt>
                <c:pt idx="5873">
                  <c:v>41117</c:v>
                </c:pt>
                <c:pt idx="5874">
                  <c:v>41120</c:v>
                </c:pt>
                <c:pt idx="5875">
                  <c:v>41121</c:v>
                </c:pt>
                <c:pt idx="5876">
                  <c:v>41122</c:v>
                </c:pt>
                <c:pt idx="5877">
                  <c:v>41123</c:v>
                </c:pt>
                <c:pt idx="5878">
                  <c:v>41124</c:v>
                </c:pt>
                <c:pt idx="5879">
                  <c:v>41127</c:v>
                </c:pt>
                <c:pt idx="5880">
                  <c:v>41128</c:v>
                </c:pt>
                <c:pt idx="5881">
                  <c:v>41129</c:v>
                </c:pt>
                <c:pt idx="5882">
                  <c:v>41130</c:v>
                </c:pt>
                <c:pt idx="5883">
                  <c:v>41131</c:v>
                </c:pt>
                <c:pt idx="5884">
                  <c:v>41134</c:v>
                </c:pt>
                <c:pt idx="5885">
                  <c:v>41135</c:v>
                </c:pt>
                <c:pt idx="5886">
                  <c:v>41136</c:v>
                </c:pt>
                <c:pt idx="5887">
                  <c:v>41137</c:v>
                </c:pt>
                <c:pt idx="5888">
                  <c:v>41138</c:v>
                </c:pt>
                <c:pt idx="5889">
                  <c:v>41141</c:v>
                </c:pt>
                <c:pt idx="5890">
                  <c:v>41142</c:v>
                </c:pt>
                <c:pt idx="5891">
                  <c:v>41143</c:v>
                </c:pt>
                <c:pt idx="5892">
                  <c:v>41144</c:v>
                </c:pt>
                <c:pt idx="5893">
                  <c:v>41145</c:v>
                </c:pt>
                <c:pt idx="5894">
                  <c:v>41148</c:v>
                </c:pt>
                <c:pt idx="5895">
                  <c:v>41149</c:v>
                </c:pt>
                <c:pt idx="5896">
                  <c:v>41150</c:v>
                </c:pt>
                <c:pt idx="5897">
                  <c:v>41151</c:v>
                </c:pt>
                <c:pt idx="5898">
                  <c:v>41152</c:v>
                </c:pt>
                <c:pt idx="5899">
                  <c:v>41155</c:v>
                </c:pt>
                <c:pt idx="5900">
                  <c:v>41156</c:v>
                </c:pt>
                <c:pt idx="5901">
                  <c:v>41157</c:v>
                </c:pt>
                <c:pt idx="5902">
                  <c:v>41158</c:v>
                </c:pt>
                <c:pt idx="5903">
                  <c:v>41159</c:v>
                </c:pt>
                <c:pt idx="5904">
                  <c:v>41162</c:v>
                </c:pt>
                <c:pt idx="5905">
                  <c:v>41163</c:v>
                </c:pt>
                <c:pt idx="5906">
                  <c:v>41164</c:v>
                </c:pt>
                <c:pt idx="5907">
                  <c:v>41165</c:v>
                </c:pt>
                <c:pt idx="5908">
                  <c:v>41166</c:v>
                </c:pt>
                <c:pt idx="5909">
                  <c:v>41169</c:v>
                </c:pt>
                <c:pt idx="5910">
                  <c:v>41170</c:v>
                </c:pt>
                <c:pt idx="5911">
                  <c:v>41171</c:v>
                </c:pt>
                <c:pt idx="5912">
                  <c:v>41172</c:v>
                </c:pt>
                <c:pt idx="5913">
                  <c:v>41173</c:v>
                </c:pt>
                <c:pt idx="5914">
                  <c:v>41176</c:v>
                </c:pt>
                <c:pt idx="5915">
                  <c:v>41177</c:v>
                </c:pt>
                <c:pt idx="5916">
                  <c:v>41178</c:v>
                </c:pt>
                <c:pt idx="5917">
                  <c:v>41179</c:v>
                </c:pt>
                <c:pt idx="5918">
                  <c:v>41180</c:v>
                </c:pt>
                <c:pt idx="5919">
                  <c:v>41183</c:v>
                </c:pt>
                <c:pt idx="5920">
                  <c:v>41184</c:v>
                </c:pt>
                <c:pt idx="5921">
                  <c:v>41185</c:v>
                </c:pt>
                <c:pt idx="5922">
                  <c:v>41186</c:v>
                </c:pt>
                <c:pt idx="5923">
                  <c:v>41187</c:v>
                </c:pt>
                <c:pt idx="5924">
                  <c:v>41190</c:v>
                </c:pt>
                <c:pt idx="5925">
                  <c:v>41191</c:v>
                </c:pt>
                <c:pt idx="5926">
                  <c:v>41192</c:v>
                </c:pt>
                <c:pt idx="5927">
                  <c:v>41193</c:v>
                </c:pt>
                <c:pt idx="5928">
                  <c:v>41194</c:v>
                </c:pt>
                <c:pt idx="5929">
                  <c:v>41197</c:v>
                </c:pt>
                <c:pt idx="5930">
                  <c:v>41198</c:v>
                </c:pt>
                <c:pt idx="5931">
                  <c:v>41199</c:v>
                </c:pt>
                <c:pt idx="5932">
                  <c:v>41200</c:v>
                </c:pt>
                <c:pt idx="5933">
                  <c:v>41201</c:v>
                </c:pt>
                <c:pt idx="5934">
                  <c:v>41204</c:v>
                </c:pt>
                <c:pt idx="5935">
                  <c:v>41205</c:v>
                </c:pt>
                <c:pt idx="5936">
                  <c:v>41206</c:v>
                </c:pt>
                <c:pt idx="5937">
                  <c:v>41207</c:v>
                </c:pt>
                <c:pt idx="5938">
                  <c:v>41208</c:v>
                </c:pt>
                <c:pt idx="5939">
                  <c:v>41211</c:v>
                </c:pt>
                <c:pt idx="5940">
                  <c:v>41213</c:v>
                </c:pt>
                <c:pt idx="5941">
                  <c:v>41214</c:v>
                </c:pt>
                <c:pt idx="5942">
                  <c:v>41215</c:v>
                </c:pt>
                <c:pt idx="5943">
                  <c:v>41218</c:v>
                </c:pt>
                <c:pt idx="5944">
                  <c:v>41219</c:v>
                </c:pt>
                <c:pt idx="5945">
                  <c:v>41220</c:v>
                </c:pt>
                <c:pt idx="5946">
                  <c:v>41221</c:v>
                </c:pt>
                <c:pt idx="5947">
                  <c:v>41222</c:v>
                </c:pt>
                <c:pt idx="5948">
                  <c:v>41225</c:v>
                </c:pt>
                <c:pt idx="5949">
                  <c:v>41226</c:v>
                </c:pt>
                <c:pt idx="5950">
                  <c:v>41227</c:v>
                </c:pt>
                <c:pt idx="5951">
                  <c:v>41228</c:v>
                </c:pt>
                <c:pt idx="5952">
                  <c:v>41229</c:v>
                </c:pt>
                <c:pt idx="5953">
                  <c:v>41232</c:v>
                </c:pt>
                <c:pt idx="5954">
                  <c:v>41233</c:v>
                </c:pt>
                <c:pt idx="5955">
                  <c:v>41234</c:v>
                </c:pt>
                <c:pt idx="5956">
                  <c:v>41235</c:v>
                </c:pt>
                <c:pt idx="5957">
                  <c:v>41236</c:v>
                </c:pt>
                <c:pt idx="5958">
                  <c:v>41239</c:v>
                </c:pt>
                <c:pt idx="5959">
                  <c:v>41240</c:v>
                </c:pt>
                <c:pt idx="5960">
                  <c:v>41241</c:v>
                </c:pt>
                <c:pt idx="5961">
                  <c:v>41242</c:v>
                </c:pt>
                <c:pt idx="5962">
                  <c:v>41243</c:v>
                </c:pt>
                <c:pt idx="5963">
                  <c:v>41246</c:v>
                </c:pt>
                <c:pt idx="5964">
                  <c:v>41247</c:v>
                </c:pt>
                <c:pt idx="5965">
                  <c:v>41248</c:v>
                </c:pt>
                <c:pt idx="5966">
                  <c:v>41249</c:v>
                </c:pt>
                <c:pt idx="5967">
                  <c:v>41250</c:v>
                </c:pt>
                <c:pt idx="5968">
                  <c:v>41253</c:v>
                </c:pt>
                <c:pt idx="5969">
                  <c:v>41254</c:v>
                </c:pt>
                <c:pt idx="5970">
                  <c:v>41255</c:v>
                </c:pt>
                <c:pt idx="5971">
                  <c:v>41256</c:v>
                </c:pt>
                <c:pt idx="5972">
                  <c:v>41257</c:v>
                </c:pt>
                <c:pt idx="5973">
                  <c:v>41260</c:v>
                </c:pt>
                <c:pt idx="5974">
                  <c:v>41261</c:v>
                </c:pt>
                <c:pt idx="5975">
                  <c:v>41262</c:v>
                </c:pt>
                <c:pt idx="5976">
                  <c:v>41263</c:v>
                </c:pt>
                <c:pt idx="5977">
                  <c:v>41264</c:v>
                </c:pt>
                <c:pt idx="5978">
                  <c:v>41267</c:v>
                </c:pt>
                <c:pt idx="5979">
                  <c:v>41268</c:v>
                </c:pt>
                <c:pt idx="5980">
                  <c:v>41269</c:v>
                </c:pt>
                <c:pt idx="5981">
                  <c:v>41270</c:v>
                </c:pt>
                <c:pt idx="5982">
                  <c:v>41271</c:v>
                </c:pt>
                <c:pt idx="5983">
                  <c:v>41274</c:v>
                </c:pt>
                <c:pt idx="5984">
                  <c:v>41275</c:v>
                </c:pt>
                <c:pt idx="5985">
                  <c:v>41276</c:v>
                </c:pt>
                <c:pt idx="5986">
                  <c:v>41277</c:v>
                </c:pt>
                <c:pt idx="5987">
                  <c:v>41278</c:v>
                </c:pt>
                <c:pt idx="5988">
                  <c:v>41281</c:v>
                </c:pt>
                <c:pt idx="5989">
                  <c:v>41282</c:v>
                </c:pt>
                <c:pt idx="5990">
                  <c:v>41283</c:v>
                </c:pt>
                <c:pt idx="5991">
                  <c:v>41284</c:v>
                </c:pt>
                <c:pt idx="5992">
                  <c:v>41285</c:v>
                </c:pt>
                <c:pt idx="5993">
                  <c:v>41288</c:v>
                </c:pt>
                <c:pt idx="5994">
                  <c:v>41289</c:v>
                </c:pt>
                <c:pt idx="5995">
                  <c:v>41290</c:v>
                </c:pt>
                <c:pt idx="5996">
                  <c:v>41291</c:v>
                </c:pt>
                <c:pt idx="5997">
                  <c:v>41292</c:v>
                </c:pt>
                <c:pt idx="5998">
                  <c:v>41295</c:v>
                </c:pt>
                <c:pt idx="5999">
                  <c:v>41296</c:v>
                </c:pt>
                <c:pt idx="6000">
                  <c:v>41297</c:v>
                </c:pt>
                <c:pt idx="6001">
                  <c:v>41298</c:v>
                </c:pt>
                <c:pt idx="6002">
                  <c:v>41299</c:v>
                </c:pt>
                <c:pt idx="6003">
                  <c:v>41302</c:v>
                </c:pt>
                <c:pt idx="6004">
                  <c:v>41303</c:v>
                </c:pt>
                <c:pt idx="6005">
                  <c:v>41304</c:v>
                </c:pt>
                <c:pt idx="6006">
                  <c:v>41305</c:v>
                </c:pt>
                <c:pt idx="6007">
                  <c:v>41306</c:v>
                </c:pt>
                <c:pt idx="6008">
                  <c:v>41309</c:v>
                </c:pt>
                <c:pt idx="6009">
                  <c:v>41310</c:v>
                </c:pt>
                <c:pt idx="6010">
                  <c:v>41311</c:v>
                </c:pt>
                <c:pt idx="6011">
                  <c:v>41312</c:v>
                </c:pt>
                <c:pt idx="6012">
                  <c:v>41313</c:v>
                </c:pt>
                <c:pt idx="6013">
                  <c:v>41316</c:v>
                </c:pt>
                <c:pt idx="6014">
                  <c:v>41317</c:v>
                </c:pt>
                <c:pt idx="6015">
                  <c:v>41318</c:v>
                </c:pt>
                <c:pt idx="6016">
                  <c:v>41319</c:v>
                </c:pt>
                <c:pt idx="6017">
                  <c:v>41320</c:v>
                </c:pt>
                <c:pt idx="6018">
                  <c:v>41323</c:v>
                </c:pt>
                <c:pt idx="6019">
                  <c:v>41324</c:v>
                </c:pt>
                <c:pt idx="6020">
                  <c:v>41325</c:v>
                </c:pt>
                <c:pt idx="6021">
                  <c:v>41326</c:v>
                </c:pt>
                <c:pt idx="6022">
                  <c:v>41327</c:v>
                </c:pt>
                <c:pt idx="6023">
                  <c:v>41330</c:v>
                </c:pt>
                <c:pt idx="6024">
                  <c:v>41331</c:v>
                </c:pt>
                <c:pt idx="6025">
                  <c:v>41332</c:v>
                </c:pt>
                <c:pt idx="6026">
                  <c:v>41333</c:v>
                </c:pt>
                <c:pt idx="6027">
                  <c:v>41334</c:v>
                </c:pt>
                <c:pt idx="6028">
                  <c:v>41337</c:v>
                </c:pt>
                <c:pt idx="6029">
                  <c:v>41338</c:v>
                </c:pt>
                <c:pt idx="6030">
                  <c:v>41339</c:v>
                </c:pt>
                <c:pt idx="6031">
                  <c:v>41340</c:v>
                </c:pt>
                <c:pt idx="6032">
                  <c:v>41341</c:v>
                </c:pt>
                <c:pt idx="6033">
                  <c:v>32874</c:v>
                </c:pt>
                <c:pt idx="6034">
                  <c:v>41345</c:v>
                </c:pt>
                <c:pt idx="6035">
                  <c:v>41346</c:v>
                </c:pt>
                <c:pt idx="6036">
                  <c:v>41347</c:v>
                </c:pt>
                <c:pt idx="6037">
                  <c:v>41348</c:v>
                </c:pt>
                <c:pt idx="6038">
                  <c:v>41351</c:v>
                </c:pt>
                <c:pt idx="6039">
                  <c:v>41352</c:v>
                </c:pt>
                <c:pt idx="6040">
                  <c:v>41353</c:v>
                </c:pt>
                <c:pt idx="6041">
                  <c:v>41354</c:v>
                </c:pt>
                <c:pt idx="6042">
                  <c:v>41355</c:v>
                </c:pt>
                <c:pt idx="6043">
                  <c:v>41358</c:v>
                </c:pt>
                <c:pt idx="6044">
                  <c:v>41359</c:v>
                </c:pt>
                <c:pt idx="6045">
                  <c:v>41360</c:v>
                </c:pt>
                <c:pt idx="6046">
                  <c:v>41361</c:v>
                </c:pt>
                <c:pt idx="6047">
                  <c:v>41362</c:v>
                </c:pt>
                <c:pt idx="6048">
                  <c:v>41365</c:v>
                </c:pt>
                <c:pt idx="6049">
                  <c:v>41366</c:v>
                </c:pt>
                <c:pt idx="6050">
                  <c:v>41367</c:v>
                </c:pt>
                <c:pt idx="6051">
                  <c:v>41368</c:v>
                </c:pt>
                <c:pt idx="6052">
                  <c:v>41369</c:v>
                </c:pt>
                <c:pt idx="6053">
                  <c:v>41372</c:v>
                </c:pt>
                <c:pt idx="6054">
                  <c:v>41373</c:v>
                </c:pt>
                <c:pt idx="6055">
                  <c:v>41374</c:v>
                </c:pt>
                <c:pt idx="6056">
                  <c:v>41375</c:v>
                </c:pt>
              </c:numCache>
            </c:numRef>
          </c:cat>
          <c:val>
            <c:numRef>
              <c:f>'Sheet1 (3)'!$C$3:$C$6059</c:f>
              <c:numCache>
                <c:formatCode>General</c:formatCode>
                <c:ptCount val="6057"/>
                <c:pt idx="0">
                  <c:v>7.8090000000000002</c:v>
                </c:pt>
                <c:pt idx="1">
                  <c:v>7.8609999999999998</c:v>
                </c:pt>
                <c:pt idx="2">
                  <c:v>7.8280000000000003</c:v>
                </c:pt>
                <c:pt idx="3">
                  <c:v>7.7809999999999997</c:v>
                </c:pt>
                <c:pt idx="4">
                  <c:v>7.7480000000000002</c:v>
                </c:pt>
                <c:pt idx="5">
                  <c:v>7.7889999999999997</c:v>
                </c:pt>
                <c:pt idx="6">
                  <c:v>7.7460000000000004</c:v>
                </c:pt>
                <c:pt idx="7">
                  <c:v>7.7969999999999997</c:v>
                </c:pt>
                <c:pt idx="8">
                  <c:v>7.7160000000000002</c:v>
                </c:pt>
                <c:pt idx="9">
                  <c:v>7.7160000000000002</c:v>
                </c:pt>
                <c:pt idx="10">
                  <c:v>7.8620000000000001</c:v>
                </c:pt>
                <c:pt idx="11">
                  <c:v>7.9350000000000005</c:v>
                </c:pt>
                <c:pt idx="12">
                  <c:v>8.0389999999999997</c:v>
                </c:pt>
                <c:pt idx="13">
                  <c:v>7.9809999999999999</c:v>
                </c:pt>
                <c:pt idx="14">
                  <c:v>7.9690000000000003</c:v>
                </c:pt>
                <c:pt idx="15">
                  <c:v>7.9480000000000004</c:v>
                </c:pt>
                <c:pt idx="16">
                  <c:v>7.9139999999999997</c:v>
                </c:pt>
                <c:pt idx="17">
                  <c:v>7.9340000000000002</c:v>
                </c:pt>
                <c:pt idx="18">
                  <c:v>7.9390000000000001</c:v>
                </c:pt>
                <c:pt idx="19">
                  <c:v>7.99</c:v>
                </c:pt>
                <c:pt idx="20">
                  <c:v>8.0109999999999992</c:v>
                </c:pt>
                <c:pt idx="21">
                  <c:v>8.0090000000000003</c:v>
                </c:pt>
                <c:pt idx="22">
                  <c:v>8.0180000000000007</c:v>
                </c:pt>
                <c:pt idx="23">
                  <c:v>8.0549999999999997</c:v>
                </c:pt>
                <c:pt idx="24">
                  <c:v>8.0630000000000006</c:v>
                </c:pt>
                <c:pt idx="25">
                  <c:v>8.0640000000000001</c:v>
                </c:pt>
                <c:pt idx="26">
                  <c:v>8.0619999999999994</c:v>
                </c:pt>
                <c:pt idx="27">
                  <c:v>8.0709999999999997</c:v>
                </c:pt>
                <c:pt idx="28">
                  <c:v>8.0129999999999999</c:v>
                </c:pt>
                <c:pt idx="29">
                  <c:v>7.9580000000000002</c:v>
                </c:pt>
                <c:pt idx="30">
                  <c:v>7.7889999999999997</c:v>
                </c:pt>
                <c:pt idx="31">
                  <c:v>7.8719999999999999</c:v>
                </c:pt>
                <c:pt idx="32">
                  <c:v>7.9649999999999999</c:v>
                </c:pt>
                <c:pt idx="33">
                  <c:v>7.9370000000000003</c:v>
                </c:pt>
                <c:pt idx="34">
                  <c:v>7.9350000000000005</c:v>
                </c:pt>
                <c:pt idx="35">
                  <c:v>8.0410000000000004</c:v>
                </c:pt>
                <c:pt idx="36">
                  <c:v>8.0090000000000003</c:v>
                </c:pt>
                <c:pt idx="37">
                  <c:v>7.9649999999999999</c:v>
                </c:pt>
                <c:pt idx="38">
                  <c:v>7.9180000000000001</c:v>
                </c:pt>
                <c:pt idx="39">
                  <c:v>7.9580000000000002</c:v>
                </c:pt>
                <c:pt idx="40">
                  <c:v>7.99</c:v>
                </c:pt>
                <c:pt idx="41">
                  <c:v>8.0299999999999994</c:v>
                </c:pt>
                <c:pt idx="42">
                  <c:v>8.0709999999999997</c:v>
                </c:pt>
                <c:pt idx="43">
                  <c:v>8.0020000000000007</c:v>
                </c:pt>
                <c:pt idx="44">
                  <c:v>8.0739999999999998</c:v>
                </c:pt>
                <c:pt idx="45">
                  <c:v>8.1590000000000007</c:v>
                </c:pt>
                <c:pt idx="46">
                  <c:v>8.1669999999999998</c:v>
                </c:pt>
                <c:pt idx="47">
                  <c:v>8.1869999999999994</c:v>
                </c:pt>
                <c:pt idx="48">
                  <c:v>8.234</c:v>
                </c:pt>
                <c:pt idx="49">
                  <c:v>8.2319999999999993</c:v>
                </c:pt>
                <c:pt idx="50">
                  <c:v>8.2430000000000003</c:v>
                </c:pt>
                <c:pt idx="51">
                  <c:v>8.1989999999999998</c:v>
                </c:pt>
                <c:pt idx="52">
                  <c:v>8.1969999999999992</c:v>
                </c:pt>
                <c:pt idx="53">
                  <c:v>8.1709999999999994</c:v>
                </c:pt>
                <c:pt idx="54">
                  <c:v>8.1999999999999993</c:v>
                </c:pt>
                <c:pt idx="55">
                  <c:v>8.2430000000000003</c:v>
                </c:pt>
                <c:pt idx="56">
                  <c:v>8.2309999999999999</c:v>
                </c:pt>
                <c:pt idx="57">
                  <c:v>8.1660000000000004</c:v>
                </c:pt>
                <c:pt idx="58">
                  <c:v>8.1389999999999993</c:v>
                </c:pt>
                <c:pt idx="59">
                  <c:v>8.1159999999999997</c:v>
                </c:pt>
                <c:pt idx="60">
                  <c:v>8.1690000000000005</c:v>
                </c:pt>
                <c:pt idx="61">
                  <c:v>8.1039999999999992</c:v>
                </c:pt>
                <c:pt idx="62">
                  <c:v>8.1020000000000003</c:v>
                </c:pt>
                <c:pt idx="63">
                  <c:v>8.0440000000000005</c:v>
                </c:pt>
                <c:pt idx="64">
                  <c:v>8.0210000000000008</c:v>
                </c:pt>
                <c:pt idx="65">
                  <c:v>8.0850000000000009</c:v>
                </c:pt>
                <c:pt idx="66">
                  <c:v>7.9989999999999997</c:v>
                </c:pt>
                <c:pt idx="67">
                  <c:v>8.0180000000000007</c:v>
                </c:pt>
                <c:pt idx="68">
                  <c:v>8.0129999999999999</c:v>
                </c:pt>
                <c:pt idx="69">
                  <c:v>8.0739999999999998</c:v>
                </c:pt>
                <c:pt idx="70">
                  <c:v>8.032</c:v>
                </c:pt>
                <c:pt idx="71">
                  <c:v>8.0090000000000003</c:v>
                </c:pt>
                <c:pt idx="72">
                  <c:v>7.992</c:v>
                </c:pt>
                <c:pt idx="73">
                  <c:v>7.99</c:v>
                </c:pt>
                <c:pt idx="74">
                  <c:v>7.9790000000000001</c:v>
                </c:pt>
                <c:pt idx="75">
                  <c:v>8.0109999999999992</c:v>
                </c:pt>
                <c:pt idx="76">
                  <c:v>8.0619999999999994</c:v>
                </c:pt>
                <c:pt idx="77">
                  <c:v>8.0280000000000005</c:v>
                </c:pt>
                <c:pt idx="78">
                  <c:v>7.9489999999999998</c:v>
                </c:pt>
                <c:pt idx="79">
                  <c:v>7.9690000000000003</c:v>
                </c:pt>
                <c:pt idx="80">
                  <c:v>8.0210000000000008</c:v>
                </c:pt>
                <c:pt idx="81">
                  <c:v>8.0410000000000004</c:v>
                </c:pt>
                <c:pt idx="82">
                  <c:v>8.0920000000000005</c:v>
                </c:pt>
                <c:pt idx="83">
                  <c:v>8.0440000000000005</c:v>
                </c:pt>
                <c:pt idx="84">
                  <c:v>8.032</c:v>
                </c:pt>
                <c:pt idx="85">
                  <c:v>8.19</c:v>
                </c:pt>
                <c:pt idx="86">
                  <c:v>8.1669999999999998</c:v>
                </c:pt>
                <c:pt idx="87">
                  <c:v>8.1229999999999993</c:v>
                </c:pt>
                <c:pt idx="88">
                  <c:v>8.0129999999999999</c:v>
                </c:pt>
                <c:pt idx="89">
                  <c:v>8.0530000000000008</c:v>
                </c:pt>
                <c:pt idx="90">
                  <c:v>8.0530000000000008</c:v>
                </c:pt>
                <c:pt idx="91">
                  <c:v>7.9989999999999997</c:v>
                </c:pt>
                <c:pt idx="92">
                  <c:v>7.9649999999999999</c:v>
                </c:pt>
                <c:pt idx="93">
                  <c:v>7.8650000000000002</c:v>
                </c:pt>
                <c:pt idx="94">
                  <c:v>7.8849999999999998</c:v>
                </c:pt>
                <c:pt idx="95">
                  <c:v>7.9050000000000002</c:v>
                </c:pt>
                <c:pt idx="96">
                  <c:v>7.9139999999999997</c:v>
                </c:pt>
                <c:pt idx="97">
                  <c:v>7.923</c:v>
                </c:pt>
                <c:pt idx="98">
                  <c:v>7.992</c:v>
                </c:pt>
                <c:pt idx="99">
                  <c:v>8</c:v>
                </c:pt>
                <c:pt idx="100">
                  <c:v>7.9790000000000001</c:v>
                </c:pt>
                <c:pt idx="101">
                  <c:v>7.883</c:v>
                </c:pt>
                <c:pt idx="102">
                  <c:v>7.944</c:v>
                </c:pt>
                <c:pt idx="103">
                  <c:v>7.9580000000000002</c:v>
                </c:pt>
                <c:pt idx="104">
                  <c:v>8</c:v>
                </c:pt>
                <c:pt idx="105">
                  <c:v>7.9989999999999997</c:v>
                </c:pt>
                <c:pt idx="106">
                  <c:v>8.0090000000000003</c:v>
                </c:pt>
                <c:pt idx="107">
                  <c:v>8.0180000000000007</c:v>
                </c:pt>
                <c:pt idx="108">
                  <c:v>7.9390000000000001</c:v>
                </c:pt>
                <c:pt idx="109">
                  <c:v>7.9480000000000004</c:v>
                </c:pt>
                <c:pt idx="110">
                  <c:v>7.9580000000000002</c:v>
                </c:pt>
                <c:pt idx="111">
                  <c:v>7.9459999999999997</c:v>
                </c:pt>
                <c:pt idx="112">
                  <c:v>7.9649999999999999</c:v>
                </c:pt>
                <c:pt idx="113">
                  <c:v>7.96</c:v>
                </c:pt>
                <c:pt idx="114">
                  <c:v>7.9790000000000001</c:v>
                </c:pt>
                <c:pt idx="115">
                  <c:v>7.99</c:v>
                </c:pt>
                <c:pt idx="116">
                  <c:v>7.9139999999999997</c:v>
                </c:pt>
                <c:pt idx="117">
                  <c:v>7.9119999999999999</c:v>
                </c:pt>
                <c:pt idx="118">
                  <c:v>7.9390000000000001</c:v>
                </c:pt>
                <c:pt idx="119">
                  <c:v>7.9160000000000004</c:v>
                </c:pt>
                <c:pt idx="120">
                  <c:v>8</c:v>
                </c:pt>
                <c:pt idx="121">
                  <c:v>8.0090000000000003</c:v>
                </c:pt>
                <c:pt idx="122">
                  <c:v>8.0180000000000007</c:v>
                </c:pt>
                <c:pt idx="123">
                  <c:v>8.0129999999999999</c:v>
                </c:pt>
                <c:pt idx="124">
                  <c:v>8.032</c:v>
                </c:pt>
                <c:pt idx="125">
                  <c:v>8.0640000000000001</c:v>
                </c:pt>
                <c:pt idx="126">
                  <c:v>8.0410000000000004</c:v>
                </c:pt>
                <c:pt idx="127">
                  <c:v>7.9969999999999999</c:v>
                </c:pt>
                <c:pt idx="128">
                  <c:v>7.992</c:v>
                </c:pt>
                <c:pt idx="129">
                  <c:v>7.9790000000000001</c:v>
                </c:pt>
                <c:pt idx="130">
                  <c:v>7.9559999999999995</c:v>
                </c:pt>
                <c:pt idx="131">
                  <c:v>7.9559999999999995</c:v>
                </c:pt>
                <c:pt idx="132">
                  <c:v>7.923</c:v>
                </c:pt>
                <c:pt idx="133">
                  <c:v>8.0129999999999999</c:v>
                </c:pt>
                <c:pt idx="134">
                  <c:v>8.0530000000000008</c:v>
                </c:pt>
                <c:pt idx="135">
                  <c:v>8.0530000000000008</c:v>
                </c:pt>
                <c:pt idx="136">
                  <c:v>8.0410000000000004</c:v>
                </c:pt>
                <c:pt idx="137">
                  <c:v>7.9340000000000002</c:v>
                </c:pt>
                <c:pt idx="138">
                  <c:v>7.8650000000000002</c:v>
                </c:pt>
                <c:pt idx="139">
                  <c:v>7.8739999999999997</c:v>
                </c:pt>
                <c:pt idx="140">
                  <c:v>7.8529999999999998</c:v>
                </c:pt>
                <c:pt idx="141">
                  <c:v>7.8090000000000002</c:v>
                </c:pt>
                <c:pt idx="142">
                  <c:v>7.7859999999999996</c:v>
                </c:pt>
                <c:pt idx="143">
                  <c:v>7.7919999999999998</c:v>
                </c:pt>
                <c:pt idx="144">
                  <c:v>7.7370000000000001</c:v>
                </c:pt>
                <c:pt idx="145">
                  <c:v>7.8100000000000005</c:v>
                </c:pt>
                <c:pt idx="146">
                  <c:v>7.8090000000000002</c:v>
                </c:pt>
                <c:pt idx="147">
                  <c:v>7.8280000000000003</c:v>
                </c:pt>
                <c:pt idx="148">
                  <c:v>7.7709999999999999</c:v>
                </c:pt>
                <c:pt idx="149">
                  <c:v>7.7480000000000002</c:v>
                </c:pt>
                <c:pt idx="150">
                  <c:v>7.726</c:v>
                </c:pt>
                <c:pt idx="151">
                  <c:v>7.6719999999999997</c:v>
                </c:pt>
                <c:pt idx="152">
                  <c:v>7.67</c:v>
                </c:pt>
                <c:pt idx="153">
                  <c:v>7.5709999999999997</c:v>
                </c:pt>
                <c:pt idx="154">
                  <c:v>7.5170000000000003</c:v>
                </c:pt>
                <c:pt idx="155">
                  <c:v>7.5259999999999998</c:v>
                </c:pt>
                <c:pt idx="156">
                  <c:v>7.609</c:v>
                </c:pt>
                <c:pt idx="157">
                  <c:v>7.649</c:v>
                </c:pt>
                <c:pt idx="158">
                  <c:v>7.6230000000000002</c:v>
                </c:pt>
                <c:pt idx="159">
                  <c:v>7.6530000000000005</c:v>
                </c:pt>
                <c:pt idx="160">
                  <c:v>7.6630000000000003</c:v>
                </c:pt>
                <c:pt idx="161">
                  <c:v>7.7030000000000003</c:v>
                </c:pt>
                <c:pt idx="162">
                  <c:v>7.7439999999999998</c:v>
                </c:pt>
                <c:pt idx="163">
                  <c:v>7.718</c:v>
                </c:pt>
                <c:pt idx="164">
                  <c:v>7.79</c:v>
                </c:pt>
                <c:pt idx="165">
                  <c:v>7.8230000000000004</c:v>
                </c:pt>
                <c:pt idx="166">
                  <c:v>7.8209999999999997</c:v>
                </c:pt>
                <c:pt idx="167">
                  <c:v>7.7670000000000003</c:v>
                </c:pt>
                <c:pt idx="168">
                  <c:v>7.6989999999999998</c:v>
                </c:pt>
                <c:pt idx="169">
                  <c:v>7.7709999999999999</c:v>
                </c:pt>
                <c:pt idx="170">
                  <c:v>7.726</c:v>
                </c:pt>
                <c:pt idx="171">
                  <c:v>7.7140000000000004</c:v>
                </c:pt>
                <c:pt idx="172">
                  <c:v>7.681</c:v>
                </c:pt>
                <c:pt idx="173">
                  <c:v>7.6109999999999998</c:v>
                </c:pt>
                <c:pt idx="174">
                  <c:v>7.6109999999999998</c:v>
                </c:pt>
                <c:pt idx="175">
                  <c:v>7.6310000000000002</c:v>
                </c:pt>
                <c:pt idx="176">
                  <c:v>7.6189999999999998</c:v>
                </c:pt>
                <c:pt idx="177">
                  <c:v>7.6180000000000003</c:v>
                </c:pt>
                <c:pt idx="178">
                  <c:v>7.6230000000000002</c:v>
                </c:pt>
                <c:pt idx="179">
                  <c:v>7.6740000000000004</c:v>
                </c:pt>
                <c:pt idx="180">
                  <c:v>7.6310000000000002</c:v>
                </c:pt>
                <c:pt idx="181">
                  <c:v>7.609</c:v>
                </c:pt>
                <c:pt idx="182">
                  <c:v>7.5860000000000003</c:v>
                </c:pt>
                <c:pt idx="183">
                  <c:v>7.5919999999999996</c:v>
                </c:pt>
                <c:pt idx="184">
                  <c:v>7.601</c:v>
                </c:pt>
                <c:pt idx="185">
                  <c:v>7.6210000000000004</c:v>
                </c:pt>
                <c:pt idx="186">
                  <c:v>7.6189999999999998</c:v>
                </c:pt>
                <c:pt idx="187">
                  <c:v>7.6280000000000001</c:v>
                </c:pt>
                <c:pt idx="188">
                  <c:v>7.5919999999999996</c:v>
                </c:pt>
                <c:pt idx="189">
                  <c:v>7.6109999999999998</c:v>
                </c:pt>
                <c:pt idx="190">
                  <c:v>7.61</c:v>
                </c:pt>
                <c:pt idx="191">
                  <c:v>7.5350000000000001</c:v>
                </c:pt>
                <c:pt idx="192">
                  <c:v>7.46</c:v>
                </c:pt>
                <c:pt idx="193">
                  <c:v>7.35</c:v>
                </c:pt>
                <c:pt idx="194">
                  <c:v>7.3490000000000002</c:v>
                </c:pt>
                <c:pt idx="195">
                  <c:v>7.4</c:v>
                </c:pt>
                <c:pt idx="196">
                  <c:v>7.3979999999999997</c:v>
                </c:pt>
                <c:pt idx="197">
                  <c:v>7.3550000000000004</c:v>
                </c:pt>
                <c:pt idx="198">
                  <c:v>7.2649999999999997</c:v>
                </c:pt>
                <c:pt idx="199">
                  <c:v>7.2629999999999999</c:v>
                </c:pt>
                <c:pt idx="200">
                  <c:v>7.4</c:v>
                </c:pt>
                <c:pt idx="201">
                  <c:v>7.4189999999999996</c:v>
                </c:pt>
                <c:pt idx="202">
                  <c:v>7.3760000000000003</c:v>
                </c:pt>
                <c:pt idx="203">
                  <c:v>7.3710000000000004</c:v>
                </c:pt>
                <c:pt idx="204">
                  <c:v>7.38</c:v>
                </c:pt>
                <c:pt idx="205">
                  <c:v>7.3890000000000002</c:v>
                </c:pt>
                <c:pt idx="206">
                  <c:v>7.43</c:v>
                </c:pt>
                <c:pt idx="207">
                  <c:v>7.4909999999999997</c:v>
                </c:pt>
                <c:pt idx="208">
                  <c:v>7.4550000000000001</c:v>
                </c:pt>
                <c:pt idx="209">
                  <c:v>7.4640000000000004</c:v>
                </c:pt>
                <c:pt idx="210">
                  <c:v>7.452</c:v>
                </c:pt>
                <c:pt idx="211">
                  <c:v>7.4509999999999996</c:v>
                </c:pt>
                <c:pt idx="212">
                  <c:v>7.4279999999999999</c:v>
                </c:pt>
                <c:pt idx="213">
                  <c:v>7.3609999999999998</c:v>
                </c:pt>
                <c:pt idx="214">
                  <c:v>7.38</c:v>
                </c:pt>
                <c:pt idx="215">
                  <c:v>7.3579999999999997</c:v>
                </c:pt>
                <c:pt idx="216">
                  <c:v>7.335</c:v>
                </c:pt>
                <c:pt idx="217">
                  <c:v>7.2709999999999999</c:v>
                </c:pt>
                <c:pt idx="218">
                  <c:v>7.298</c:v>
                </c:pt>
                <c:pt idx="219">
                  <c:v>7.2859999999999996</c:v>
                </c:pt>
                <c:pt idx="220">
                  <c:v>7.3159999999999998</c:v>
                </c:pt>
                <c:pt idx="221">
                  <c:v>7.3140000000000001</c:v>
                </c:pt>
                <c:pt idx="222">
                  <c:v>7.3129999999999997</c:v>
                </c:pt>
                <c:pt idx="223">
                  <c:v>7.2649999999999997</c:v>
                </c:pt>
                <c:pt idx="224">
                  <c:v>7.3159999999999998</c:v>
                </c:pt>
                <c:pt idx="225">
                  <c:v>7.2629999999999999</c:v>
                </c:pt>
                <c:pt idx="226">
                  <c:v>7.2930000000000001</c:v>
                </c:pt>
                <c:pt idx="227">
                  <c:v>7.2930000000000001</c:v>
                </c:pt>
                <c:pt idx="228">
                  <c:v>7.298</c:v>
                </c:pt>
                <c:pt idx="229">
                  <c:v>7.3280000000000003</c:v>
                </c:pt>
                <c:pt idx="230">
                  <c:v>7.3259999999999996</c:v>
                </c:pt>
                <c:pt idx="231">
                  <c:v>7.26</c:v>
                </c:pt>
                <c:pt idx="232">
                  <c:v>7.26</c:v>
                </c:pt>
                <c:pt idx="233">
                  <c:v>7.2450000000000001</c:v>
                </c:pt>
                <c:pt idx="234">
                  <c:v>7.2439999999999998</c:v>
                </c:pt>
                <c:pt idx="235">
                  <c:v>7.2629999999999999</c:v>
                </c:pt>
                <c:pt idx="236">
                  <c:v>7.2720000000000002</c:v>
                </c:pt>
                <c:pt idx="237">
                  <c:v>7.26</c:v>
                </c:pt>
                <c:pt idx="238">
                  <c:v>7.26</c:v>
                </c:pt>
                <c:pt idx="239">
                  <c:v>7.2549999999999999</c:v>
                </c:pt>
                <c:pt idx="240">
                  <c:v>7.2309999999999999</c:v>
                </c:pt>
                <c:pt idx="241">
                  <c:v>7.2089999999999996</c:v>
                </c:pt>
                <c:pt idx="242">
                  <c:v>7.218</c:v>
                </c:pt>
                <c:pt idx="243">
                  <c:v>7.109</c:v>
                </c:pt>
                <c:pt idx="244">
                  <c:v>7.0549999999999997</c:v>
                </c:pt>
                <c:pt idx="245">
                  <c:v>7.0419999999999998</c:v>
                </c:pt>
                <c:pt idx="246">
                  <c:v>6.9889999999999999</c:v>
                </c:pt>
                <c:pt idx="247">
                  <c:v>7.04</c:v>
                </c:pt>
                <c:pt idx="248">
                  <c:v>7.0570000000000004</c:v>
                </c:pt>
                <c:pt idx="249">
                  <c:v>6.9820000000000002</c:v>
                </c:pt>
                <c:pt idx="250">
                  <c:v>6.8010000000000002</c:v>
                </c:pt>
                <c:pt idx="251">
                  <c:v>6.7889999999999997</c:v>
                </c:pt>
                <c:pt idx="252">
                  <c:v>6.7359999999999998</c:v>
                </c:pt>
                <c:pt idx="253">
                  <c:v>6.774</c:v>
                </c:pt>
                <c:pt idx="254">
                  <c:v>6.7279999999999998</c:v>
                </c:pt>
                <c:pt idx="255">
                  <c:v>6.726</c:v>
                </c:pt>
                <c:pt idx="256">
                  <c:v>6.6530000000000005</c:v>
                </c:pt>
                <c:pt idx="257">
                  <c:v>6.6829999999999998</c:v>
                </c:pt>
                <c:pt idx="258">
                  <c:v>6.6269999999999998</c:v>
                </c:pt>
                <c:pt idx="259">
                  <c:v>6.6349999999999998</c:v>
                </c:pt>
                <c:pt idx="260">
                  <c:v>6.62</c:v>
                </c:pt>
                <c:pt idx="261">
                  <c:v>6.7210000000000001</c:v>
                </c:pt>
                <c:pt idx="262">
                  <c:v>6.6890000000000001</c:v>
                </c:pt>
                <c:pt idx="263">
                  <c:v>6.6120000000000001</c:v>
                </c:pt>
                <c:pt idx="264">
                  <c:v>6.4119999999999999</c:v>
                </c:pt>
                <c:pt idx="265">
                  <c:v>6.4109999999999996</c:v>
                </c:pt>
                <c:pt idx="266">
                  <c:v>6.3339999999999996</c:v>
                </c:pt>
                <c:pt idx="267">
                  <c:v>6.2919999999999998</c:v>
                </c:pt>
                <c:pt idx="268">
                  <c:v>6.2350000000000003</c:v>
                </c:pt>
                <c:pt idx="269">
                  <c:v>6.2130000000000001</c:v>
                </c:pt>
                <c:pt idx="270">
                  <c:v>6.2859999999999996</c:v>
                </c:pt>
                <c:pt idx="271">
                  <c:v>6.2389999999999999</c:v>
                </c:pt>
                <c:pt idx="272">
                  <c:v>6.2290000000000001</c:v>
                </c:pt>
                <c:pt idx="273">
                  <c:v>6.2279999999999998</c:v>
                </c:pt>
                <c:pt idx="274">
                  <c:v>6.3179999999999996</c:v>
                </c:pt>
                <c:pt idx="275">
                  <c:v>6.306</c:v>
                </c:pt>
                <c:pt idx="276">
                  <c:v>6.3449999999999998</c:v>
                </c:pt>
                <c:pt idx="277">
                  <c:v>6.4169999999999998</c:v>
                </c:pt>
                <c:pt idx="278">
                  <c:v>6.3920000000000003</c:v>
                </c:pt>
                <c:pt idx="279">
                  <c:v>6.36</c:v>
                </c:pt>
                <c:pt idx="280">
                  <c:v>6.38</c:v>
                </c:pt>
                <c:pt idx="281">
                  <c:v>6.157</c:v>
                </c:pt>
                <c:pt idx="282">
                  <c:v>6.1660000000000004</c:v>
                </c:pt>
                <c:pt idx="283">
                  <c:v>6.1310000000000002</c:v>
                </c:pt>
                <c:pt idx="284">
                  <c:v>6.0780000000000003</c:v>
                </c:pt>
                <c:pt idx="285">
                  <c:v>6.1079999999999997</c:v>
                </c:pt>
                <c:pt idx="286">
                  <c:v>6.0839999999999996</c:v>
                </c:pt>
                <c:pt idx="287">
                  <c:v>6.0410000000000004</c:v>
                </c:pt>
                <c:pt idx="288">
                  <c:v>6.016</c:v>
                </c:pt>
                <c:pt idx="289">
                  <c:v>6.0250000000000004</c:v>
                </c:pt>
                <c:pt idx="290">
                  <c:v>6.024</c:v>
                </c:pt>
                <c:pt idx="291">
                  <c:v>6.0720000000000001</c:v>
                </c:pt>
                <c:pt idx="292">
                  <c:v>6.0720000000000001</c:v>
                </c:pt>
                <c:pt idx="293">
                  <c:v>6.1130000000000004</c:v>
                </c:pt>
                <c:pt idx="294">
                  <c:v>6.1189999999999998</c:v>
                </c:pt>
                <c:pt idx="295">
                  <c:v>6.1189999999999998</c:v>
                </c:pt>
                <c:pt idx="296">
                  <c:v>6.1150000000000002</c:v>
                </c:pt>
                <c:pt idx="297">
                  <c:v>6.1559999999999997</c:v>
                </c:pt>
                <c:pt idx="298">
                  <c:v>6.194</c:v>
                </c:pt>
                <c:pt idx="299">
                  <c:v>6.2089999999999996</c:v>
                </c:pt>
                <c:pt idx="300">
                  <c:v>6.2610000000000001</c:v>
                </c:pt>
                <c:pt idx="301">
                  <c:v>6.2789999999999999</c:v>
                </c:pt>
                <c:pt idx="302">
                  <c:v>6.2460000000000004</c:v>
                </c:pt>
                <c:pt idx="303">
                  <c:v>6.242</c:v>
                </c:pt>
                <c:pt idx="304">
                  <c:v>6.2830000000000004</c:v>
                </c:pt>
                <c:pt idx="305">
                  <c:v>6.2709999999999999</c:v>
                </c:pt>
                <c:pt idx="306">
                  <c:v>6.1420000000000003</c:v>
                </c:pt>
                <c:pt idx="307">
                  <c:v>6.0679999999999996</c:v>
                </c:pt>
                <c:pt idx="308">
                  <c:v>6.0430000000000001</c:v>
                </c:pt>
                <c:pt idx="309">
                  <c:v>6</c:v>
                </c:pt>
                <c:pt idx="310">
                  <c:v>5.9470000000000001</c:v>
                </c:pt>
                <c:pt idx="311">
                  <c:v>5.9649999999999999</c:v>
                </c:pt>
                <c:pt idx="312">
                  <c:v>6.016</c:v>
                </c:pt>
                <c:pt idx="313">
                  <c:v>6.0739999999999998</c:v>
                </c:pt>
                <c:pt idx="314">
                  <c:v>6.0629999999999997</c:v>
                </c:pt>
                <c:pt idx="315">
                  <c:v>6.0510000000000002</c:v>
                </c:pt>
                <c:pt idx="316">
                  <c:v>6.0590000000000002</c:v>
                </c:pt>
                <c:pt idx="317">
                  <c:v>6.0890000000000004</c:v>
                </c:pt>
                <c:pt idx="318">
                  <c:v>6.032</c:v>
                </c:pt>
                <c:pt idx="319">
                  <c:v>5.9480000000000004</c:v>
                </c:pt>
                <c:pt idx="320">
                  <c:v>5.9119999999999999</c:v>
                </c:pt>
                <c:pt idx="321">
                  <c:v>5.9329999999999998</c:v>
                </c:pt>
                <c:pt idx="322">
                  <c:v>5.9219999999999997</c:v>
                </c:pt>
                <c:pt idx="323">
                  <c:v>5.9290000000000003</c:v>
                </c:pt>
                <c:pt idx="324">
                  <c:v>5.9589999999999996</c:v>
                </c:pt>
                <c:pt idx="325">
                  <c:v>5.9269999999999996</c:v>
                </c:pt>
                <c:pt idx="326">
                  <c:v>5.8710000000000004</c:v>
                </c:pt>
                <c:pt idx="327">
                  <c:v>5.8179999999999996</c:v>
                </c:pt>
                <c:pt idx="328">
                  <c:v>5.7709999999999999</c:v>
                </c:pt>
                <c:pt idx="329">
                  <c:v>5.78</c:v>
                </c:pt>
                <c:pt idx="330">
                  <c:v>5.6959999999999997</c:v>
                </c:pt>
                <c:pt idx="331">
                  <c:v>5.6719999999999997</c:v>
                </c:pt>
                <c:pt idx="332">
                  <c:v>5.7549999999999999</c:v>
                </c:pt>
                <c:pt idx="333">
                  <c:v>5.76</c:v>
                </c:pt>
                <c:pt idx="334">
                  <c:v>5.7279999999999998</c:v>
                </c:pt>
                <c:pt idx="335">
                  <c:v>5.8840000000000003</c:v>
                </c:pt>
                <c:pt idx="336">
                  <c:v>5.923</c:v>
                </c:pt>
                <c:pt idx="337">
                  <c:v>5.859</c:v>
                </c:pt>
                <c:pt idx="338">
                  <c:v>5.875</c:v>
                </c:pt>
                <c:pt idx="339">
                  <c:v>5.8109999999999999</c:v>
                </c:pt>
                <c:pt idx="340">
                  <c:v>5.758</c:v>
                </c:pt>
                <c:pt idx="341">
                  <c:v>5.766</c:v>
                </c:pt>
                <c:pt idx="342">
                  <c:v>5.7549999999999999</c:v>
                </c:pt>
                <c:pt idx="343">
                  <c:v>5.6870000000000003</c:v>
                </c:pt>
                <c:pt idx="344">
                  <c:v>5.6859999999999999</c:v>
                </c:pt>
                <c:pt idx="345">
                  <c:v>5.6219999999999999</c:v>
                </c:pt>
                <c:pt idx="346">
                  <c:v>5.62</c:v>
                </c:pt>
                <c:pt idx="347">
                  <c:v>5.6079999999999997</c:v>
                </c:pt>
                <c:pt idx="348">
                  <c:v>5.6870000000000003</c:v>
                </c:pt>
                <c:pt idx="349">
                  <c:v>5.6440000000000001</c:v>
                </c:pt>
                <c:pt idx="350">
                  <c:v>5.633</c:v>
                </c:pt>
                <c:pt idx="351">
                  <c:v>5.609</c:v>
                </c:pt>
                <c:pt idx="352">
                  <c:v>5.6289999999999996</c:v>
                </c:pt>
                <c:pt idx="353">
                  <c:v>5.6449999999999996</c:v>
                </c:pt>
                <c:pt idx="354">
                  <c:v>5.6020000000000003</c:v>
                </c:pt>
                <c:pt idx="355">
                  <c:v>5.5490000000000004</c:v>
                </c:pt>
                <c:pt idx="356">
                  <c:v>5.5679999999999996</c:v>
                </c:pt>
                <c:pt idx="357">
                  <c:v>5.6079999999999997</c:v>
                </c:pt>
                <c:pt idx="358">
                  <c:v>5.6550000000000002</c:v>
                </c:pt>
                <c:pt idx="359">
                  <c:v>5.6129999999999995</c:v>
                </c:pt>
                <c:pt idx="360">
                  <c:v>5.5490000000000004</c:v>
                </c:pt>
                <c:pt idx="361">
                  <c:v>5.5670000000000002</c:v>
                </c:pt>
                <c:pt idx="362">
                  <c:v>5.5659999999999998</c:v>
                </c:pt>
                <c:pt idx="363">
                  <c:v>5.5549999999999997</c:v>
                </c:pt>
                <c:pt idx="364">
                  <c:v>5.5549999999999997</c:v>
                </c:pt>
                <c:pt idx="365">
                  <c:v>5.6120000000000001</c:v>
                </c:pt>
                <c:pt idx="366">
                  <c:v>5.6929999999999996</c:v>
                </c:pt>
                <c:pt idx="367">
                  <c:v>5.7759999999999998</c:v>
                </c:pt>
                <c:pt idx="368">
                  <c:v>5.75</c:v>
                </c:pt>
                <c:pt idx="369">
                  <c:v>5.7379999999999995</c:v>
                </c:pt>
                <c:pt idx="370">
                  <c:v>5.7379999999999995</c:v>
                </c:pt>
                <c:pt idx="371">
                  <c:v>5.7240000000000002</c:v>
                </c:pt>
                <c:pt idx="372">
                  <c:v>5.7439999999999998</c:v>
                </c:pt>
                <c:pt idx="373">
                  <c:v>5.75</c:v>
                </c:pt>
                <c:pt idx="374">
                  <c:v>5.7279999999999998</c:v>
                </c:pt>
                <c:pt idx="375">
                  <c:v>5.7480000000000002</c:v>
                </c:pt>
                <c:pt idx="376">
                  <c:v>5.7560000000000002</c:v>
                </c:pt>
                <c:pt idx="377">
                  <c:v>5.7759999999999998</c:v>
                </c:pt>
                <c:pt idx="378">
                  <c:v>5.8019999999999996</c:v>
                </c:pt>
                <c:pt idx="379">
                  <c:v>5.7379999999999995</c:v>
                </c:pt>
                <c:pt idx="380">
                  <c:v>5.7270000000000003</c:v>
                </c:pt>
                <c:pt idx="381">
                  <c:v>5.7350000000000003</c:v>
                </c:pt>
                <c:pt idx="382">
                  <c:v>5.7130000000000001</c:v>
                </c:pt>
                <c:pt idx="383">
                  <c:v>5.75</c:v>
                </c:pt>
                <c:pt idx="384">
                  <c:v>5.7169999999999996</c:v>
                </c:pt>
                <c:pt idx="385">
                  <c:v>5.7160000000000002</c:v>
                </c:pt>
                <c:pt idx="386">
                  <c:v>5.6929999999999996</c:v>
                </c:pt>
                <c:pt idx="387">
                  <c:v>5.7439999999999998</c:v>
                </c:pt>
                <c:pt idx="388">
                  <c:v>5.75</c:v>
                </c:pt>
                <c:pt idx="389">
                  <c:v>5.7270000000000003</c:v>
                </c:pt>
                <c:pt idx="390">
                  <c:v>5.7270000000000003</c:v>
                </c:pt>
                <c:pt idx="391">
                  <c:v>5.7450000000000001</c:v>
                </c:pt>
                <c:pt idx="392">
                  <c:v>5.734</c:v>
                </c:pt>
                <c:pt idx="393">
                  <c:v>5.76</c:v>
                </c:pt>
                <c:pt idx="394">
                  <c:v>5.7379999999999995</c:v>
                </c:pt>
                <c:pt idx="395">
                  <c:v>5.7270000000000003</c:v>
                </c:pt>
                <c:pt idx="396">
                  <c:v>5.7240000000000002</c:v>
                </c:pt>
                <c:pt idx="397">
                  <c:v>5.7439999999999998</c:v>
                </c:pt>
                <c:pt idx="398">
                  <c:v>5.76</c:v>
                </c:pt>
                <c:pt idx="399">
                  <c:v>5.77</c:v>
                </c:pt>
                <c:pt idx="400">
                  <c:v>5.758</c:v>
                </c:pt>
                <c:pt idx="401">
                  <c:v>5.7450000000000001</c:v>
                </c:pt>
                <c:pt idx="402">
                  <c:v>5.7229999999999999</c:v>
                </c:pt>
                <c:pt idx="403">
                  <c:v>5.76</c:v>
                </c:pt>
                <c:pt idx="404">
                  <c:v>5.7379999999999995</c:v>
                </c:pt>
                <c:pt idx="405">
                  <c:v>5.7480000000000002</c:v>
                </c:pt>
                <c:pt idx="406">
                  <c:v>5.7450000000000001</c:v>
                </c:pt>
                <c:pt idx="407">
                  <c:v>5.734</c:v>
                </c:pt>
                <c:pt idx="408">
                  <c:v>5.718</c:v>
                </c:pt>
                <c:pt idx="409">
                  <c:v>5.6760000000000002</c:v>
                </c:pt>
                <c:pt idx="410">
                  <c:v>5.7059999999999995</c:v>
                </c:pt>
                <c:pt idx="411">
                  <c:v>5.6509999999999998</c:v>
                </c:pt>
                <c:pt idx="412">
                  <c:v>5.6710000000000003</c:v>
                </c:pt>
                <c:pt idx="413">
                  <c:v>5.5819999999999999</c:v>
                </c:pt>
                <c:pt idx="414">
                  <c:v>5.54</c:v>
                </c:pt>
                <c:pt idx="415">
                  <c:v>5.5280000000000005</c:v>
                </c:pt>
                <c:pt idx="416">
                  <c:v>5.4740000000000002</c:v>
                </c:pt>
                <c:pt idx="417">
                  <c:v>5.452</c:v>
                </c:pt>
                <c:pt idx="418">
                  <c:v>5.4569999999999999</c:v>
                </c:pt>
                <c:pt idx="419">
                  <c:v>5.4459999999999997</c:v>
                </c:pt>
                <c:pt idx="420">
                  <c:v>5.4340000000000002</c:v>
                </c:pt>
                <c:pt idx="421">
                  <c:v>5.39</c:v>
                </c:pt>
                <c:pt idx="422">
                  <c:v>5.2439999999999998</c:v>
                </c:pt>
                <c:pt idx="423">
                  <c:v>5.2690000000000001</c:v>
                </c:pt>
                <c:pt idx="424">
                  <c:v>5.4349999999999996</c:v>
                </c:pt>
                <c:pt idx="425">
                  <c:v>5.4660000000000002</c:v>
                </c:pt>
                <c:pt idx="426">
                  <c:v>5.5469999999999997</c:v>
                </c:pt>
                <c:pt idx="427">
                  <c:v>5.5670000000000002</c:v>
                </c:pt>
                <c:pt idx="428">
                  <c:v>5.5670000000000002</c:v>
                </c:pt>
                <c:pt idx="429">
                  <c:v>5.4459999999999997</c:v>
                </c:pt>
                <c:pt idx="430">
                  <c:v>5.4560000000000004</c:v>
                </c:pt>
                <c:pt idx="431">
                  <c:v>5.484</c:v>
                </c:pt>
                <c:pt idx="432">
                  <c:v>5.484</c:v>
                </c:pt>
                <c:pt idx="433">
                  <c:v>5.4939999999999998</c:v>
                </c:pt>
                <c:pt idx="434">
                  <c:v>5.4870000000000001</c:v>
                </c:pt>
                <c:pt idx="435">
                  <c:v>5.4870000000000001</c:v>
                </c:pt>
                <c:pt idx="436">
                  <c:v>5.4530000000000003</c:v>
                </c:pt>
                <c:pt idx="437">
                  <c:v>5.4210000000000003</c:v>
                </c:pt>
                <c:pt idx="438">
                  <c:v>5.3940000000000001</c:v>
                </c:pt>
                <c:pt idx="439">
                  <c:v>5.4039999999999999</c:v>
                </c:pt>
                <c:pt idx="440">
                  <c:v>5.3090000000000002</c:v>
                </c:pt>
                <c:pt idx="441">
                  <c:v>5.3070000000000004</c:v>
                </c:pt>
                <c:pt idx="442">
                  <c:v>5.327</c:v>
                </c:pt>
                <c:pt idx="443">
                  <c:v>5.3319999999999999</c:v>
                </c:pt>
                <c:pt idx="444">
                  <c:v>5.3310000000000004</c:v>
                </c:pt>
                <c:pt idx="445">
                  <c:v>5.351</c:v>
                </c:pt>
                <c:pt idx="446">
                  <c:v>5.3380000000000001</c:v>
                </c:pt>
                <c:pt idx="447">
                  <c:v>5.3579999999999997</c:v>
                </c:pt>
                <c:pt idx="448">
                  <c:v>5.3419999999999996</c:v>
                </c:pt>
                <c:pt idx="449">
                  <c:v>5.32</c:v>
                </c:pt>
                <c:pt idx="450">
                  <c:v>5.2780000000000005</c:v>
                </c:pt>
                <c:pt idx="451">
                  <c:v>5.2759999999999998</c:v>
                </c:pt>
                <c:pt idx="452">
                  <c:v>5.2539999999999996</c:v>
                </c:pt>
                <c:pt idx="453">
                  <c:v>5.2379999999999995</c:v>
                </c:pt>
                <c:pt idx="454">
                  <c:v>5.2370000000000001</c:v>
                </c:pt>
                <c:pt idx="455">
                  <c:v>5.1740000000000004</c:v>
                </c:pt>
                <c:pt idx="456">
                  <c:v>5.1509999999999998</c:v>
                </c:pt>
                <c:pt idx="457">
                  <c:v>5.15</c:v>
                </c:pt>
                <c:pt idx="458">
                  <c:v>5.165</c:v>
                </c:pt>
                <c:pt idx="459">
                  <c:v>5.1429999999999998</c:v>
                </c:pt>
                <c:pt idx="460">
                  <c:v>5.1630000000000003</c:v>
                </c:pt>
                <c:pt idx="461">
                  <c:v>5.1079999999999997</c:v>
                </c:pt>
                <c:pt idx="462">
                  <c:v>5.1079999999999997</c:v>
                </c:pt>
                <c:pt idx="463">
                  <c:v>5.0869999999999997</c:v>
                </c:pt>
                <c:pt idx="464">
                  <c:v>5.1219999999999999</c:v>
                </c:pt>
                <c:pt idx="465">
                  <c:v>5.2149999999999999</c:v>
                </c:pt>
                <c:pt idx="466">
                  <c:v>5.1609999999999996</c:v>
                </c:pt>
                <c:pt idx="467">
                  <c:v>5.1909999999999998</c:v>
                </c:pt>
                <c:pt idx="468">
                  <c:v>5.2060000000000004</c:v>
                </c:pt>
                <c:pt idx="469">
                  <c:v>5.1210000000000004</c:v>
                </c:pt>
                <c:pt idx="470">
                  <c:v>5.109</c:v>
                </c:pt>
                <c:pt idx="471">
                  <c:v>5.0869999999999997</c:v>
                </c:pt>
                <c:pt idx="472">
                  <c:v>5.0289999999999999</c:v>
                </c:pt>
                <c:pt idx="473">
                  <c:v>4.9660000000000002</c:v>
                </c:pt>
                <c:pt idx="474">
                  <c:v>4.9649999999999999</c:v>
                </c:pt>
                <c:pt idx="475">
                  <c:v>4.88</c:v>
                </c:pt>
                <c:pt idx="476">
                  <c:v>4.8689999999999998</c:v>
                </c:pt>
                <c:pt idx="477">
                  <c:v>4.8940000000000001</c:v>
                </c:pt>
                <c:pt idx="478">
                  <c:v>4.7469999999999999</c:v>
                </c:pt>
                <c:pt idx="479">
                  <c:v>4.7569999999999997</c:v>
                </c:pt>
                <c:pt idx="480">
                  <c:v>4.7439999999999998</c:v>
                </c:pt>
                <c:pt idx="481">
                  <c:v>4.7439999999999998</c:v>
                </c:pt>
                <c:pt idx="482">
                  <c:v>4.7539999999999996</c:v>
                </c:pt>
                <c:pt idx="483">
                  <c:v>4.7679999999999998</c:v>
                </c:pt>
                <c:pt idx="484">
                  <c:v>4.7670000000000003</c:v>
                </c:pt>
                <c:pt idx="485">
                  <c:v>4.6929999999999996</c:v>
                </c:pt>
                <c:pt idx="486">
                  <c:v>4.702</c:v>
                </c:pt>
                <c:pt idx="487">
                  <c:v>4.6639999999999997</c:v>
                </c:pt>
                <c:pt idx="488">
                  <c:v>4.6120000000000001</c:v>
                </c:pt>
                <c:pt idx="489">
                  <c:v>4.5490000000000004</c:v>
                </c:pt>
                <c:pt idx="490">
                  <c:v>4.5369999999999999</c:v>
                </c:pt>
                <c:pt idx="491">
                  <c:v>4.5570000000000004</c:v>
                </c:pt>
                <c:pt idx="492">
                  <c:v>4.5289999999999999</c:v>
                </c:pt>
                <c:pt idx="493">
                  <c:v>4.4969999999999999</c:v>
                </c:pt>
                <c:pt idx="494">
                  <c:v>4.4969999999999999</c:v>
                </c:pt>
                <c:pt idx="495">
                  <c:v>4.4640000000000004</c:v>
                </c:pt>
                <c:pt idx="496">
                  <c:v>4.484</c:v>
                </c:pt>
                <c:pt idx="497">
                  <c:v>4.4770000000000003</c:v>
                </c:pt>
                <c:pt idx="498">
                  <c:v>4.4249999999999998</c:v>
                </c:pt>
                <c:pt idx="499">
                  <c:v>4.4550000000000001</c:v>
                </c:pt>
                <c:pt idx="500">
                  <c:v>4.3499999999999996</c:v>
                </c:pt>
                <c:pt idx="501">
                  <c:v>4.2350000000000003</c:v>
                </c:pt>
                <c:pt idx="502">
                  <c:v>4.29</c:v>
                </c:pt>
                <c:pt idx="503">
                  <c:v>4.2590000000000003</c:v>
                </c:pt>
                <c:pt idx="504">
                  <c:v>4.2679999999999998</c:v>
                </c:pt>
                <c:pt idx="505">
                  <c:v>4.2569999999999997</c:v>
                </c:pt>
                <c:pt idx="506">
                  <c:v>4.2560000000000002</c:v>
                </c:pt>
                <c:pt idx="507">
                  <c:v>4.2169999999999996</c:v>
                </c:pt>
                <c:pt idx="508">
                  <c:v>4.2270000000000003</c:v>
                </c:pt>
                <c:pt idx="509">
                  <c:v>4.1539999999999999</c:v>
                </c:pt>
                <c:pt idx="510">
                  <c:v>3.8209999999999997</c:v>
                </c:pt>
                <c:pt idx="511">
                  <c:v>3.8730000000000002</c:v>
                </c:pt>
                <c:pt idx="512">
                  <c:v>3.9060000000000001</c:v>
                </c:pt>
                <c:pt idx="513">
                  <c:v>3.9060000000000001</c:v>
                </c:pt>
                <c:pt idx="514">
                  <c:v>3.9159999999999999</c:v>
                </c:pt>
                <c:pt idx="515">
                  <c:v>3.956</c:v>
                </c:pt>
                <c:pt idx="516">
                  <c:v>3.9449999999999998</c:v>
                </c:pt>
                <c:pt idx="517">
                  <c:v>3.9580000000000002</c:v>
                </c:pt>
                <c:pt idx="518">
                  <c:v>3.9470000000000001</c:v>
                </c:pt>
                <c:pt idx="519">
                  <c:v>3.9459999999999997</c:v>
                </c:pt>
                <c:pt idx="520">
                  <c:v>3.8929999999999998</c:v>
                </c:pt>
                <c:pt idx="521">
                  <c:v>3.8439999999999999</c:v>
                </c:pt>
                <c:pt idx="522">
                  <c:v>3.8129999999999997</c:v>
                </c:pt>
                <c:pt idx="523">
                  <c:v>3.8650000000000002</c:v>
                </c:pt>
                <c:pt idx="524">
                  <c:v>3.9249999999999998</c:v>
                </c:pt>
                <c:pt idx="525">
                  <c:v>3.915</c:v>
                </c:pt>
                <c:pt idx="526">
                  <c:v>3.9060000000000001</c:v>
                </c:pt>
                <c:pt idx="527">
                  <c:v>3.927</c:v>
                </c:pt>
                <c:pt idx="528">
                  <c:v>3.8740000000000001</c:v>
                </c:pt>
                <c:pt idx="529">
                  <c:v>3.883</c:v>
                </c:pt>
                <c:pt idx="530">
                  <c:v>3.8719999999999999</c:v>
                </c:pt>
                <c:pt idx="531">
                  <c:v>3.8209999999999997</c:v>
                </c:pt>
                <c:pt idx="532">
                  <c:v>3.8330000000000002</c:v>
                </c:pt>
                <c:pt idx="533">
                  <c:v>3.8740000000000001</c:v>
                </c:pt>
                <c:pt idx="534">
                  <c:v>3.9140000000000001</c:v>
                </c:pt>
                <c:pt idx="535">
                  <c:v>3.9449999999999998</c:v>
                </c:pt>
                <c:pt idx="536">
                  <c:v>3.927</c:v>
                </c:pt>
                <c:pt idx="537">
                  <c:v>3.927</c:v>
                </c:pt>
                <c:pt idx="538">
                  <c:v>3.9569999999999999</c:v>
                </c:pt>
                <c:pt idx="539">
                  <c:v>3.9350000000000001</c:v>
                </c:pt>
                <c:pt idx="540">
                  <c:v>3.9350000000000001</c:v>
                </c:pt>
                <c:pt idx="541">
                  <c:v>3.9370000000000003</c:v>
                </c:pt>
                <c:pt idx="542">
                  <c:v>3.927</c:v>
                </c:pt>
                <c:pt idx="543">
                  <c:v>3.9050000000000002</c:v>
                </c:pt>
                <c:pt idx="544">
                  <c:v>3.8209999999999997</c:v>
                </c:pt>
                <c:pt idx="545">
                  <c:v>3.8209999999999997</c:v>
                </c:pt>
                <c:pt idx="546">
                  <c:v>3.8439999999999999</c:v>
                </c:pt>
                <c:pt idx="547">
                  <c:v>3.8330000000000002</c:v>
                </c:pt>
                <c:pt idx="548">
                  <c:v>3.8849999999999998</c:v>
                </c:pt>
                <c:pt idx="549">
                  <c:v>3.8929999999999998</c:v>
                </c:pt>
                <c:pt idx="550">
                  <c:v>3.883</c:v>
                </c:pt>
                <c:pt idx="551">
                  <c:v>3.903</c:v>
                </c:pt>
                <c:pt idx="552">
                  <c:v>3.9470000000000001</c:v>
                </c:pt>
                <c:pt idx="553">
                  <c:v>4.0090000000000003</c:v>
                </c:pt>
                <c:pt idx="554">
                  <c:v>4.0389999999999997</c:v>
                </c:pt>
                <c:pt idx="555">
                  <c:v>4.0380000000000003</c:v>
                </c:pt>
                <c:pt idx="556">
                  <c:v>4.0830000000000002</c:v>
                </c:pt>
                <c:pt idx="557">
                  <c:v>4.0410000000000004</c:v>
                </c:pt>
                <c:pt idx="558">
                  <c:v>4.03</c:v>
                </c:pt>
                <c:pt idx="559">
                  <c:v>4.0170000000000003</c:v>
                </c:pt>
                <c:pt idx="560">
                  <c:v>4.1100000000000003</c:v>
                </c:pt>
                <c:pt idx="561">
                  <c:v>4.133</c:v>
                </c:pt>
                <c:pt idx="562">
                  <c:v>4.133</c:v>
                </c:pt>
                <c:pt idx="563">
                  <c:v>4.1529999999999996</c:v>
                </c:pt>
                <c:pt idx="564">
                  <c:v>4.1210000000000004</c:v>
                </c:pt>
                <c:pt idx="565">
                  <c:v>4.0999999999999996</c:v>
                </c:pt>
                <c:pt idx="566">
                  <c:v>4.1020000000000003</c:v>
                </c:pt>
                <c:pt idx="567">
                  <c:v>4.0919999999999996</c:v>
                </c:pt>
                <c:pt idx="568">
                  <c:v>4.1120000000000001</c:v>
                </c:pt>
                <c:pt idx="569">
                  <c:v>4.1520000000000001</c:v>
                </c:pt>
                <c:pt idx="570">
                  <c:v>4.1509999999999998</c:v>
                </c:pt>
                <c:pt idx="571">
                  <c:v>4.1539999999999999</c:v>
                </c:pt>
                <c:pt idx="572">
                  <c:v>4.1429999999999998</c:v>
                </c:pt>
                <c:pt idx="573">
                  <c:v>4.1529999999999996</c:v>
                </c:pt>
                <c:pt idx="574">
                  <c:v>4.1520000000000001</c:v>
                </c:pt>
                <c:pt idx="575">
                  <c:v>4.1719999999999997</c:v>
                </c:pt>
                <c:pt idx="576">
                  <c:v>4.1440000000000001</c:v>
                </c:pt>
                <c:pt idx="577">
                  <c:v>4.1020000000000003</c:v>
                </c:pt>
                <c:pt idx="578">
                  <c:v>4.1120000000000001</c:v>
                </c:pt>
                <c:pt idx="579">
                  <c:v>4.0999999999999996</c:v>
                </c:pt>
                <c:pt idx="580">
                  <c:v>4.0789999999999997</c:v>
                </c:pt>
                <c:pt idx="581">
                  <c:v>4.1440000000000001</c:v>
                </c:pt>
                <c:pt idx="582">
                  <c:v>4.1020000000000003</c:v>
                </c:pt>
                <c:pt idx="583">
                  <c:v>4.0910000000000002</c:v>
                </c:pt>
                <c:pt idx="584">
                  <c:v>4.0590000000000002</c:v>
                </c:pt>
                <c:pt idx="585">
                  <c:v>4.048</c:v>
                </c:pt>
                <c:pt idx="586">
                  <c:v>3.9370000000000003</c:v>
                </c:pt>
                <c:pt idx="587">
                  <c:v>3.9569999999999999</c:v>
                </c:pt>
                <c:pt idx="588">
                  <c:v>3.74</c:v>
                </c:pt>
                <c:pt idx="589">
                  <c:v>3.7389999999999999</c:v>
                </c:pt>
                <c:pt idx="590">
                  <c:v>3.7069999999999999</c:v>
                </c:pt>
                <c:pt idx="591">
                  <c:v>3.71</c:v>
                </c:pt>
                <c:pt idx="592">
                  <c:v>3.6989999999999998</c:v>
                </c:pt>
                <c:pt idx="593">
                  <c:v>3.75</c:v>
                </c:pt>
                <c:pt idx="594">
                  <c:v>3.7279999999999998</c:v>
                </c:pt>
                <c:pt idx="595">
                  <c:v>3.7690000000000001</c:v>
                </c:pt>
                <c:pt idx="596">
                  <c:v>3.7749999999999999</c:v>
                </c:pt>
                <c:pt idx="597">
                  <c:v>3.7610000000000001</c:v>
                </c:pt>
                <c:pt idx="598">
                  <c:v>3.75</c:v>
                </c:pt>
                <c:pt idx="599">
                  <c:v>3.7389999999999999</c:v>
                </c:pt>
                <c:pt idx="600">
                  <c:v>3.79</c:v>
                </c:pt>
                <c:pt idx="601">
                  <c:v>3.782</c:v>
                </c:pt>
                <c:pt idx="602">
                  <c:v>3.7919999999999998</c:v>
                </c:pt>
                <c:pt idx="603">
                  <c:v>3.7709999999999999</c:v>
                </c:pt>
                <c:pt idx="604">
                  <c:v>3.7080000000000002</c:v>
                </c:pt>
                <c:pt idx="605">
                  <c:v>3.718</c:v>
                </c:pt>
                <c:pt idx="606">
                  <c:v>3.6989999999999998</c:v>
                </c:pt>
                <c:pt idx="607">
                  <c:v>3.6890000000000001</c:v>
                </c:pt>
                <c:pt idx="608">
                  <c:v>3.6470000000000002</c:v>
                </c:pt>
                <c:pt idx="609">
                  <c:v>3.7080000000000002</c:v>
                </c:pt>
                <c:pt idx="610">
                  <c:v>3.718</c:v>
                </c:pt>
                <c:pt idx="611">
                  <c:v>3.6989999999999998</c:v>
                </c:pt>
                <c:pt idx="612">
                  <c:v>3.6779999999999999</c:v>
                </c:pt>
                <c:pt idx="613">
                  <c:v>3.677</c:v>
                </c:pt>
                <c:pt idx="614">
                  <c:v>3.6760000000000002</c:v>
                </c:pt>
                <c:pt idx="615">
                  <c:v>3.617</c:v>
                </c:pt>
                <c:pt idx="616">
                  <c:v>3.6779999999999999</c:v>
                </c:pt>
                <c:pt idx="617">
                  <c:v>3.76</c:v>
                </c:pt>
                <c:pt idx="618">
                  <c:v>3.7589999999999999</c:v>
                </c:pt>
                <c:pt idx="619">
                  <c:v>3.7490000000000001</c:v>
                </c:pt>
                <c:pt idx="620">
                  <c:v>3.81</c:v>
                </c:pt>
                <c:pt idx="621">
                  <c:v>3.7810000000000001</c:v>
                </c:pt>
                <c:pt idx="622">
                  <c:v>3.76</c:v>
                </c:pt>
                <c:pt idx="623">
                  <c:v>3.77</c:v>
                </c:pt>
                <c:pt idx="624">
                  <c:v>3.831</c:v>
                </c:pt>
                <c:pt idx="625">
                  <c:v>3.8129999999999997</c:v>
                </c:pt>
                <c:pt idx="626">
                  <c:v>3.7810000000000001</c:v>
                </c:pt>
                <c:pt idx="627">
                  <c:v>3.7709999999999999</c:v>
                </c:pt>
                <c:pt idx="628">
                  <c:v>3.7589999999999999</c:v>
                </c:pt>
                <c:pt idx="629">
                  <c:v>3.7589999999999999</c:v>
                </c:pt>
                <c:pt idx="630">
                  <c:v>3.7610000000000001</c:v>
                </c:pt>
                <c:pt idx="631">
                  <c:v>3.7709999999999999</c:v>
                </c:pt>
                <c:pt idx="632">
                  <c:v>3.74</c:v>
                </c:pt>
                <c:pt idx="633">
                  <c:v>3.7309999999999999</c:v>
                </c:pt>
                <c:pt idx="634">
                  <c:v>3.718</c:v>
                </c:pt>
                <c:pt idx="635">
                  <c:v>3.73</c:v>
                </c:pt>
                <c:pt idx="636">
                  <c:v>3.6890000000000001</c:v>
                </c:pt>
                <c:pt idx="637">
                  <c:v>3.698</c:v>
                </c:pt>
                <c:pt idx="638">
                  <c:v>3.7279999999999998</c:v>
                </c:pt>
                <c:pt idx="639">
                  <c:v>3.7279999999999998</c:v>
                </c:pt>
                <c:pt idx="640">
                  <c:v>3.7509999999999999</c:v>
                </c:pt>
                <c:pt idx="641">
                  <c:v>3.7199999999999998</c:v>
                </c:pt>
                <c:pt idx="642">
                  <c:v>3.698</c:v>
                </c:pt>
                <c:pt idx="643">
                  <c:v>3.6970000000000001</c:v>
                </c:pt>
                <c:pt idx="644">
                  <c:v>3.6349999999999998</c:v>
                </c:pt>
                <c:pt idx="645">
                  <c:v>3.6480000000000001</c:v>
                </c:pt>
                <c:pt idx="646">
                  <c:v>3.2439999999999998</c:v>
                </c:pt>
                <c:pt idx="647">
                  <c:v>3.306</c:v>
                </c:pt>
                <c:pt idx="648">
                  <c:v>3.3159999999999998</c:v>
                </c:pt>
                <c:pt idx="649">
                  <c:v>3.2850000000000001</c:v>
                </c:pt>
                <c:pt idx="650">
                  <c:v>3.266</c:v>
                </c:pt>
                <c:pt idx="651">
                  <c:v>3.286</c:v>
                </c:pt>
                <c:pt idx="652">
                  <c:v>3.2759999999999998</c:v>
                </c:pt>
                <c:pt idx="653">
                  <c:v>3.2749999999999999</c:v>
                </c:pt>
                <c:pt idx="654">
                  <c:v>3.274</c:v>
                </c:pt>
                <c:pt idx="655">
                  <c:v>3.266</c:v>
                </c:pt>
                <c:pt idx="656">
                  <c:v>3.2450000000000001</c:v>
                </c:pt>
                <c:pt idx="657">
                  <c:v>3.234</c:v>
                </c:pt>
                <c:pt idx="658">
                  <c:v>3.2229999999999999</c:v>
                </c:pt>
                <c:pt idx="659">
                  <c:v>3.254</c:v>
                </c:pt>
                <c:pt idx="660">
                  <c:v>3.266</c:v>
                </c:pt>
                <c:pt idx="661">
                  <c:v>3.2240000000000002</c:v>
                </c:pt>
                <c:pt idx="662">
                  <c:v>3.2240000000000002</c:v>
                </c:pt>
                <c:pt idx="663">
                  <c:v>3.2229999999999999</c:v>
                </c:pt>
                <c:pt idx="664">
                  <c:v>3.2640000000000002</c:v>
                </c:pt>
                <c:pt idx="665">
                  <c:v>3.2560000000000002</c:v>
                </c:pt>
                <c:pt idx="666">
                  <c:v>3.2450000000000001</c:v>
                </c:pt>
                <c:pt idx="667">
                  <c:v>3.2549999999999999</c:v>
                </c:pt>
                <c:pt idx="668">
                  <c:v>3.2439999999999998</c:v>
                </c:pt>
                <c:pt idx="669">
                  <c:v>3.2450000000000001</c:v>
                </c:pt>
                <c:pt idx="670">
                  <c:v>3.2349999999999999</c:v>
                </c:pt>
                <c:pt idx="671">
                  <c:v>3.2240000000000002</c:v>
                </c:pt>
                <c:pt idx="672">
                  <c:v>3.2240000000000002</c:v>
                </c:pt>
                <c:pt idx="673">
                  <c:v>3.2029999999999998</c:v>
                </c:pt>
                <c:pt idx="674">
                  <c:v>3.1920000000000002</c:v>
                </c:pt>
                <c:pt idx="675">
                  <c:v>3.194</c:v>
                </c:pt>
                <c:pt idx="676">
                  <c:v>3.1829999999999998</c:v>
                </c:pt>
                <c:pt idx="677">
                  <c:v>3.1310000000000002</c:v>
                </c:pt>
                <c:pt idx="678">
                  <c:v>3.1310000000000002</c:v>
                </c:pt>
                <c:pt idx="679">
                  <c:v>3.13</c:v>
                </c:pt>
                <c:pt idx="680">
                  <c:v>3.1320000000000001</c:v>
                </c:pt>
                <c:pt idx="681">
                  <c:v>3.1419999999999999</c:v>
                </c:pt>
                <c:pt idx="682">
                  <c:v>3.1419999999999999</c:v>
                </c:pt>
                <c:pt idx="683">
                  <c:v>3.141</c:v>
                </c:pt>
                <c:pt idx="684">
                  <c:v>3.202</c:v>
                </c:pt>
                <c:pt idx="685">
                  <c:v>3.2349999999999999</c:v>
                </c:pt>
                <c:pt idx="686">
                  <c:v>3.2250000000000001</c:v>
                </c:pt>
                <c:pt idx="687">
                  <c:v>3.2240000000000002</c:v>
                </c:pt>
                <c:pt idx="688">
                  <c:v>3.2240000000000002</c:v>
                </c:pt>
                <c:pt idx="689">
                  <c:v>3.2229999999999999</c:v>
                </c:pt>
                <c:pt idx="690">
                  <c:v>3.214</c:v>
                </c:pt>
                <c:pt idx="691">
                  <c:v>3.2040000000000002</c:v>
                </c:pt>
                <c:pt idx="692">
                  <c:v>3.1930000000000001</c:v>
                </c:pt>
                <c:pt idx="693">
                  <c:v>2.976</c:v>
                </c:pt>
                <c:pt idx="694">
                  <c:v>2.9660000000000002</c:v>
                </c:pt>
                <c:pt idx="695">
                  <c:v>2.9670000000000001</c:v>
                </c:pt>
                <c:pt idx="696">
                  <c:v>2.9670000000000001</c:v>
                </c:pt>
                <c:pt idx="697">
                  <c:v>2.976</c:v>
                </c:pt>
                <c:pt idx="698">
                  <c:v>2.9449999999999998</c:v>
                </c:pt>
                <c:pt idx="699">
                  <c:v>2.9779999999999998</c:v>
                </c:pt>
                <c:pt idx="700">
                  <c:v>2.9459999999999997</c:v>
                </c:pt>
                <c:pt idx="701">
                  <c:v>2.9459999999999997</c:v>
                </c:pt>
                <c:pt idx="702">
                  <c:v>2.9350000000000001</c:v>
                </c:pt>
                <c:pt idx="703">
                  <c:v>2.9660000000000002</c:v>
                </c:pt>
                <c:pt idx="704">
                  <c:v>2.9779999999999998</c:v>
                </c:pt>
                <c:pt idx="705">
                  <c:v>2.9769999999999999</c:v>
                </c:pt>
                <c:pt idx="706">
                  <c:v>2.9459999999999997</c:v>
                </c:pt>
                <c:pt idx="707">
                  <c:v>2.8529999999999998</c:v>
                </c:pt>
                <c:pt idx="708">
                  <c:v>2.8319999999999999</c:v>
                </c:pt>
                <c:pt idx="709">
                  <c:v>2.782</c:v>
                </c:pt>
                <c:pt idx="710">
                  <c:v>2.7410000000000001</c:v>
                </c:pt>
                <c:pt idx="711">
                  <c:v>2.6480000000000001</c:v>
                </c:pt>
                <c:pt idx="712">
                  <c:v>2.6779999999999999</c:v>
                </c:pt>
                <c:pt idx="713">
                  <c:v>2.6879999999999997</c:v>
                </c:pt>
                <c:pt idx="714">
                  <c:v>2.782</c:v>
                </c:pt>
                <c:pt idx="715">
                  <c:v>2.8639999999999999</c:v>
                </c:pt>
                <c:pt idx="716">
                  <c:v>2.843</c:v>
                </c:pt>
                <c:pt idx="717">
                  <c:v>2.8839999999999999</c:v>
                </c:pt>
                <c:pt idx="718">
                  <c:v>2.8940000000000001</c:v>
                </c:pt>
                <c:pt idx="719">
                  <c:v>2.9140000000000001</c:v>
                </c:pt>
                <c:pt idx="720">
                  <c:v>2.9980000000000002</c:v>
                </c:pt>
                <c:pt idx="721">
                  <c:v>2.9769999999999999</c:v>
                </c:pt>
                <c:pt idx="722">
                  <c:v>2.956</c:v>
                </c:pt>
                <c:pt idx="723">
                  <c:v>3.0379999999999998</c:v>
                </c:pt>
                <c:pt idx="724">
                  <c:v>3.08</c:v>
                </c:pt>
                <c:pt idx="725">
                  <c:v>2.9670000000000001</c:v>
                </c:pt>
                <c:pt idx="726">
                  <c:v>2.9769999999999999</c:v>
                </c:pt>
                <c:pt idx="727">
                  <c:v>2.9870000000000001</c:v>
                </c:pt>
                <c:pt idx="728">
                  <c:v>2.976</c:v>
                </c:pt>
                <c:pt idx="729">
                  <c:v>3.008</c:v>
                </c:pt>
                <c:pt idx="730">
                  <c:v>2.9980000000000002</c:v>
                </c:pt>
                <c:pt idx="731">
                  <c:v>3.008</c:v>
                </c:pt>
                <c:pt idx="732">
                  <c:v>3.0070000000000001</c:v>
                </c:pt>
                <c:pt idx="733">
                  <c:v>3.069</c:v>
                </c:pt>
                <c:pt idx="734">
                  <c:v>3.0910000000000002</c:v>
                </c:pt>
                <c:pt idx="735">
                  <c:v>3.07</c:v>
                </c:pt>
                <c:pt idx="736">
                  <c:v>3.07</c:v>
                </c:pt>
                <c:pt idx="737">
                  <c:v>3.12</c:v>
                </c:pt>
                <c:pt idx="738">
                  <c:v>3.141</c:v>
                </c:pt>
                <c:pt idx="739">
                  <c:v>3.1320000000000001</c:v>
                </c:pt>
                <c:pt idx="740">
                  <c:v>3.121</c:v>
                </c:pt>
                <c:pt idx="741">
                  <c:v>3.121</c:v>
                </c:pt>
                <c:pt idx="742">
                  <c:v>3.141</c:v>
                </c:pt>
                <c:pt idx="743">
                  <c:v>3.202</c:v>
                </c:pt>
                <c:pt idx="744">
                  <c:v>3.2250000000000001</c:v>
                </c:pt>
                <c:pt idx="745">
                  <c:v>3.2040000000000002</c:v>
                </c:pt>
                <c:pt idx="746">
                  <c:v>3.234</c:v>
                </c:pt>
                <c:pt idx="747">
                  <c:v>3.254</c:v>
                </c:pt>
                <c:pt idx="748">
                  <c:v>3.2850000000000001</c:v>
                </c:pt>
                <c:pt idx="749">
                  <c:v>3.2869999999999999</c:v>
                </c:pt>
                <c:pt idx="750">
                  <c:v>3.3069999999999999</c:v>
                </c:pt>
                <c:pt idx="751">
                  <c:v>3.2959999999999998</c:v>
                </c:pt>
                <c:pt idx="752">
                  <c:v>3.3159999999999998</c:v>
                </c:pt>
                <c:pt idx="753">
                  <c:v>3.3359999999999999</c:v>
                </c:pt>
                <c:pt idx="754">
                  <c:v>3.4209999999999998</c:v>
                </c:pt>
                <c:pt idx="755">
                  <c:v>3.3890000000000002</c:v>
                </c:pt>
                <c:pt idx="756">
                  <c:v>3.3580000000000001</c:v>
                </c:pt>
                <c:pt idx="757">
                  <c:v>3.3260000000000001</c:v>
                </c:pt>
                <c:pt idx="758">
                  <c:v>3.3159999999999998</c:v>
                </c:pt>
                <c:pt idx="759">
                  <c:v>3.3279999999999998</c:v>
                </c:pt>
                <c:pt idx="760">
                  <c:v>3.3069999999999999</c:v>
                </c:pt>
                <c:pt idx="761">
                  <c:v>3.286</c:v>
                </c:pt>
                <c:pt idx="762">
                  <c:v>3.3260000000000001</c:v>
                </c:pt>
                <c:pt idx="763">
                  <c:v>3.3260000000000001</c:v>
                </c:pt>
                <c:pt idx="764">
                  <c:v>3.2869999999999999</c:v>
                </c:pt>
                <c:pt idx="765">
                  <c:v>3.2759999999999998</c:v>
                </c:pt>
                <c:pt idx="766">
                  <c:v>3.2650000000000001</c:v>
                </c:pt>
                <c:pt idx="767">
                  <c:v>3.2229999999999999</c:v>
                </c:pt>
                <c:pt idx="768">
                  <c:v>3.2439999999999998</c:v>
                </c:pt>
                <c:pt idx="769">
                  <c:v>3.266</c:v>
                </c:pt>
                <c:pt idx="770">
                  <c:v>3.2349999999999999</c:v>
                </c:pt>
                <c:pt idx="771">
                  <c:v>3.2229999999999999</c:v>
                </c:pt>
                <c:pt idx="772">
                  <c:v>3.234</c:v>
                </c:pt>
                <c:pt idx="773">
                  <c:v>3.2439999999999998</c:v>
                </c:pt>
                <c:pt idx="774">
                  <c:v>3.266</c:v>
                </c:pt>
                <c:pt idx="775">
                  <c:v>3.1320000000000001</c:v>
                </c:pt>
                <c:pt idx="776">
                  <c:v>3.141</c:v>
                </c:pt>
                <c:pt idx="777">
                  <c:v>3.141</c:v>
                </c:pt>
                <c:pt idx="778">
                  <c:v>3.141</c:v>
                </c:pt>
                <c:pt idx="779">
                  <c:v>3.1520000000000001</c:v>
                </c:pt>
                <c:pt idx="780">
                  <c:v>3.1619999999999999</c:v>
                </c:pt>
                <c:pt idx="781">
                  <c:v>3.12</c:v>
                </c:pt>
                <c:pt idx="782">
                  <c:v>3.11</c:v>
                </c:pt>
                <c:pt idx="783">
                  <c:v>3.08</c:v>
                </c:pt>
                <c:pt idx="784">
                  <c:v>3.06</c:v>
                </c:pt>
                <c:pt idx="785">
                  <c:v>3.0179999999999998</c:v>
                </c:pt>
                <c:pt idx="786">
                  <c:v>3.0070000000000001</c:v>
                </c:pt>
                <c:pt idx="787">
                  <c:v>3.0070000000000001</c:v>
                </c:pt>
                <c:pt idx="788">
                  <c:v>3.048</c:v>
                </c:pt>
                <c:pt idx="789">
                  <c:v>3.07</c:v>
                </c:pt>
                <c:pt idx="790">
                  <c:v>3.0489999999999999</c:v>
                </c:pt>
                <c:pt idx="791">
                  <c:v>3.0169999999999999</c:v>
                </c:pt>
                <c:pt idx="792">
                  <c:v>2.9969999999999999</c:v>
                </c:pt>
                <c:pt idx="793">
                  <c:v>3.0190000000000001</c:v>
                </c:pt>
                <c:pt idx="794">
                  <c:v>2.9769999999999999</c:v>
                </c:pt>
                <c:pt idx="795">
                  <c:v>2.915</c:v>
                </c:pt>
                <c:pt idx="796">
                  <c:v>2.9660000000000002</c:v>
                </c:pt>
                <c:pt idx="797">
                  <c:v>2.9660000000000002</c:v>
                </c:pt>
                <c:pt idx="798">
                  <c:v>3.0190000000000001</c:v>
                </c:pt>
                <c:pt idx="799">
                  <c:v>2.9769999999999999</c:v>
                </c:pt>
                <c:pt idx="800">
                  <c:v>2.9769999999999999</c:v>
                </c:pt>
                <c:pt idx="801">
                  <c:v>2.9660000000000002</c:v>
                </c:pt>
                <c:pt idx="802">
                  <c:v>2.976</c:v>
                </c:pt>
                <c:pt idx="803">
                  <c:v>2.9980000000000002</c:v>
                </c:pt>
                <c:pt idx="804">
                  <c:v>2.988</c:v>
                </c:pt>
                <c:pt idx="805">
                  <c:v>2.9769999999999999</c:v>
                </c:pt>
                <c:pt idx="806">
                  <c:v>2.9969999999999999</c:v>
                </c:pt>
                <c:pt idx="807">
                  <c:v>2.9859999999999998</c:v>
                </c:pt>
                <c:pt idx="808">
                  <c:v>2.9859999999999998</c:v>
                </c:pt>
                <c:pt idx="809">
                  <c:v>2.9670000000000001</c:v>
                </c:pt>
                <c:pt idx="810">
                  <c:v>2.9459999999999997</c:v>
                </c:pt>
                <c:pt idx="811">
                  <c:v>2.9870000000000001</c:v>
                </c:pt>
                <c:pt idx="812">
                  <c:v>2.9859999999999998</c:v>
                </c:pt>
                <c:pt idx="813">
                  <c:v>2.9980000000000002</c:v>
                </c:pt>
                <c:pt idx="814">
                  <c:v>3.0179999999999998</c:v>
                </c:pt>
                <c:pt idx="815">
                  <c:v>2.9980000000000002</c:v>
                </c:pt>
                <c:pt idx="816">
                  <c:v>2.9969999999999999</c:v>
                </c:pt>
                <c:pt idx="817">
                  <c:v>3.0070000000000001</c:v>
                </c:pt>
                <c:pt idx="818">
                  <c:v>3.0289999999999999</c:v>
                </c:pt>
                <c:pt idx="819">
                  <c:v>2.9980000000000002</c:v>
                </c:pt>
                <c:pt idx="820">
                  <c:v>2.9769999999999999</c:v>
                </c:pt>
                <c:pt idx="821">
                  <c:v>3.0590000000000002</c:v>
                </c:pt>
                <c:pt idx="822">
                  <c:v>3.0579999999999998</c:v>
                </c:pt>
                <c:pt idx="823">
                  <c:v>3.05</c:v>
                </c:pt>
                <c:pt idx="824">
                  <c:v>3.0289999999999999</c:v>
                </c:pt>
                <c:pt idx="825">
                  <c:v>3.0179999999999998</c:v>
                </c:pt>
                <c:pt idx="826">
                  <c:v>3.028</c:v>
                </c:pt>
                <c:pt idx="827">
                  <c:v>3.048</c:v>
                </c:pt>
                <c:pt idx="828">
                  <c:v>3.0390000000000001</c:v>
                </c:pt>
                <c:pt idx="829">
                  <c:v>3.0289999999999999</c:v>
                </c:pt>
                <c:pt idx="830">
                  <c:v>2.9870000000000001</c:v>
                </c:pt>
                <c:pt idx="831">
                  <c:v>3.0169999999999999</c:v>
                </c:pt>
                <c:pt idx="832">
                  <c:v>2.9859999999999998</c:v>
                </c:pt>
                <c:pt idx="833">
                  <c:v>2.9779999999999998</c:v>
                </c:pt>
                <c:pt idx="834">
                  <c:v>2.9769999999999999</c:v>
                </c:pt>
                <c:pt idx="835">
                  <c:v>2.9670000000000001</c:v>
                </c:pt>
                <c:pt idx="836">
                  <c:v>2.9870000000000001</c:v>
                </c:pt>
                <c:pt idx="837">
                  <c:v>2.9969999999999999</c:v>
                </c:pt>
                <c:pt idx="838">
                  <c:v>2.9569999999999999</c:v>
                </c:pt>
                <c:pt idx="839">
                  <c:v>2.9569999999999999</c:v>
                </c:pt>
                <c:pt idx="840">
                  <c:v>2.9670000000000001</c:v>
                </c:pt>
                <c:pt idx="841">
                  <c:v>2.9660000000000002</c:v>
                </c:pt>
                <c:pt idx="842">
                  <c:v>2.956</c:v>
                </c:pt>
                <c:pt idx="843">
                  <c:v>2.9660000000000002</c:v>
                </c:pt>
                <c:pt idx="844">
                  <c:v>2.976</c:v>
                </c:pt>
                <c:pt idx="845">
                  <c:v>2.956</c:v>
                </c:pt>
                <c:pt idx="846">
                  <c:v>2.9449999999999998</c:v>
                </c:pt>
                <c:pt idx="847">
                  <c:v>2.9449999999999998</c:v>
                </c:pt>
                <c:pt idx="848">
                  <c:v>2.895</c:v>
                </c:pt>
                <c:pt idx="849">
                  <c:v>2.8740000000000001</c:v>
                </c:pt>
                <c:pt idx="850">
                  <c:v>2.895</c:v>
                </c:pt>
                <c:pt idx="851">
                  <c:v>2.8839999999999999</c:v>
                </c:pt>
                <c:pt idx="852">
                  <c:v>2.863</c:v>
                </c:pt>
                <c:pt idx="853">
                  <c:v>2.8540000000000001</c:v>
                </c:pt>
                <c:pt idx="854">
                  <c:v>2.8639999999999999</c:v>
                </c:pt>
                <c:pt idx="855">
                  <c:v>2.8839999999999999</c:v>
                </c:pt>
                <c:pt idx="856">
                  <c:v>2.8940000000000001</c:v>
                </c:pt>
                <c:pt idx="857">
                  <c:v>2.9449999999999998</c:v>
                </c:pt>
                <c:pt idx="858">
                  <c:v>2.9779999999999998</c:v>
                </c:pt>
                <c:pt idx="859">
                  <c:v>2.9779999999999998</c:v>
                </c:pt>
                <c:pt idx="860">
                  <c:v>2.956</c:v>
                </c:pt>
                <c:pt idx="861">
                  <c:v>2.956</c:v>
                </c:pt>
                <c:pt idx="862">
                  <c:v>2.9249999999999998</c:v>
                </c:pt>
                <c:pt idx="863">
                  <c:v>2.9260000000000002</c:v>
                </c:pt>
                <c:pt idx="864">
                  <c:v>2.9459999999999997</c:v>
                </c:pt>
                <c:pt idx="865">
                  <c:v>2.915</c:v>
                </c:pt>
                <c:pt idx="866">
                  <c:v>2.9249999999999998</c:v>
                </c:pt>
                <c:pt idx="867">
                  <c:v>2.9249999999999998</c:v>
                </c:pt>
                <c:pt idx="868">
                  <c:v>2.9470000000000001</c:v>
                </c:pt>
                <c:pt idx="869">
                  <c:v>2.9569999999999999</c:v>
                </c:pt>
                <c:pt idx="870">
                  <c:v>2.9870000000000001</c:v>
                </c:pt>
                <c:pt idx="871">
                  <c:v>3.0070000000000001</c:v>
                </c:pt>
                <c:pt idx="872">
                  <c:v>3.0579999999999998</c:v>
                </c:pt>
                <c:pt idx="873">
                  <c:v>3.07</c:v>
                </c:pt>
                <c:pt idx="874">
                  <c:v>3.0289999999999999</c:v>
                </c:pt>
                <c:pt idx="875">
                  <c:v>3.0390000000000001</c:v>
                </c:pt>
                <c:pt idx="876">
                  <c:v>3.0590000000000002</c:v>
                </c:pt>
                <c:pt idx="877">
                  <c:v>3.12</c:v>
                </c:pt>
                <c:pt idx="878">
                  <c:v>3.1419999999999999</c:v>
                </c:pt>
                <c:pt idx="879">
                  <c:v>3.101</c:v>
                </c:pt>
                <c:pt idx="880">
                  <c:v>3.1310000000000002</c:v>
                </c:pt>
                <c:pt idx="881">
                  <c:v>3.12</c:v>
                </c:pt>
                <c:pt idx="882">
                  <c:v>3.11</c:v>
                </c:pt>
                <c:pt idx="883">
                  <c:v>3.11</c:v>
                </c:pt>
                <c:pt idx="884">
                  <c:v>3.121</c:v>
                </c:pt>
                <c:pt idx="885">
                  <c:v>3.09</c:v>
                </c:pt>
                <c:pt idx="886">
                  <c:v>3.1720000000000002</c:v>
                </c:pt>
                <c:pt idx="887">
                  <c:v>3.161</c:v>
                </c:pt>
                <c:pt idx="888">
                  <c:v>3.194</c:v>
                </c:pt>
                <c:pt idx="889">
                  <c:v>3.1629999999999998</c:v>
                </c:pt>
                <c:pt idx="890">
                  <c:v>3.173</c:v>
                </c:pt>
                <c:pt idx="891">
                  <c:v>3.11</c:v>
                </c:pt>
                <c:pt idx="892">
                  <c:v>3.12</c:v>
                </c:pt>
                <c:pt idx="893">
                  <c:v>3.1110000000000002</c:v>
                </c:pt>
                <c:pt idx="894">
                  <c:v>3.101</c:v>
                </c:pt>
                <c:pt idx="895">
                  <c:v>3.09</c:v>
                </c:pt>
                <c:pt idx="896">
                  <c:v>3.12</c:v>
                </c:pt>
                <c:pt idx="897">
                  <c:v>3.12</c:v>
                </c:pt>
                <c:pt idx="898">
                  <c:v>3.153</c:v>
                </c:pt>
                <c:pt idx="899">
                  <c:v>3.1829999999999998</c:v>
                </c:pt>
                <c:pt idx="900">
                  <c:v>3.1619999999999999</c:v>
                </c:pt>
                <c:pt idx="901">
                  <c:v>3.141</c:v>
                </c:pt>
                <c:pt idx="902">
                  <c:v>3.13</c:v>
                </c:pt>
                <c:pt idx="903">
                  <c:v>3.0910000000000002</c:v>
                </c:pt>
                <c:pt idx="904">
                  <c:v>3.08</c:v>
                </c:pt>
                <c:pt idx="905">
                  <c:v>3.0390000000000001</c:v>
                </c:pt>
                <c:pt idx="906">
                  <c:v>3.0070000000000001</c:v>
                </c:pt>
                <c:pt idx="907">
                  <c:v>2.9969999999999999</c:v>
                </c:pt>
                <c:pt idx="908">
                  <c:v>3.0680000000000001</c:v>
                </c:pt>
                <c:pt idx="909">
                  <c:v>3.101</c:v>
                </c:pt>
                <c:pt idx="910">
                  <c:v>3.07</c:v>
                </c:pt>
                <c:pt idx="911">
                  <c:v>3.0790000000000002</c:v>
                </c:pt>
                <c:pt idx="912">
                  <c:v>3.0790000000000002</c:v>
                </c:pt>
                <c:pt idx="913">
                  <c:v>3.101</c:v>
                </c:pt>
                <c:pt idx="914">
                  <c:v>3.06</c:v>
                </c:pt>
                <c:pt idx="915">
                  <c:v>3.07</c:v>
                </c:pt>
                <c:pt idx="916">
                  <c:v>3.069</c:v>
                </c:pt>
                <c:pt idx="917">
                  <c:v>3.0990000000000002</c:v>
                </c:pt>
                <c:pt idx="918">
                  <c:v>3.1320000000000001</c:v>
                </c:pt>
                <c:pt idx="919">
                  <c:v>3.1419999999999999</c:v>
                </c:pt>
                <c:pt idx="920">
                  <c:v>3.1520000000000001</c:v>
                </c:pt>
                <c:pt idx="921">
                  <c:v>3.1509999999999998</c:v>
                </c:pt>
                <c:pt idx="922">
                  <c:v>3.141</c:v>
                </c:pt>
                <c:pt idx="923">
                  <c:v>3.1629999999999998</c:v>
                </c:pt>
                <c:pt idx="924">
                  <c:v>3.1419999999999999</c:v>
                </c:pt>
                <c:pt idx="925">
                  <c:v>3.09</c:v>
                </c:pt>
                <c:pt idx="926">
                  <c:v>3.1</c:v>
                </c:pt>
                <c:pt idx="927">
                  <c:v>3.13</c:v>
                </c:pt>
                <c:pt idx="928">
                  <c:v>3.153</c:v>
                </c:pt>
                <c:pt idx="929">
                  <c:v>3.1419999999999999</c:v>
                </c:pt>
                <c:pt idx="930">
                  <c:v>3.1110000000000002</c:v>
                </c:pt>
                <c:pt idx="931">
                  <c:v>3.0950000000000002</c:v>
                </c:pt>
                <c:pt idx="932">
                  <c:v>3.069</c:v>
                </c:pt>
                <c:pt idx="933">
                  <c:v>3.0910000000000002</c:v>
                </c:pt>
                <c:pt idx="934">
                  <c:v>3.08</c:v>
                </c:pt>
                <c:pt idx="935">
                  <c:v>3.08</c:v>
                </c:pt>
                <c:pt idx="936">
                  <c:v>3.0790000000000002</c:v>
                </c:pt>
                <c:pt idx="937">
                  <c:v>3.0790000000000002</c:v>
                </c:pt>
                <c:pt idx="938">
                  <c:v>3.07</c:v>
                </c:pt>
                <c:pt idx="939">
                  <c:v>3.0390000000000001</c:v>
                </c:pt>
                <c:pt idx="940">
                  <c:v>3.0390000000000001</c:v>
                </c:pt>
                <c:pt idx="941">
                  <c:v>3.048</c:v>
                </c:pt>
                <c:pt idx="942">
                  <c:v>3.0579999999999998</c:v>
                </c:pt>
                <c:pt idx="943">
                  <c:v>3.05</c:v>
                </c:pt>
                <c:pt idx="944">
                  <c:v>3.05</c:v>
                </c:pt>
                <c:pt idx="945">
                  <c:v>3.06</c:v>
                </c:pt>
                <c:pt idx="946">
                  <c:v>3.09</c:v>
                </c:pt>
                <c:pt idx="947">
                  <c:v>3.089</c:v>
                </c:pt>
                <c:pt idx="948">
                  <c:v>3.07</c:v>
                </c:pt>
                <c:pt idx="949">
                  <c:v>3.07</c:v>
                </c:pt>
                <c:pt idx="950">
                  <c:v>3.0390000000000001</c:v>
                </c:pt>
                <c:pt idx="951">
                  <c:v>2.9969999999999999</c:v>
                </c:pt>
                <c:pt idx="952">
                  <c:v>2.9859999999999998</c:v>
                </c:pt>
                <c:pt idx="953">
                  <c:v>2.996</c:v>
                </c:pt>
                <c:pt idx="954">
                  <c:v>3.0179999999999998</c:v>
                </c:pt>
                <c:pt idx="955">
                  <c:v>3.0390000000000001</c:v>
                </c:pt>
                <c:pt idx="956">
                  <c:v>3.028</c:v>
                </c:pt>
                <c:pt idx="957">
                  <c:v>3.0270000000000001</c:v>
                </c:pt>
                <c:pt idx="958">
                  <c:v>3.05</c:v>
                </c:pt>
                <c:pt idx="959">
                  <c:v>3.0179999999999998</c:v>
                </c:pt>
                <c:pt idx="960">
                  <c:v>3.008</c:v>
                </c:pt>
                <c:pt idx="961">
                  <c:v>3.0070000000000001</c:v>
                </c:pt>
                <c:pt idx="962">
                  <c:v>3.0169999999999999</c:v>
                </c:pt>
                <c:pt idx="963">
                  <c:v>2.988</c:v>
                </c:pt>
                <c:pt idx="964">
                  <c:v>2.9769999999999999</c:v>
                </c:pt>
                <c:pt idx="965">
                  <c:v>2.9870000000000001</c:v>
                </c:pt>
                <c:pt idx="966">
                  <c:v>2.9870000000000001</c:v>
                </c:pt>
                <c:pt idx="967">
                  <c:v>2.9660000000000002</c:v>
                </c:pt>
                <c:pt idx="968">
                  <c:v>2.9779999999999998</c:v>
                </c:pt>
                <c:pt idx="969">
                  <c:v>2.988</c:v>
                </c:pt>
                <c:pt idx="970">
                  <c:v>2.9769999999999999</c:v>
                </c:pt>
                <c:pt idx="971">
                  <c:v>2.976</c:v>
                </c:pt>
                <c:pt idx="972">
                  <c:v>2.9859999999999998</c:v>
                </c:pt>
                <c:pt idx="973">
                  <c:v>3.07</c:v>
                </c:pt>
                <c:pt idx="974">
                  <c:v>3.0390000000000001</c:v>
                </c:pt>
                <c:pt idx="975">
                  <c:v>3.0390000000000001</c:v>
                </c:pt>
                <c:pt idx="976">
                  <c:v>3.0379999999999998</c:v>
                </c:pt>
                <c:pt idx="977">
                  <c:v>3.0680000000000001</c:v>
                </c:pt>
                <c:pt idx="978">
                  <c:v>3.08</c:v>
                </c:pt>
                <c:pt idx="979">
                  <c:v>3.07</c:v>
                </c:pt>
                <c:pt idx="980">
                  <c:v>3.069</c:v>
                </c:pt>
                <c:pt idx="981">
                  <c:v>3.069</c:v>
                </c:pt>
                <c:pt idx="982">
                  <c:v>3.1110000000000002</c:v>
                </c:pt>
                <c:pt idx="983">
                  <c:v>3.1110000000000002</c:v>
                </c:pt>
                <c:pt idx="984">
                  <c:v>3.1110000000000002</c:v>
                </c:pt>
                <c:pt idx="985">
                  <c:v>3.1</c:v>
                </c:pt>
                <c:pt idx="986">
                  <c:v>3.0990000000000002</c:v>
                </c:pt>
                <c:pt idx="987">
                  <c:v>3.153</c:v>
                </c:pt>
                <c:pt idx="988">
                  <c:v>3.1419999999999999</c:v>
                </c:pt>
                <c:pt idx="989">
                  <c:v>3.09</c:v>
                </c:pt>
                <c:pt idx="990">
                  <c:v>3.1</c:v>
                </c:pt>
                <c:pt idx="991">
                  <c:v>3.13</c:v>
                </c:pt>
                <c:pt idx="992">
                  <c:v>3.1829999999999998</c:v>
                </c:pt>
                <c:pt idx="993">
                  <c:v>3.1419999999999999</c:v>
                </c:pt>
                <c:pt idx="994">
                  <c:v>3.1419999999999999</c:v>
                </c:pt>
                <c:pt idx="995">
                  <c:v>3.12</c:v>
                </c:pt>
                <c:pt idx="996">
                  <c:v>3.12</c:v>
                </c:pt>
                <c:pt idx="997">
                  <c:v>3.173</c:v>
                </c:pt>
                <c:pt idx="998">
                  <c:v>3.1829999999999998</c:v>
                </c:pt>
                <c:pt idx="999">
                  <c:v>3.1720000000000002</c:v>
                </c:pt>
                <c:pt idx="1000">
                  <c:v>3.161</c:v>
                </c:pt>
                <c:pt idx="1001">
                  <c:v>3.153</c:v>
                </c:pt>
                <c:pt idx="1002">
                  <c:v>3.1520000000000001</c:v>
                </c:pt>
                <c:pt idx="1003">
                  <c:v>3.173</c:v>
                </c:pt>
                <c:pt idx="1004">
                  <c:v>3.1819999999999999</c:v>
                </c:pt>
                <c:pt idx="1005">
                  <c:v>3.1819999999999999</c:v>
                </c:pt>
                <c:pt idx="1006">
                  <c:v>3.1829999999999998</c:v>
                </c:pt>
                <c:pt idx="1007">
                  <c:v>3.1829999999999998</c:v>
                </c:pt>
                <c:pt idx="1008">
                  <c:v>3.173</c:v>
                </c:pt>
                <c:pt idx="1009">
                  <c:v>3.1720000000000002</c:v>
                </c:pt>
                <c:pt idx="1010">
                  <c:v>3.1819999999999999</c:v>
                </c:pt>
                <c:pt idx="1011">
                  <c:v>3.2040000000000002</c:v>
                </c:pt>
                <c:pt idx="1012">
                  <c:v>3.173</c:v>
                </c:pt>
                <c:pt idx="1013">
                  <c:v>3.1829999999999998</c:v>
                </c:pt>
                <c:pt idx="1014">
                  <c:v>3.1720000000000002</c:v>
                </c:pt>
                <c:pt idx="1015">
                  <c:v>3.1509999999999998</c:v>
                </c:pt>
                <c:pt idx="1016">
                  <c:v>3.1629999999999998</c:v>
                </c:pt>
                <c:pt idx="1017">
                  <c:v>3.1320000000000001</c:v>
                </c:pt>
                <c:pt idx="1018">
                  <c:v>3.121</c:v>
                </c:pt>
                <c:pt idx="1019">
                  <c:v>3.12</c:v>
                </c:pt>
                <c:pt idx="1020">
                  <c:v>3.11</c:v>
                </c:pt>
                <c:pt idx="1021">
                  <c:v>3.101</c:v>
                </c:pt>
                <c:pt idx="1022">
                  <c:v>3.08</c:v>
                </c:pt>
                <c:pt idx="1023">
                  <c:v>3.08</c:v>
                </c:pt>
                <c:pt idx="1024">
                  <c:v>3.089</c:v>
                </c:pt>
                <c:pt idx="1025">
                  <c:v>3.12</c:v>
                </c:pt>
                <c:pt idx="1026">
                  <c:v>3.1320000000000001</c:v>
                </c:pt>
                <c:pt idx="1027">
                  <c:v>3.1110000000000002</c:v>
                </c:pt>
                <c:pt idx="1028">
                  <c:v>3.11</c:v>
                </c:pt>
                <c:pt idx="1029">
                  <c:v>3.1</c:v>
                </c:pt>
                <c:pt idx="1030">
                  <c:v>3.12</c:v>
                </c:pt>
                <c:pt idx="1031">
                  <c:v>3.101</c:v>
                </c:pt>
                <c:pt idx="1032">
                  <c:v>3.0489999999999999</c:v>
                </c:pt>
                <c:pt idx="1033">
                  <c:v>3.0590000000000002</c:v>
                </c:pt>
                <c:pt idx="1034">
                  <c:v>3.0590000000000002</c:v>
                </c:pt>
                <c:pt idx="1035">
                  <c:v>3.0790000000000002</c:v>
                </c:pt>
                <c:pt idx="1036">
                  <c:v>3.1419999999999999</c:v>
                </c:pt>
                <c:pt idx="1037">
                  <c:v>3.121</c:v>
                </c:pt>
                <c:pt idx="1038">
                  <c:v>3.101</c:v>
                </c:pt>
                <c:pt idx="1039">
                  <c:v>3.069</c:v>
                </c:pt>
                <c:pt idx="1040">
                  <c:v>3.048</c:v>
                </c:pt>
                <c:pt idx="1041">
                  <c:v>3.0390000000000001</c:v>
                </c:pt>
                <c:pt idx="1042">
                  <c:v>2.9980000000000002</c:v>
                </c:pt>
                <c:pt idx="1043">
                  <c:v>2.9980000000000002</c:v>
                </c:pt>
                <c:pt idx="1044">
                  <c:v>3.0270000000000001</c:v>
                </c:pt>
                <c:pt idx="1045">
                  <c:v>3.0070000000000001</c:v>
                </c:pt>
                <c:pt idx="1046">
                  <c:v>3.0070000000000001</c:v>
                </c:pt>
                <c:pt idx="1047">
                  <c:v>3.0289999999999999</c:v>
                </c:pt>
                <c:pt idx="1048">
                  <c:v>2.9980000000000002</c:v>
                </c:pt>
                <c:pt idx="1049">
                  <c:v>2.9969999999999999</c:v>
                </c:pt>
                <c:pt idx="1050">
                  <c:v>2.976</c:v>
                </c:pt>
                <c:pt idx="1051">
                  <c:v>2.988</c:v>
                </c:pt>
                <c:pt idx="1052">
                  <c:v>2.9670000000000001</c:v>
                </c:pt>
                <c:pt idx="1053">
                  <c:v>2.9769999999999999</c:v>
                </c:pt>
                <c:pt idx="1054">
                  <c:v>2.9969999999999999</c:v>
                </c:pt>
                <c:pt idx="1055">
                  <c:v>3.0270000000000001</c:v>
                </c:pt>
                <c:pt idx="1056">
                  <c:v>3.1110000000000002</c:v>
                </c:pt>
                <c:pt idx="1057">
                  <c:v>3.121</c:v>
                </c:pt>
                <c:pt idx="1058">
                  <c:v>3.1930000000000001</c:v>
                </c:pt>
                <c:pt idx="1059">
                  <c:v>3.2749999999999999</c:v>
                </c:pt>
                <c:pt idx="1060">
                  <c:v>3.2949999999999999</c:v>
                </c:pt>
                <c:pt idx="1061">
                  <c:v>3.3170000000000002</c:v>
                </c:pt>
                <c:pt idx="1062">
                  <c:v>3.3069999999999999</c:v>
                </c:pt>
                <c:pt idx="1063">
                  <c:v>3.3370000000000002</c:v>
                </c:pt>
                <c:pt idx="1064">
                  <c:v>3.3260000000000001</c:v>
                </c:pt>
                <c:pt idx="1065">
                  <c:v>3.3260000000000001</c:v>
                </c:pt>
                <c:pt idx="1066">
                  <c:v>3.3479999999999999</c:v>
                </c:pt>
                <c:pt idx="1067">
                  <c:v>3.3380000000000001</c:v>
                </c:pt>
                <c:pt idx="1068">
                  <c:v>3.3370000000000002</c:v>
                </c:pt>
                <c:pt idx="1069">
                  <c:v>3.347</c:v>
                </c:pt>
                <c:pt idx="1070">
                  <c:v>3.347</c:v>
                </c:pt>
                <c:pt idx="1071">
                  <c:v>3.3570000000000002</c:v>
                </c:pt>
                <c:pt idx="1072">
                  <c:v>3.4510000000000001</c:v>
                </c:pt>
                <c:pt idx="1073">
                  <c:v>3.4409999999999998</c:v>
                </c:pt>
                <c:pt idx="1074">
                  <c:v>3.44</c:v>
                </c:pt>
                <c:pt idx="1075">
                  <c:v>3.4289999999999998</c:v>
                </c:pt>
                <c:pt idx="1076">
                  <c:v>3.5649999999999999</c:v>
                </c:pt>
                <c:pt idx="1077">
                  <c:v>3.5339999999999998</c:v>
                </c:pt>
                <c:pt idx="1078">
                  <c:v>3.544</c:v>
                </c:pt>
                <c:pt idx="1079">
                  <c:v>3.5939999999999999</c:v>
                </c:pt>
                <c:pt idx="1080">
                  <c:v>3.5939999999999999</c:v>
                </c:pt>
                <c:pt idx="1081">
                  <c:v>3.6269999999999998</c:v>
                </c:pt>
                <c:pt idx="1082">
                  <c:v>3.5960000000000001</c:v>
                </c:pt>
                <c:pt idx="1083">
                  <c:v>3.5640000000000001</c:v>
                </c:pt>
                <c:pt idx="1084">
                  <c:v>3.5629999999999997</c:v>
                </c:pt>
                <c:pt idx="1085">
                  <c:v>3.6040000000000001</c:v>
                </c:pt>
                <c:pt idx="1086">
                  <c:v>3.6480000000000001</c:v>
                </c:pt>
                <c:pt idx="1087">
                  <c:v>3.585</c:v>
                </c:pt>
                <c:pt idx="1088">
                  <c:v>3.5129999999999999</c:v>
                </c:pt>
                <c:pt idx="1089">
                  <c:v>3.5629999999999997</c:v>
                </c:pt>
                <c:pt idx="1090">
                  <c:v>3.5939999999999999</c:v>
                </c:pt>
                <c:pt idx="1091">
                  <c:v>3.5859999999999999</c:v>
                </c:pt>
                <c:pt idx="1092">
                  <c:v>3.5339999999999998</c:v>
                </c:pt>
                <c:pt idx="1093">
                  <c:v>3.5129999999999999</c:v>
                </c:pt>
                <c:pt idx="1094">
                  <c:v>3.5430000000000001</c:v>
                </c:pt>
                <c:pt idx="1095">
                  <c:v>3.573</c:v>
                </c:pt>
                <c:pt idx="1096">
                  <c:v>3.5750000000000002</c:v>
                </c:pt>
                <c:pt idx="1097">
                  <c:v>3.544</c:v>
                </c:pt>
                <c:pt idx="1098">
                  <c:v>3.5529999999999999</c:v>
                </c:pt>
                <c:pt idx="1099">
                  <c:v>3.677</c:v>
                </c:pt>
                <c:pt idx="1100">
                  <c:v>3.738</c:v>
                </c:pt>
                <c:pt idx="1101">
                  <c:v>3.73</c:v>
                </c:pt>
                <c:pt idx="1102">
                  <c:v>3.6470000000000002</c:v>
                </c:pt>
                <c:pt idx="1103">
                  <c:v>3.6059999999999999</c:v>
                </c:pt>
                <c:pt idx="1104">
                  <c:v>3.625</c:v>
                </c:pt>
                <c:pt idx="1105">
                  <c:v>3.6040000000000001</c:v>
                </c:pt>
                <c:pt idx="1106">
                  <c:v>3.6579999999999999</c:v>
                </c:pt>
                <c:pt idx="1107">
                  <c:v>3.6269999999999998</c:v>
                </c:pt>
                <c:pt idx="1108">
                  <c:v>3.6470000000000002</c:v>
                </c:pt>
                <c:pt idx="1109">
                  <c:v>3.6659999999999999</c:v>
                </c:pt>
                <c:pt idx="1110">
                  <c:v>3.7690000000000001</c:v>
                </c:pt>
                <c:pt idx="1111">
                  <c:v>3.8340000000000001</c:v>
                </c:pt>
                <c:pt idx="1112">
                  <c:v>3.8120000000000003</c:v>
                </c:pt>
                <c:pt idx="1113">
                  <c:v>3.802</c:v>
                </c:pt>
                <c:pt idx="1114">
                  <c:v>3.8319999999999999</c:v>
                </c:pt>
                <c:pt idx="1115">
                  <c:v>3.8410000000000002</c:v>
                </c:pt>
                <c:pt idx="1116">
                  <c:v>3.968</c:v>
                </c:pt>
                <c:pt idx="1117">
                  <c:v>3.968</c:v>
                </c:pt>
                <c:pt idx="1118">
                  <c:v>3.9569999999999999</c:v>
                </c:pt>
                <c:pt idx="1119">
                  <c:v>3.9449999999999998</c:v>
                </c:pt>
                <c:pt idx="1120">
                  <c:v>4.0069999999999997</c:v>
                </c:pt>
                <c:pt idx="1121">
                  <c:v>4.133</c:v>
                </c:pt>
                <c:pt idx="1122">
                  <c:v>4.1120000000000001</c:v>
                </c:pt>
                <c:pt idx="1123">
                  <c:v>4.1219999999999999</c:v>
                </c:pt>
                <c:pt idx="1124">
                  <c:v>4.2759999999999998</c:v>
                </c:pt>
                <c:pt idx="1125">
                  <c:v>4.3380000000000001</c:v>
                </c:pt>
                <c:pt idx="1126">
                  <c:v>4.3609999999999998</c:v>
                </c:pt>
                <c:pt idx="1127">
                  <c:v>4.319</c:v>
                </c:pt>
                <c:pt idx="1128">
                  <c:v>4.226</c:v>
                </c:pt>
                <c:pt idx="1129">
                  <c:v>4.2039999999999997</c:v>
                </c:pt>
                <c:pt idx="1130">
                  <c:v>4.234</c:v>
                </c:pt>
                <c:pt idx="1131">
                  <c:v>4.32</c:v>
                </c:pt>
                <c:pt idx="1132">
                  <c:v>4.2679999999999998</c:v>
                </c:pt>
                <c:pt idx="1133">
                  <c:v>4.2149999999999999</c:v>
                </c:pt>
                <c:pt idx="1134">
                  <c:v>4.2350000000000003</c:v>
                </c:pt>
                <c:pt idx="1135">
                  <c:v>4.2439999999999998</c:v>
                </c:pt>
                <c:pt idx="1136">
                  <c:v>4.3099999999999996</c:v>
                </c:pt>
                <c:pt idx="1137">
                  <c:v>4.2569999999999997</c:v>
                </c:pt>
                <c:pt idx="1138">
                  <c:v>4.2569999999999997</c:v>
                </c:pt>
                <c:pt idx="1139">
                  <c:v>4.2649999999999997</c:v>
                </c:pt>
                <c:pt idx="1140">
                  <c:v>4.2549999999999999</c:v>
                </c:pt>
                <c:pt idx="1141">
                  <c:v>4.2439999999999998</c:v>
                </c:pt>
                <c:pt idx="1142">
                  <c:v>4.2569999999999997</c:v>
                </c:pt>
                <c:pt idx="1143">
                  <c:v>4.2149999999999999</c:v>
                </c:pt>
                <c:pt idx="1144">
                  <c:v>4.2240000000000002</c:v>
                </c:pt>
                <c:pt idx="1145">
                  <c:v>4.1820000000000004</c:v>
                </c:pt>
                <c:pt idx="1146">
                  <c:v>4.2160000000000002</c:v>
                </c:pt>
                <c:pt idx="1147">
                  <c:v>4.2160000000000002</c:v>
                </c:pt>
                <c:pt idx="1148">
                  <c:v>4.1950000000000003</c:v>
                </c:pt>
                <c:pt idx="1149">
                  <c:v>4.2039999999999997</c:v>
                </c:pt>
                <c:pt idx="1150">
                  <c:v>4.2030000000000003</c:v>
                </c:pt>
                <c:pt idx="1151">
                  <c:v>4.2060000000000004</c:v>
                </c:pt>
                <c:pt idx="1152">
                  <c:v>4.2160000000000002</c:v>
                </c:pt>
                <c:pt idx="1153">
                  <c:v>4.1840000000000002</c:v>
                </c:pt>
                <c:pt idx="1154">
                  <c:v>4.2039999999999997</c:v>
                </c:pt>
                <c:pt idx="1155">
                  <c:v>4.2030000000000003</c:v>
                </c:pt>
                <c:pt idx="1156">
                  <c:v>4.2889999999999997</c:v>
                </c:pt>
                <c:pt idx="1157">
                  <c:v>4.2679999999999998</c:v>
                </c:pt>
                <c:pt idx="1158">
                  <c:v>4.2460000000000004</c:v>
                </c:pt>
                <c:pt idx="1159">
                  <c:v>4.2450000000000001</c:v>
                </c:pt>
                <c:pt idx="1160">
                  <c:v>4.2130000000000001</c:v>
                </c:pt>
                <c:pt idx="1161">
                  <c:v>4.258</c:v>
                </c:pt>
                <c:pt idx="1162">
                  <c:v>4.2370000000000001</c:v>
                </c:pt>
                <c:pt idx="1163">
                  <c:v>4.2149999999999999</c:v>
                </c:pt>
                <c:pt idx="1164">
                  <c:v>4.2960000000000003</c:v>
                </c:pt>
                <c:pt idx="1165">
                  <c:v>4.2859999999999996</c:v>
                </c:pt>
                <c:pt idx="1166">
                  <c:v>4.2960000000000003</c:v>
                </c:pt>
                <c:pt idx="1167">
                  <c:v>4.34</c:v>
                </c:pt>
                <c:pt idx="1168">
                  <c:v>4.34</c:v>
                </c:pt>
                <c:pt idx="1169">
                  <c:v>4.4619999999999997</c:v>
                </c:pt>
                <c:pt idx="1170">
                  <c:v>4.524</c:v>
                </c:pt>
                <c:pt idx="1171">
                  <c:v>4.5579999999999998</c:v>
                </c:pt>
                <c:pt idx="1172">
                  <c:v>4.5060000000000002</c:v>
                </c:pt>
                <c:pt idx="1173">
                  <c:v>4.3810000000000002</c:v>
                </c:pt>
                <c:pt idx="1174">
                  <c:v>4.3689999999999998</c:v>
                </c:pt>
                <c:pt idx="1175">
                  <c:v>4.3380000000000001</c:v>
                </c:pt>
                <c:pt idx="1176">
                  <c:v>4.3609999999999998</c:v>
                </c:pt>
                <c:pt idx="1177">
                  <c:v>4.3920000000000003</c:v>
                </c:pt>
                <c:pt idx="1178">
                  <c:v>4.4219999999999997</c:v>
                </c:pt>
                <c:pt idx="1179">
                  <c:v>4.4729999999999999</c:v>
                </c:pt>
                <c:pt idx="1180">
                  <c:v>4.4719999999999995</c:v>
                </c:pt>
                <c:pt idx="1181">
                  <c:v>4.5060000000000002</c:v>
                </c:pt>
                <c:pt idx="1182">
                  <c:v>4.5469999999999997</c:v>
                </c:pt>
                <c:pt idx="1183">
                  <c:v>4.516</c:v>
                </c:pt>
                <c:pt idx="1184">
                  <c:v>4.359</c:v>
                </c:pt>
                <c:pt idx="1185">
                  <c:v>4.3789999999999996</c:v>
                </c:pt>
                <c:pt idx="1186">
                  <c:v>4.444</c:v>
                </c:pt>
                <c:pt idx="1187">
                  <c:v>4.4130000000000003</c:v>
                </c:pt>
                <c:pt idx="1188">
                  <c:v>4.4329999999999998</c:v>
                </c:pt>
                <c:pt idx="1189">
                  <c:v>4.5659999999999998</c:v>
                </c:pt>
                <c:pt idx="1190">
                  <c:v>4.5960000000000001</c:v>
                </c:pt>
                <c:pt idx="1191">
                  <c:v>4.5270000000000001</c:v>
                </c:pt>
                <c:pt idx="1192">
                  <c:v>4.4329999999999998</c:v>
                </c:pt>
                <c:pt idx="1193">
                  <c:v>4.4429999999999996</c:v>
                </c:pt>
                <c:pt idx="1194">
                  <c:v>4.4729999999999999</c:v>
                </c:pt>
                <c:pt idx="1195">
                  <c:v>4.5549999999999997</c:v>
                </c:pt>
                <c:pt idx="1196">
                  <c:v>4.7240000000000002</c:v>
                </c:pt>
                <c:pt idx="1197">
                  <c:v>4.6820000000000004</c:v>
                </c:pt>
                <c:pt idx="1198">
                  <c:v>4.6509999999999998</c:v>
                </c:pt>
                <c:pt idx="1199">
                  <c:v>4.6589999999999998</c:v>
                </c:pt>
                <c:pt idx="1200">
                  <c:v>4.617</c:v>
                </c:pt>
                <c:pt idx="1201">
                  <c:v>4.6829999999999998</c:v>
                </c:pt>
                <c:pt idx="1202">
                  <c:v>4.641</c:v>
                </c:pt>
                <c:pt idx="1203">
                  <c:v>4.6509999999999998</c:v>
                </c:pt>
                <c:pt idx="1204">
                  <c:v>4.66</c:v>
                </c:pt>
                <c:pt idx="1205">
                  <c:v>4.6589999999999998</c:v>
                </c:pt>
                <c:pt idx="1206">
                  <c:v>4.6929999999999996</c:v>
                </c:pt>
                <c:pt idx="1207">
                  <c:v>4.6609999999999996</c:v>
                </c:pt>
                <c:pt idx="1208">
                  <c:v>4.6509999999999998</c:v>
                </c:pt>
                <c:pt idx="1209">
                  <c:v>4.6479999999999997</c:v>
                </c:pt>
                <c:pt idx="1210">
                  <c:v>4.6479999999999997</c:v>
                </c:pt>
                <c:pt idx="1211">
                  <c:v>4.6479999999999997</c:v>
                </c:pt>
                <c:pt idx="1212">
                  <c:v>4.6509999999999998</c:v>
                </c:pt>
                <c:pt idx="1213">
                  <c:v>4.6399999999999997</c:v>
                </c:pt>
                <c:pt idx="1214">
                  <c:v>4.6690000000000005</c:v>
                </c:pt>
                <c:pt idx="1215">
                  <c:v>4.6899999999999995</c:v>
                </c:pt>
                <c:pt idx="1216">
                  <c:v>4.7039999999999997</c:v>
                </c:pt>
                <c:pt idx="1217">
                  <c:v>4.6820000000000004</c:v>
                </c:pt>
                <c:pt idx="1218">
                  <c:v>4.6920000000000002</c:v>
                </c:pt>
                <c:pt idx="1219">
                  <c:v>4.7110000000000003</c:v>
                </c:pt>
                <c:pt idx="1220">
                  <c:v>4.6899999999999995</c:v>
                </c:pt>
                <c:pt idx="1221">
                  <c:v>4.7140000000000004</c:v>
                </c:pt>
                <c:pt idx="1222">
                  <c:v>4.9109999999999996</c:v>
                </c:pt>
                <c:pt idx="1223">
                  <c:v>4.91</c:v>
                </c:pt>
                <c:pt idx="1224">
                  <c:v>4.8979999999999997</c:v>
                </c:pt>
                <c:pt idx="1225">
                  <c:v>4.8870000000000005</c:v>
                </c:pt>
                <c:pt idx="1226">
                  <c:v>4.8070000000000004</c:v>
                </c:pt>
                <c:pt idx="1227">
                  <c:v>4.6100000000000003</c:v>
                </c:pt>
                <c:pt idx="1228">
                  <c:v>4.6920000000000002</c:v>
                </c:pt>
                <c:pt idx="1229">
                  <c:v>4.7729999999999997</c:v>
                </c:pt>
                <c:pt idx="1230">
                  <c:v>4.8559999999999999</c:v>
                </c:pt>
                <c:pt idx="1231">
                  <c:v>5.0780000000000003</c:v>
                </c:pt>
                <c:pt idx="1232">
                  <c:v>5.077</c:v>
                </c:pt>
                <c:pt idx="1233">
                  <c:v>5.0970000000000004</c:v>
                </c:pt>
                <c:pt idx="1234">
                  <c:v>5.032</c:v>
                </c:pt>
                <c:pt idx="1235">
                  <c:v>5.0209999999999999</c:v>
                </c:pt>
                <c:pt idx="1236">
                  <c:v>5.1189999999999998</c:v>
                </c:pt>
                <c:pt idx="1237">
                  <c:v>5.0350000000000001</c:v>
                </c:pt>
                <c:pt idx="1238">
                  <c:v>4.9809999999999999</c:v>
                </c:pt>
                <c:pt idx="1239">
                  <c:v>4.97</c:v>
                </c:pt>
                <c:pt idx="1240">
                  <c:v>5.0359999999999996</c:v>
                </c:pt>
                <c:pt idx="1241">
                  <c:v>5.0250000000000004</c:v>
                </c:pt>
                <c:pt idx="1242">
                  <c:v>5.1280000000000001</c:v>
                </c:pt>
                <c:pt idx="1243">
                  <c:v>5.1159999999999997</c:v>
                </c:pt>
                <c:pt idx="1244">
                  <c:v>5.1360000000000001</c:v>
                </c:pt>
                <c:pt idx="1245">
                  <c:v>5.1609999999999996</c:v>
                </c:pt>
                <c:pt idx="1246">
                  <c:v>5.1079999999999997</c:v>
                </c:pt>
                <c:pt idx="1247">
                  <c:v>5.1070000000000002</c:v>
                </c:pt>
                <c:pt idx="1248">
                  <c:v>5.1260000000000003</c:v>
                </c:pt>
                <c:pt idx="1249">
                  <c:v>5.1459999999999999</c:v>
                </c:pt>
                <c:pt idx="1250">
                  <c:v>5.202</c:v>
                </c:pt>
                <c:pt idx="1251">
                  <c:v>5.2119999999999997</c:v>
                </c:pt>
                <c:pt idx="1252">
                  <c:v>5.2320000000000002</c:v>
                </c:pt>
                <c:pt idx="1253">
                  <c:v>5.3029999999999999</c:v>
                </c:pt>
                <c:pt idx="1254">
                  <c:v>5.3440000000000003</c:v>
                </c:pt>
                <c:pt idx="1255">
                  <c:v>5.359</c:v>
                </c:pt>
                <c:pt idx="1256">
                  <c:v>5.3469999999999995</c:v>
                </c:pt>
                <c:pt idx="1257">
                  <c:v>5.3650000000000002</c:v>
                </c:pt>
                <c:pt idx="1258">
                  <c:v>5.3650000000000002</c:v>
                </c:pt>
                <c:pt idx="1259">
                  <c:v>5.4059999999999997</c:v>
                </c:pt>
                <c:pt idx="1260">
                  <c:v>5.5250000000000004</c:v>
                </c:pt>
                <c:pt idx="1261">
                  <c:v>5.5140000000000002</c:v>
                </c:pt>
                <c:pt idx="1262">
                  <c:v>5.4820000000000002</c:v>
                </c:pt>
                <c:pt idx="1263">
                  <c:v>5.4690000000000003</c:v>
                </c:pt>
                <c:pt idx="1264">
                  <c:v>5.4480000000000004</c:v>
                </c:pt>
                <c:pt idx="1265">
                  <c:v>5.4420000000000002</c:v>
                </c:pt>
                <c:pt idx="1266">
                  <c:v>5.43</c:v>
                </c:pt>
                <c:pt idx="1267">
                  <c:v>5.42</c:v>
                </c:pt>
                <c:pt idx="1268">
                  <c:v>5.4279999999999999</c:v>
                </c:pt>
                <c:pt idx="1269">
                  <c:v>5.5309999999999997</c:v>
                </c:pt>
                <c:pt idx="1270">
                  <c:v>5.6710000000000003</c:v>
                </c:pt>
                <c:pt idx="1271">
                  <c:v>5.7119999999999997</c:v>
                </c:pt>
                <c:pt idx="1272">
                  <c:v>5.7430000000000003</c:v>
                </c:pt>
                <c:pt idx="1273">
                  <c:v>5.782</c:v>
                </c:pt>
                <c:pt idx="1274">
                  <c:v>5.9260000000000002</c:v>
                </c:pt>
                <c:pt idx="1275">
                  <c:v>5.9009999999999998</c:v>
                </c:pt>
                <c:pt idx="1276">
                  <c:v>5.7960000000000003</c:v>
                </c:pt>
                <c:pt idx="1277">
                  <c:v>5.8259999999999996</c:v>
                </c:pt>
                <c:pt idx="1278">
                  <c:v>5.8129999999999997</c:v>
                </c:pt>
                <c:pt idx="1279">
                  <c:v>5.9059999999999997</c:v>
                </c:pt>
                <c:pt idx="1280">
                  <c:v>5.9320000000000004</c:v>
                </c:pt>
                <c:pt idx="1281">
                  <c:v>5.827</c:v>
                </c:pt>
                <c:pt idx="1282">
                  <c:v>5.6899999999999995</c:v>
                </c:pt>
                <c:pt idx="1283">
                  <c:v>5.6980000000000004</c:v>
                </c:pt>
                <c:pt idx="1284">
                  <c:v>5.7080000000000002</c:v>
                </c:pt>
                <c:pt idx="1285">
                  <c:v>5.609</c:v>
                </c:pt>
                <c:pt idx="1286">
                  <c:v>5.5449999999999999</c:v>
                </c:pt>
                <c:pt idx="1287">
                  <c:v>5.5969999999999995</c:v>
                </c:pt>
                <c:pt idx="1288">
                  <c:v>5.6760000000000002</c:v>
                </c:pt>
                <c:pt idx="1289">
                  <c:v>5.6760000000000002</c:v>
                </c:pt>
                <c:pt idx="1290">
                  <c:v>5.6859999999999999</c:v>
                </c:pt>
                <c:pt idx="1291">
                  <c:v>5.6079999999999997</c:v>
                </c:pt>
                <c:pt idx="1292">
                  <c:v>5.617</c:v>
                </c:pt>
                <c:pt idx="1293">
                  <c:v>5.6870000000000003</c:v>
                </c:pt>
                <c:pt idx="1294">
                  <c:v>5.6870000000000003</c:v>
                </c:pt>
                <c:pt idx="1295">
                  <c:v>5.6550000000000002</c:v>
                </c:pt>
                <c:pt idx="1296">
                  <c:v>5.8479999999999999</c:v>
                </c:pt>
                <c:pt idx="1297">
                  <c:v>5.8890000000000002</c:v>
                </c:pt>
                <c:pt idx="1298">
                  <c:v>5.907</c:v>
                </c:pt>
                <c:pt idx="1299">
                  <c:v>5.9059999999999997</c:v>
                </c:pt>
                <c:pt idx="1300">
                  <c:v>5.859</c:v>
                </c:pt>
                <c:pt idx="1301">
                  <c:v>5.7430000000000003</c:v>
                </c:pt>
                <c:pt idx="1302">
                  <c:v>5.7430000000000003</c:v>
                </c:pt>
                <c:pt idx="1303">
                  <c:v>5.6870000000000003</c:v>
                </c:pt>
                <c:pt idx="1304">
                  <c:v>5.6870000000000003</c:v>
                </c:pt>
                <c:pt idx="1305">
                  <c:v>5.7690000000000001</c:v>
                </c:pt>
                <c:pt idx="1306">
                  <c:v>5.8579999999999997</c:v>
                </c:pt>
                <c:pt idx="1307">
                  <c:v>5.8570000000000002</c:v>
                </c:pt>
                <c:pt idx="1308">
                  <c:v>5.8959999999999999</c:v>
                </c:pt>
                <c:pt idx="1309">
                  <c:v>5.9059999999999997</c:v>
                </c:pt>
                <c:pt idx="1310">
                  <c:v>5.9640000000000004</c:v>
                </c:pt>
                <c:pt idx="1311">
                  <c:v>5.952</c:v>
                </c:pt>
                <c:pt idx="1312">
                  <c:v>5.93</c:v>
                </c:pt>
                <c:pt idx="1313">
                  <c:v>5.907</c:v>
                </c:pt>
                <c:pt idx="1314">
                  <c:v>5.8739999999999997</c:v>
                </c:pt>
                <c:pt idx="1315">
                  <c:v>5.9950000000000001</c:v>
                </c:pt>
                <c:pt idx="1316">
                  <c:v>6.0570000000000004</c:v>
                </c:pt>
                <c:pt idx="1317">
                  <c:v>5.9930000000000003</c:v>
                </c:pt>
                <c:pt idx="1318">
                  <c:v>5.9480000000000004</c:v>
                </c:pt>
                <c:pt idx="1319">
                  <c:v>5.968</c:v>
                </c:pt>
                <c:pt idx="1320">
                  <c:v>5.9619999999999997</c:v>
                </c:pt>
                <c:pt idx="1321">
                  <c:v>5.9</c:v>
                </c:pt>
                <c:pt idx="1322">
                  <c:v>5.93</c:v>
                </c:pt>
                <c:pt idx="1323">
                  <c:v>5.9690000000000003</c:v>
                </c:pt>
                <c:pt idx="1324">
                  <c:v>5.9470000000000001</c:v>
                </c:pt>
                <c:pt idx="1325">
                  <c:v>5.9429999999999996</c:v>
                </c:pt>
                <c:pt idx="1326">
                  <c:v>5.9</c:v>
                </c:pt>
                <c:pt idx="1327">
                  <c:v>5.8360000000000003</c:v>
                </c:pt>
                <c:pt idx="1328">
                  <c:v>5.8540000000000001</c:v>
                </c:pt>
                <c:pt idx="1329">
                  <c:v>5.843</c:v>
                </c:pt>
                <c:pt idx="1330">
                  <c:v>5.8840000000000003</c:v>
                </c:pt>
                <c:pt idx="1331">
                  <c:v>5.8369999999999997</c:v>
                </c:pt>
                <c:pt idx="1332">
                  <c:v>5.8680000000000003</c:v>
                </c:pt>
                <c:pt idx="1333">
                  <c:v>5.875</c:v>
                </c:pt>
                <c:pt idx="1334">
                  <c:v>5.8849999999999998</c:v>
                </c:pt>
                <c:pt idx="1335">
                  <c:v>5.9379999999999997</c:v>
                </c:pt>
                <c:pt idx="1336">
                  <c:v>5.9160000000000004</c:v>
                </c:pt>
                <c:pt idx="1337">
                  <c:v>5.9050000000000002</c:v>
                </c:pt>
                <c:pt idx="1338">
                  <c:v>5.891</c:v>
                </c:pt>
                <c:pt idx="1339">
                  <c:v>5.9109999999999996</c:v>
                </c:pt>
                <c:pt idx="1340">
                  <c:v>5.9589999999999996</c:v>
                </c:pt>
                <c:pt idx="1341">
                  <c:v>5.9370000000000003</c:v>
                </c:pt>
                <c:pt idx="1342">
                  <c:v>5.915</c:v>
                </c:pt>
                <c:pt idx="1343">
                  <c:v>5.9329999999999998</c:v>
                </c:pt>
                <c:pt idx="1344">
                  <c:v>5.9219999999999997</c:v>
                </c:pt>
                <c:pt idx="1345">
                  <c:v>5.9379999999999997</c:v>
                </c:pt>
                <c:pt idx="1346">
                  <c:v>5.9160000000000004</c:v>
                </c:pt>
                <c:pt idx="1347">
                  <c:v>5.9050000000000002</c:v>
                </c:pt>
                <c:pt idx="1348">
                  <c:v>5.9020000000000001</c:v>
                </c:pt>
                <c:pt idx="1349">
                  <c:v>5.89</c:v>
                </c:pt>
                <c:pt idx="1350">
                  <c:v>5.9279999999999999</c:v>
                </c:pt>
                <c:pt idx="1351">
                  <c:v>5.8739999999999997</c:v>
                </c:pt>
                <c:pt idx="1352">
                  <c:v>5.8730000000000002</c:v>
                </c:pt>
                <c:pt idx="1353">
                  <c:v>5.8390000000000004</c:v>
                </c:pt>
                <c:pt idx="1354">
                  <c:v>5.8380000000000001</c:v>
                </c:pt>
                <c:pt idx="1355">
                  <c:v>5.8650000000000002</c:v>
                </c:pt>
                <c:pt idx="1356">
                  <c:v>5.8319999999999999</c:v>
                </c:pt>
                <c:pt idx="1357">
                  <c:v>5.8629999999999995</c:v>
                </c:pt>
                <c:pt idx="1358">
                  <c:v>5.87</c:v>
                </c:pt>
                <c:pt idx="1359">
                  <c:v>5.859</c:v>
                </c:pt>
                <c:pt idx="1360">
                  <c:v>5.907</c:v>
                </c:pt>
                <c:pt idx="1361">
                  <c:v>5.8529999999999998</c:v>
                </c:pt>
                <c:pt idx="1362">
                  <c:v>5.8309999999999995</c:v>
                </c:pt>
                <c:pt idx="1363">
                  <c:v>5.85</c:v>
                </c:pt>
                <c:pt idx="1364">
                  <c:v>5.8170000000000002</c:v>
                </c:pt>
                <c:pt idx="1365">
                  <c:v>5.8230000000000004</c:v>
                </c:pt>
                <c:pt idx="1366">
                  <c:v>5.8010000000000002</c:v>
                </c:pt>
                <c:pt idx="1367">
                  <c:v>5.7560000000000002</c:v>
                </c:pt>
                <c:pt idx="1368">
                  <c:v>5.7450000000000001</c:v>
                </c:pt>
                <c:pt idx="1369">
                  <c:v>5.7859999999999996</c:v>
                </c:pt>
                <c:pt idx="1370">
                  <c:v>5.7709999999999999</c:v>
                </c:pt>
                <c:pt idx="1371">
                  <c:v>5.77</c:v>
                </c:pt>
                <c:pt idx="1372">
                  <c:v>5.758</c:v>
                </c:pt>
                <c:pt idx="1373">
                  <c:v>5.7759999999999998</c:v>
                </c:pt>
                <c:pt idx="1374">
                  <c:v>5.7859999999999996</c:v>
                </c:pt>
                <c:pt idx="1375">
                  <c:v>5.8440000000000003</c:v>
                </c:pt>
                <c:pt idx="1376">
                  <c:v>5.8259999999999996</c:v>
                </c:pt>
                <c:pt idx="1377">
                  <c:v>5.8629999999999995</c:v>
                </c:pt>
                <c:pt idx="1378">
                  <c:v>5.86</c:v>
                </c:pt>
                <c:pt idx="1379">
                  <c:v>5.87</c:v>
                </c:pt>
                <c:pt idx="1380">
                  <c:v>5.875</c:v>
                </c:pt>
                <c:pt idx="1381">
                  <c:v>5.8109999999999999</c:v>
                </c:pt>
                <c:pt idx="1382">
                  <c:v>5.758</c:v>
                </c:pt>
                <c:pt idx="1383">
                  <c:v>5.7560000000000002</c:v>
                </c:pt>
                <c:pt idx="1384">
                  <c:v>5.7549999999999999</c:v>
                </c:pt>
                <c:pt idx="1385">
                  <c:v>5.8019999999999996</c:v>
                </c:pt>
                <c:pt idx="1386">
                  <c:v>5.8109999999999999</c:v>
                </c:pt>
                <c:pt idx="1387">
                  <c:v>5.8209999999999997</c:v>
                </c:pt>
                <c:pt idx="1388">
                  <c:v>5.86</c:v>
                </c:pt>
                <c:pt idx="1389">
                  <c:v>5.859</c:v>
                </c:pt>
                <c:pt idx="1390">
                  <c:v>5.8540000000000001</c:v>
                </c:pt>
                <c:pt idx="1391">
                  <c:v>5.8529999999999998</c:v>
                </c:pt>
                <c:pt idx="1392">
                  <c:v>5.8520000000000003</c:v>
                </c:pt>
                <c:pt idx="1393">
                  <c:v>5.86</c:v>
                </c:pt>
                <c:pt idx="1394">
                  <c:v>5.89</c:v>
                </c:pt>
                <c:pt idx="1395">
                  <c:v>5.8959999999999999</c:v>
                </c:pt>
                <c:pt idx="1396">
                  <c:v>5.8529999999999998</c:v>
                </c:pt>
                <c:pt idx="1397">
                  <c:v>5.8520000000000003</c:v>
                </c:pt>
                <c:pt idx="1398">
                  <c:v>5.8280000000000003</c:v>
                </c:pt>
                <c:pt idx="1399">
                  <c:v>5.8369999999999997</c:v>
                </c:pt>
                <c:pt idx="1400">
                  <c:v>5.8010000000000002</c:v>
                </c:pt>
                <c:pt idx="1401">
                  <c:v>5.8010000000000002</c:v>
                </c:pt>
                <c:pt idx="1402">
                  <c:v>5.6639999999999997</c:v>
                </c:pt>
                <c:pt idx="1403">
                  <c:v>5.5679999999999996</c:v>
                </c:pt>
                <c:pt idx="1404">
                  <c:v>5.6710000000000003</c:v>
                </c:pt>
                <c:pt idx="1405">
                  <c:v>5.6870000000000003</c:v>
                </c:pt>
                <c:pt idx="1406">
                  <c:v>5.77</c:v>
                </c:pt>
                <c:pt idx="1407">
                  <c:v>5.7690000000000001</c:v>
                </c:pt>
                <c:pt idx="1408">
                  <c:v>5.7560000000000002</c:v>
                </c:pt>
                <c:pt idx="1409">
                  <c:v>5.7130000000000001</c:v>
                </c:pt>
                <c:pt idx="1410">
                  <c:v>5.6029999999999998</c:v>
                </c:pt>
                <c:pt idx="1411">
                  <c:v>5.6129999999999995</c:v>
                </c:pt>
                <c:pt idx="1412">
                  <c:v>5.6429999999999998</c:v>
                </c:pt>
                <c:pt idx="1413">
                  <c:v>5.641</c:v>
                </c:pt>
                <c:pt idx="1414">
                  <c:v>5.6289999999999996</c:v>
                </c:pt>
                <c:pt idx="1415">
                  <c:v>5.63</c:v>
                </c:pt>
                <c:pt idx="1416">
                  <c:v>5.5659999999999998</c:v>
                </c:pt>
                <c:pt idx="1417">
                  <c:v>5.5030000000000001</c:v>
                </c:pt>
                <c:pt idx="1418">
                  <c:v>5.5110000000000001</c:v>
                </c:pt>
                <c:pt idx="1419">
                  <c:v>5.5309999999999997</c:v>
                </c:pt>
                <c:pt idx="1420">
                  <c:v>5.5819999999999999</c:v>
                </c:pt>
                <c:pt idx="1421">
                  <c:v>5.55</c:v>
                </c:pt>
                <c:pt idx="1422">
                  <c:v>5.6429999999999998</c:v>
                </c:pt>
                <c:pt idx="1423">
                  <c:v>5.5679999999999996</c:v>
                </c:pt>
                <c:pt idx="1424">
                  <c:v>5.6079999999999997</c:v>
                </c:pt>
                <c:pt idx="1425">
                  <c:v>5.665</c:v>
                </c:pt>
                <c:pt idx="1426">
                  <c:v>5.5389999999999997</c:v>
                </c:pt>
                <c:pt idx="1427">
                  <c:v>5.5469999999999997</c:v>
                </c:pt>
                <c:pt idx="1428">
                  <c:v>5.5149999999999997</c:v>
                </c:pt>
                <c:pt idx="1429">
                  <c:v>5.54</c:v>
                </c:pt>
                <c:pt idx="1430">
                  <c:v>5.54</c:v>
                </c:pt>
                <c:pt idx="1431">
                  <c:v>5.5490000000000004</c:v>
                </c:pt>
                <c:pt idx="1432">
                  <c:v>5.5990000000000002</c:v>
                </c:pt>
                <c:pt idx="1433">
                  <c:v>5.5979999999999999</c:v>
                </c:pt>
                <c:pt idx="1434">
                  <c:v>5.5979999999999999</c:v>
                </c:pt>
                <c:pt idx="1435">
                  <c:v>5.556</c:v>
                </c:pt>
                <c:pt idx="1436">
                  <c:v>5.5860000000000003</c:v>
                </c:pt>
                <c:pt idx="1437">
                  <c:v>5.5839999999999996</c:v>
                </c:pt>
                <c:pt idx="1438">
                  <c:v>5.5620000000000003</c:v>
                </c:pt>
                <c:pt idx="1439">
                  <c:v>5.6139999999999999</c:v>
                </c:pt>
                <c:pt idx="1440">
                  <c:v>5.6230000000000002</c:v>
                </c:pt>
                <c:pt idx="1441">
                  <c:v>5.57</c:v>
                </c:pt>
                <c:pt idx="1442">
                  <c:v>5.5780000000000003</c:v>
                </c:pt>
                <c:pt idx="1443">
                  <c:v>5.577</c:v>
                </c:pt>
                <c:pt idx="1444">
                  <c:v>5.593</c:v>
                </c:pt>
                <c:pt idx="1445">
                  <c:v>5.5709999999999997</c:v>
                </c:pt>
                <c:pt idx="1446">
                  <c:v>5.5809999999999995</c:v>
                </c:pt>
                <c:pt idx="1447">
                  <c:v>5.5679999999999996</c:v>
                </c:pt>
                <c:pt idx="1448">
                  <c:v>5.556</c:v>
                </c:pt>
                <c:pt idx="1449">
                  <c:v>5.5510000000000002</c:v>
                </c:pt>
                <c:pt idx="1450">
                  <c:v>5.54</c:v>
                </c:pt>
                <c:pt idx="1451">
                  <c:v>5.5490000000000004</c:v>
                </c:pt>
                <c:pt idx="1452">
                  <c:v>5.5780000000000003</c:v>
                </c:pt>
                <c:pt idx="1453">
                  <c:v>5.5880000000000001</c:v>
                </c:pt>
                <c:pt idx="1454">
                  <c:v>5.5979999999999999</c:v>
                </c:pt>
                <c:pt idx="1455">
                  <c:v>5.577</c:v>
                </c:pt>
                <c:pt idx="1456">
                  <c:v>5.5860000000000003</c:v>
                </c:pt>
                <c:pt idx="1457">
                  <c:v>5.5730000000000004</c:v>
                </c:pt>
                <c:pt idx="1458">
                  <c:v>5.5830000000000002</c:v>
                </c:pt>
                <c:pt idx="1459">
                  <c:v>5.625</c:v>
                </c:pt>
                <c:pt idx="1460">
                  <c:v>5.593</c:v>
                </c:pt>
                <c:pt idx="1461">
                  <c:v>5.508</c:v>
                </c:pt>
                <c:pt idx="1462">
                  <c:v>5.4850000000000003</c:v>
                </c:pt>
                <c:pt idx="1463">
                  <c:v>5.4630000000000001</c:v>
                </c:pt>
                <c:pt idx="1464">
                  <c:v>5.4879999999999995</c:v>
                </c:pt>
                <c:pt idx="1465">
                  <c:v>5.4459999999999997</c:v>
                </c:pt>
                <c:pt idx="1466">
                  <c:v>5.4450000000000003</c:v>
                </c:pt>
                <c:pt idx="1467">
                  <c:v>5.452</c:v>
                </c:pt>
                <c:pt idx="1468">
                  <c:v>5.4509999999999996</c:v>
                </c:pt>
                <c:pt idx="1469">
                  <c:v>5.4719999999999995</c:v>
                </c:pt>
                <c:pt idx="1470">
                  <c:v>5.4870000000000001</c:v>
                </c:pt>
                <c:pt idx="1471">
                  <c:v>5.5069999999999997</c:v>
                </c:pt>
                <c:pt idx="1472">
                  <c:v>5.5149999999999997</c:v>
                </c:pt>
                <c:pt idx="1473">
                  <c:v>5.5039999999999996</c:v>
                </c:pt>
                <c:pt idx="1474">
                  <c:v>5.4320000000000004</c:v>
                </c:pt>
                <c:pt idx="1475">
                  <c:v>5.452</c:v>
                </c:pt>
                <c:pt idx="1476">
                  <c:v>5.43</c:v>
                </c:pt>
                <c:pt idx="1477">
                  <c:v>5.4379999999999997</c:v>
                </c:pt>
                <c:pt idx="1478">
                  <c:v>5.4269999999999996</c:v>
                </c:pt>
                <c:pt idx="1479">
                  <c:v>5.3520000000000003</c:v>
                </c:pt>
                <c:pt idx="1480">
                  <c:v>5.3310000000000004</c:v>
                </c:pt>
                <c:pt idx="1481">
                  <c:v>5.3819999999999997</c:v>
                </c:pt>
                <c:pt idx="1482">
                  <c:v>5.3380000000000001</c:v>
                </c:pt>
                <c:pt idx="1483">
                  <c:v>5.4</c:v>
                </c:pt>
                <c:pt idx="1484">
                  <c:v>5.4459999999999997</c:v>
                </c:pt>
                <c:pt idx="1485">
                  <c:v>5.4139999999999997</c:v>
                </c:pt>
                <c:pt idx="1486">
                  <c:v>5.4340000000000002</c:v>
                </c:pt>
                <c:pt idx="1487">
                  <c:v>5.4109999999999996</c:v>
                </c:pt>
                <c:pt idx="1488">
                  <c:v>5.4</c:v>
                </c:pt>
                <c:pt idx="1489">
                  <c:v>5.4989999999999997</c:v>
                </c:pt>
                <c:pt idx="1490">
                  <c:v>5.4560000000000004</c:v>
                </c:pt>
                <c:pt idx="1491">
                  <c:v>5.4450000000000003</c:v>
                </c:pt>
                <c:pt idx="1492">
                  <c:v>5.4619999999999997</c:v>
                </c:pt>
                <c:pt idx="1493">
                  <c:v>5.4619999999999997</c:v>
                </c:pt>
                <c:pt idx="1494">
                  <c:v>5.4509999999999996</c:v>
                </c:pt>
                <c:pt idx="1495">
                  <c:v>5.452</c:v>
                </c:pt>
                <c:pt idx="1496">
                  <c:v>5.4509999999999996</c:v>
                </c:pt>
                <c:pt idx="1497">
                  <c:v>5.4379999999999997</c:v>
                </c:pt>
                <c:pt idx="1498">
                  <c:v>5.4580000000000002</c:v>
                </c:pt>
                <c:pt idx="1499">
                  <c:v>5.4260000000000002</c:v>
                </c:pt>
                <c:pt idx="1500">
                  <c:v>5.4139999999999997</c:v>
                </c:pt>
                <c:pt idx="1501">
                  <c:v>5.4030000000000005</c:v>
                </c:pt>
                <c:pt idx="1502">
                  <c:v>5.4219999999999997</c:v>
                </c:pt>
                <c:pt idx="1503">
                  <c:v>5.431</c:v>
                </c:pt>
                <c:pt idx="1504">
                  <c:v>5.3940000000000001</c:v>
                </c:pt>
                <c:pt idx="1505">
                  <c:v>5.383</c:v>
                </c:pt>
                <c:pt idx="1506">
                  <c:v>5.3819999999999997</c:v>
                </c:pt>
                <c:pt idx="1507">
                  <c:v>5.4009999999999998</c:v>
                </c:pt>
                <c:pt idx="1508">
                  <c:v>5.431</c:v>
                </c:pt>
                <c:pt idx="1509">
                  <c:v>5.5090000000000003</c:v>
                </c:pt>
                <c:pt idx="1510">
                  <c:v>5.4770000000000003</c:v>
                </c:pt>
                <c:pt idx="1511">
                  <c:v>5.476</c:v>
                </c:pt>
                <c:pt idx="1512">
                  <c:v>5.4740000000000002</c:v>
                </c:pt>
                <c:pt idx="1513">
                  <c:v>5.4939999999999998</c:v>
                </c:pt>
                <c:pt idx="1514">
                  <c:v>5.5250000000000004</c:v>
                </c:pt>
                <c:pt idx="1515">
                  <c:v>5.5250000000000004</c:v>
                </c:pt>
                <c:pt idx="1516">
                  <c:v>5.5449999999999999</c:v>
                </c:pt>
                <c:pt idx="1517">
                  <c:v>5.5629999999999997</c:v>
                </c:pt>
                <c:pt idx="1518">
                  <c:v>5.5720000000000001</c:v>
                </c:pt>
                <c:pt idx="1519">
                  <c:v>5.54</c:v>
                </c:pt>
                <c:pt idx="1520">
                  <c:v>5.55</c:v>
                </c:pt>
                <c:pt idx="1521">
                  <c:v>5.5280000000000005</c:v>
                </c:pt>
                <c:pt idx="1522">
                  <c:v>5.4950000000000001</c:v>
                </c:pt>
                <c:pt idx="1523">
                  <c:v>5.5149999999999997</c:v>
                </c:pt>
                <c:pt idx="1524">
                  <c:v>5.52</c:v>
                </c:pt>
                <c:pt idx="1525">
                  <c:v>5.5179999999999998</c:v>
                </c:pt>
                <c:pt idx="1526">
                  <c:v>5.5149999999999997</c:v>
                </c:pt>
                <c:pt idx="1527">
                  <c:v>5.4740000000000002</c:v>
                </c:pt>
                <c:pt idx="1528">
                  <c:v>5.5149999999999997</c:v>
                </c:pt>
                <c:pt idx="1529">
                  <c:v>5.53</c:v>
                </c:pt>
                <c:pt idx="1530">
                  <c:v>5.4870000000000001</c:v>
                </c:pt>
                <c:pt idx="1531">
                  <c:v>5.4870000000000001</c:v>
                </c:pt>
                <c:pt idx="1532">
                  <c:v>5.4420000000000002</c:v>
                </c:pt>
                <c:pt idx="1533">
                  <c:v>5.4729999999999999</c:v>
                </c:pt>
                <c:pt idx="1534">
                  <c:v>5.4779999999999998</c:v>
                </c:pt>
                <c:pt idx="1535">
                  <c:v>5.4770000000000003</c:v>
                </c:pt>
                <c:pt idx="1536">
                  <c:v>5.5069999999999997</c:v>
                </c:pt>
                <c:pt idx="1537">
                  <c:v>5.484</c:v>
                </c:pt>
                <c:pt idx="1538">
                  <c:v>5.4829999999999997</c:v>
                </c:pt>
                <c:pt idx="1539">
                  <c:v>5.4050000000000002</c:v>
                </c:pt>
                <c:pt idx="1540">
                  <c:v>5.4139999999999997</c:v>
                </c:pt>
                <c:pt idx="1541">
                  <c:v>5.4240000000000004</c:v>
                </c:pt>
                <c:pt idx="1542">
                  <c:v>5.359</c:v>
                </c:pt>
                <c:pt idx="1543">
                  <c:v>5.3479999999999999</c:v>
                </c:pt>
                <c:pt idx="1544">
                  <c:v>5.2270000000000003</c:v>
                </c:pt>
                <c:pt idx="1545">
                  <c:v>5.1529999999999996</c:v>
                </c:pt>
                <c:pt idx="1546">
                  <c:v>5.0279999999999996</c:v>
                </c:pt>
                <c:pt idx="1547">
                  <c:v>5.0250000000000004</c:v>
                </c:pt>
                <c:pt idx="1548">
                  <c:v>5.024</c:v>
                </c:pt>
                <c:pt idx="1549">
                  <c:v>5.0030000000000001</c:v>
                </c:pt>
                <c:pt idx="1550">
                  <c:v>5.0279999999999996</c:v>
                </c:pt>
                <c:pt idx="1551">
                  <c:v>4.976</c:v>
                </c:pt>
                <c:pt idx="1552">
                  <c:v>5.077</c:v>
                </c:pt>
                <c:pt idx="1553">
                  <c:v>5.0759999999999996</c:v>
                </c:pt>
                <c:pt idx="1554">
                  <c:v>5.1180000000000003</c:v>
                </c:pt>
                <c:pt idx="1555">
                  <c:v>5.2060000000000004</c:v>
                </c:pt>
                <c:pt idx="1556">
                  <c:v>5.194</c:v>
                </c:pt>
                <c:pt idx="1557">
                  <c:v>5.1820000000000004</c:v>
                </c:pt>
                <c:pt idx="1558">
                  <c:v>5.1710000000000003</c:v>
                </c:pt>
                <c:pt idx="1559">
                  <c:v>5.149</c:v>
                </c:pt>
                <c:pt idx="1560">
                  <c:v>5.1740000000000004</c:v>
                </c:pt>
                <c:pt idx="1561">
                  <c:v>5.1710000000000003</c:v>
                </c:pt>
                <c:pt idx="1562">
                  <c:v>5.1710000000000003</c:v>
                </c:pt>
                <c:pt idx="1563">
                  <c:v>5.17</c:v>
                </c:pt>
                <c:pt idx="1564">
                  <c:v>5.1390000000000002</c:v>
                </c:pt>
                <c:pt idx="1565">
                  <c:v>5.133</c:v>
                </c:pt>
                <c:pt idx="1566">
                  <c:v>5.1109999999999998</c:v>
                </c:pt>
                <c:pt idx="1567">
                  <c:v>5.109</c:v>
                </c:pt>
                <c:pt idx="1568">
                  <c:v>5.1289999999999996</c:v>
                </c:pt>
                <c:pt idx="1569">
                  <c:v>5.1230000000000002</c:v>
                </c:pt>
                <c:pt idx="1570">
                  <c:v>5.1120000000000001</c:v>
                </c:pt>
                <c:pt idx="1571">
                  <c:v>5.1319999999999997</c:v>
                </c:pt>
                <c:pt idx="1572">
                  <c:v>5.0979999999999999</c:v>
                </c:pt>
                <c:pt idx="1573">
                  <c:v>5.15</c:v>
                </c:pt>
                <c:pt idx="1574">
                  <c:v>5.1230000000000002</c:v>
                </c:pt>
                <c:pt idx="1575">
                  <c:v>5.0490000000000004</c:v>
                </c:pt>
                <c:pt idx="1576">
                  <c:v>4.9960000000000004</c:v>
                </c:pt>
                <c:pt idx="1577">
                  <c:v>4.984</c:v>
                </c:pt>
                <c:pt idx="1578">
                  <c:v>5.0039999999999996</c:v>
                </c:pt>
                <c:pt idx="1579">
                  <c:v>4.9870000000000001</c:v>
                </c:pt>
                <c:pt idx="1580">
                  <c:v>4.9350000000000005</c:v>
                </c:pt>
                <c:pt idx="1581">
                  <c:v>4.9130000000000003</c:v>
                </c:pt>
                <c:pt idx="1582">
                  <c:v>4.9320000000000004</c:v>
                </c:pt>
                <c:pt idx="1583">
                  <c:v>4.931</c:v>
                </c:pt>
                <c:pt idx="1584">
                  <c:v>4.9249999999999998</c:v>
                </c:pt>
                <c:pt idx="1585">
                  <c:v>4.9350000000000005</c:v>
                </c:pt>
                <c:pt idx="1586">
                  <c:v>4.9030000000000005</c:v>
                </c:pt>
                <c:pt idx="1587">
                  <c:v>4.8899999999999997</c:v>
                </c:pt>
                <c:pt idx="1588">
                  <c:v>4.8890000000000002</c:v>
                </c:pt>
                <c:pt idx="1589">
                  <c:v>4.9619999999999997</c:v>
                </c:pt>
                <c:pt idx="1590">
                  <c:v>4.9550000000000001</c:v>
                </c:pt>
                <c:pt idx="1591">
                  <c:v>4.944</c:v>
                </c:pt>
                <c:pt idx="1592">
                  <c:v>4.9530000000000003</c:v>
                </c:pt>
                <c:pt idx="1593">
                  <c:v>4.9829999999999997</c:v>
                </c:pt>
                <c:pt idx="1594">
                  <c:v>5.0190000000000001</c:v>
                </c:pt>
                <c:pt idx="1595">
                  <c:v>5.0069999999999997</c:v>
                </c:pt>
                <c:pt idx="1596">
                  <c:v>5.0279999999999996</c:v>
                </c:pt>
                <c:pt idx="1597">
                  <c:v>5.0049999999999999</c:v>
                </c:pt>
                <c:pt idx="1598">
                  <c:v>5.0250000000000004</c:v>
                </c:pt>
                <c:pt idx="1599">
                  <c:v>5.0289999999999999</c:v>
                </c:pt>
                <c:pt idx="1600">
                  <c:v>5.0279999999999996</c:v>
                </c:pt>
                <c:pt idx="1601">
                  <c:v>5.0279999999999996</c:v>
                </c:pt>
                <c:pt idx="1602">
                  <c:v>5.0259999999999998</c:v>
                </c:pt>
                <c:pt idx="1603">
                  <c:v>5.0979999999999999</c:v>
                </c:pt>
                <c:pt idx="1604">
                  <c:v>5.1020000000000003</c:v>
                </c:pt>
                <c:pt idx="1605">
                  <c:v>5.1219999999999999</c:v>
                </c:pt>
                <c:pt idx="1606">
                  <c:v>5.1210000000000004</c:v>
                </c:pt>
                <c:pt idx="1607">
                  <c:v>5.1509999999999998</c:v>
                </c:pt>
                <c:pt idx="1608">
                  <c:v>5.181</c:v>
                </c:pt>
                <c:pt idx="1609">
                  <c:v>5.2060000000000004</c:v>
                </c:pt>
                <c:pt idx="1610">
                  <c:v>5.1429999999999998</c:v>
                </c:pt>
                <c:pt idx="1611">
                  <c:v>5.0590000000000002</c:v>
                </c:pt>
                <c:pt idx="1612">
                  <c:v>5.109</c:v>
                </c:pt>
                <c:pt idx="1613">
                  <c:v>5.0659999999999998</c:v>
                </c:pt>
                <c:pt idx="1614">
                  <c:v>5.1539999999999999</c:v>
                </c:pt>
                <c:pt idx="1615">
                  <c:v>5.1639999999999997</c:v>
                </c:pt>
                <c:pt idx="1616">
                  <c:v>5.194</c:v>
                </c:pt>
                <c:pt idx="1617">
                  <c:v>5.14</c:v>
                </c:pt>
                <c:pt idx="1618">
                  <c:v>5.16</c:v>
                </c:pt>
                <c:pt idx="1619">
                  <c:v>5.165</c:v>
                </c:pt>
                <c:pt idx="1620">
                  <c:v>5.1539999999999999</c:v>
                </c:pt>
                <c:pt idx="1621">
                  <c:v>5.1210000000000004</c:v>
                </c:pt>
                <c:pt idx="1622">
                  <c:v>5.1609999999999996</c:v>
                </c:pt>
                <c:pt idx="1623">
                  <c:v>5.16</c:v>
                </c:pt>
                <c:pt idx="1624">
                  <c:v>5.0919999999999996</c:v>
                </c:pt>
                <c:pt idx="1625">
                  <c:v>5.0910000000000002</c:v>
                </c:pt>
                <c:pt idx="1626">
                  <c:v>5.101</c:v>
                </c:pt>
                <c:pt idx="1627">
                  <c:v>5.0780000000000003</c:v>
                </c:pt>
                <c:pt idx="1628">
                  <c:v>5.0039999999999996</c:v>
                </c:pt>
                <c:pt idx="1629">
                  <c:v>4.9660000000000002</c:v>
                </c:pt>
                <c:pt idx="1630">
                  <c:v>4.9550000000000001</c:v>
                </c:pt>
                <c:pt idx="1631">
                  <c:v>4.9960000000000004</c:v>
                </c:pt>
                <c:pt idx="1632">
                  <c:v>5.0259999999999998</c:v>
                </c:pt>
                <c:pt idx="1633">
                  <c:v>5.0039999999999996</c:v>
                </c:pt>
                <c:pt idx="1634">
                  <c:v>5.1120000000000001</c:v>
                </c:pt>
                <c:pt idx="1635">
                  <c:v>5.1429999999999998</c:v>
                </c:pt>
                <c:pt idx="1636">
                  <c:v>5.101</c:v>
                </c:pt>
                <c:pt idx="1637">
                  <c:v>5.1189999999999998</c:v>
                </c:pt>
                <c:pt idx="1638">
                  <c:v>5.16</c:v>
                </c:pt>
                <c:pt idx="1639">
                  <c:v>5.1539999999999999</c:v>
                </c:pt>
                <c:pt idx="1640">
                  <c:v>5.1120000000000001</c:v>
                </c:pt>
                <c:pt idx="1641">
                  <c:v>5.1319999999999997</c:v>
                </c:pt>
                <c:pt idx="1642">
                  <c:v>5.14</c:v>
                </c:pt>
                <c:pt idx="1643">
                  <c:v>5.1189999999999998</c:v>
                </c:pt>
                <c:pt idx="1644">
                  <c:v>5.1539999999999999</c:v>
                </c:pt>
                <c:pt idx="1645">
                  <c:v>5.133</c:v>
                </c:pt>
                <c:pt idx="1646">
                  <c:v>5.1420000000000003</c:v>
                </c:pt>
                <c:pt idx="1647">
                  <c:v>5.14</c:v>
                </c:pt>
                <c:pt idx="1648">
                  <c:v>5.1710000000000003</c:v>
                </c:pt>
                <c:pt idx="1649">
                  <c:v>5.133</c:v>
                </c:pt>
                <c:pt idx="1650">
                  <c:v>5.1429999999999998</c:v>
                </c:pt>
                <c:pt idx="1651">
                  <c:v>5.1630000000000003</c:v>
                </c:pt>
                <c:pt idx="1652">
                  <c:v>5.1609999999999996</c:v>
                </c:pt>
                <c:pt idx="1653">
                  <c:v>5.16</c:v>
                </c:pt>
                <c:pt idx="1654">
                  <c:v>5.1849999999999996</c:v>
                </c:pt>
                <c:pt idx="1655">
                  <c:v>5.1849999999999996</c:v>
                </c:pt>
                <c:pt idx="1656">
                  <c:v>5.194</c:v>
                </c:pt>
                <c:pt idx="1657">
                  <c:v>5.181</c:v>
                </c:pt>
                <c:pt idx="1658">
                  <c:v>5.18</c:v>
                </c:pt>
                <c:pt idx="1659">
                  <c:v>5.18</c:v>
                </c:pt>
                <c:pt idx="1660">
                  <c:v>5.1849999999999996</c:v>
                </c:pt>
                <c:pt idx="1661">
                  <c:v>5.1840000000000002</c:v>
                </c:pt>
                <c:pt idx="1662">
                  <c:v>5.1820000000000004</c:v>
                </c:pt>
                <c:pt idx="1663">
                  <c:v>5.2229999999999999</c:v>
                </c:pt>
                <c:pt idx="1664">
                  <c:v>5.2229999999999999</c:v>
                </c:pt>
                <c:pt idx="1665">
                  <c:v>5.2119999999999997</c:v>
                </c:pt>
                <c:pt idx="1666">
                  <c:v>5.1909999999999998</c:v>
                </c:pt>
                <c:pt idx="1667">
                  <c:v>5.2510000000000003</c:v>
                </c:pt>
                <c:pt idx="1668">
                  <c:v>5.2709999999999999</c:v>
                </c:pt>
                <c:pt idx="1669">
                  <c:v>5.2649999999999997</c:v>
                </c:pt>
                <c:pt idx="1670">
                  <c:v>5.2539999999999996</c:v>
                </c:pt>
                <c:pt idx="1671">
                  <c:v>5.2320000000000002</c:v>
                </c:pt>
                <c:pt idx="1672">
                  <c:v>5.1989999999999998</c:v>
                </c:pt>
                <c:pt idx="1673">
                  <c:v>5.1769999999999996</c:v>
                </c:pt>
                <c:pt idx="1674">
                  <c:v>5.2270000000000003</c:v>
                </c:pt>
                <c:pt idx="1675">
                  <c:v>5.2370000000000001</c:v>
                </c:pt>
                <c:pt idx="1676">
                  <c:v>5.2780000000000005</c:v>
                </c:pt>
                <c:pt idx="1677">
                  <c:v>5.2759999999999998</c:v>
                </c:pt>
                <c:pt idx="1678">
                  <c:v>5.2770000000000001</c:v>
                </c:pt>
                <c:pt idx="1679">
                  <c:v>5.234</c:v>
                </c:pt>
                <c:pt idx="1680">
                  <c:v>5.2229999999999999</c:v>
                </c:pt>
                <c:pt idx="1681">
                  <c:v>5.1909999999999998</c:v>
                </c:pt>
                <c:pt idx="1682">
                  <c:v>5.157</c:v>
                </c:pt>
                <c:pt idx="1683">
                  <c:v>5.2290000000000001</c:v>
                </c:pt>
                <c:pt idx="1684">
                  <c:v>5.327</c:v>
                </c:pt>
                <c:pt idx="1685">
                  <c:v>5.2110000000000003</c:v>
                </c:pt>
                <c:pt idx="1686">
                  <c:v>5.23</c:v>
                </c:pt>
                <c:pt idx="1687">
                  <c:v>5.2919999999999998</c:v>
                </c:pt>
                <c:pt idx="1688">
                  <c:v>5.2809999999999997</c:v>
                </c:pt>
                <c:pt idx="1689">
                  <c:v>5.3380000000000001</c:v>
                </c:pt>
                <c:pt idx="1690">
                  <c:v>5.2750000000000004</c:v>
                </c:pt>
                <c:pt idx="1691">
                  <c:v>5.2530000000000001</c:v>
                </c:pt>
                <c:pt idx="1692">
                  <c:v>5.2919999999999998</c:v>
                </c:pt>
                <c:pt idx="1693">
                  <c:v>5.2709999999999999</c:v>
                </c:pt>
                <c:pt idx="1694">
                  <c:v>5.2690000000000001</c:v>
                </c:pt>
                <c:pt idx="1695">
                  <c:v>5.2679999999999998</c:v>
                </c:pt>
                <c:pt idx="1696">
                  <c:v>5.2670000000000003</c:v>
                </c:pt>
                <c:pt idx="1697">
                  <c:v>5.2960000000000003</c:v>
                </c:pt>
                <c:pt idx="1698">
                  <c:v>5.3159999999999998</c:v>
                </c:pt>
                <c:pt idx="1699">
                  <c:v>5.2960000000000003</c:v>
                </c:pt>
                <c:pt idx="1700">
                  <c:v>5.306</c:v>
                </c:pt>
                <c:pt idx="1701">
                  <c:v>5.2839999999999998</c:v>
                </c:pt>
                <c:pt idx="1702">
                  <c:v>5.282</c:v>
                </c:pt>
                <c:pt idx="1703">
                  <c:v>5.3440000000000003</c:v>
                </c:pt>
                <c:pt idx="1704">
                  <c:v>5.3380000000000001</c:v>
                </c:pt>
                <c:pt idx="1705">
                  <c:v>5.306</c:v>
                </c:pt>
                <c:pt idx="1706">
                  <c:v>5.2430000000000003</c:v>
                </c:pt>
                <c:pt idx="1707">
                  <c:v>5.1989999999999998</c:v>
                </c:pt>
                <c:pt idx="1708">
                  <c:v>5.1769999999999996</c:v>
                </c:pt>
                <c:pt idx="1709">
                  <c:v>5.1820000000000004</c:v>
                </c:pt>
                <c:pt idx="1710">
                  <c:v>5.15</c:v>
                </c:pt>
                <c:pt idx="1711">
                  <c:v>5.149</c:v>
                </c:pt>
                <c:pt idx="1712">
                  <c:v>5.1470000000000002</c:v>
                </c:pt>
                <c:pt idx="1713">
                  <c:v>5.1360000000000001</c:v>
                </c:pt>
                <c:pt idx="1714">
                  <c:v>5.1849999999999996</c:v>
                </c:pt>
                <c:pt idx="1715">
                  <c:v>5.1639999999999997</c:v>
                </c:pt>
                <c:pt idx="1716">
                  <c:v>5.194</c:v>
                </c:pt>
                <c:pt idx="1717">
                  <c:v>5.1820000000000004</c:v>
                </c:pt>
                <c:pt idx="1718">
                  <c:v>5.1909999999999998</c:v>
                </c:pt>
                <c:pt idx="1719">
                  <c:v>5.1609999999999996</c:v>
                </c:pt>
                <c:pt idx="1720">
                  <c:v>5.1390000000000002</c:v>
                </c:pt>
                <c:pt idx="1721">
                  <c:v>5.1280000000000001</c:v>
                </c:pt>
                <c:pt idx="1722">
                  <c:v>5.1680000000000001</c:v>
                </c:pt>
                <c:pt idx="1723">
                  <c:v>5.1879999999999997</c:v>
                </c:pt>
                <c:pt idx="1724">
                  <c:v>5.1820000000000004</c:v>
                </c:pt>
                <c:pt idx="1725">
                  <c:v>5.1920000000000002</c:v>
                </c:pt>
                <c:pt idx="1726">
                  <c:v>5.2229999999999999</c:v>
                </c:pt>
                <c:pt idx="1727">
                  <c:v>5.2809999999999997</c:v>
                </c:pt>
                <c:pt idx="1728">
                  <c:v>5.2809999999999997</c:v>
                </c:pt>
                <c:pt idx="1729">
                  <c:v>5.3010000000000002</c:v>
                </c:pt>
                <c:pt idx="1730">
                  <c:v>5.3159999999999998</c:v>
                </c:pt>
                <c:pt idx="1731">
                  <c:v>5.3570000000000002</c:v>
                </c:pt>
                <c:pt idx="1732">
                  <c:v>5.3239999999999998</c:v>
                </c:pt>
                <c:pt idx="1733">
                  <c:v>5.2709999999999999</c:v>
                </c:pt>
                <c:pt idx="1734">
                  <c:v>5.3</c:v>
                </c:pt>
                <c:pt idx="1735">
                  <c:v>5.31</c:v>
                </c:pt>
                <c:pt idx="1736">
                  <c:v>5.2780000000000005</c:v>
                </c:pt>
                <c:pt idx="1737">
                  <c:v>5.2130000000000001</c:v>
                </c:pt>
                <c:pt idx="1738">
                  <c:v>5.202</c:v>
                </c:pt>
                <c:pt idx="1739">
                  <c:v>5.3070000000000004</c:v>
                </c:pt>
                <c:pt idx="1740">
                  <c:v>5.2539999999999996</c:v>
                </c:pt>
                <c:pt idx="1741">
                  <c:v>5.2220000000000004</c:v>
                </c:pt>
                <c:pt idx="1742">
                  <c:v>5.2720000000000002</c:v>
                </c:pt>
                <c:pt idx="1743">
                  <c:v>5.2809999999999997</c:v>
                </c:pt>
                <c:pt idx="1744">
                  <c:v>5.109</c:v>
                </c:pt>
                <c:pt idx="1745">
                  <c:v>5.0460000000000003</c:v>
                </c:pt>
                <c:pt idx="1746">
                  <c:v>5.0030000000000001</c:v>
                </c:pt>
                <c:pt idx="1747">
                  <c:v>5.0220000000000002</c:v>
                </c:pt>
                <c:pt idx="1748">
                  <c:v>5.032</c:v>
                </c:pt>
                <c:pt idx="1749">
                  <c:v>5.0979999999999999</c:v>
                </c:pt>
                <c:pt idx="1750">
                  <c:v>5.0149999999999997</c:v>
                </c:pt>
                <c:pt idx="1751">
                  <c:v>5.0140000000000002</c:v>
                </c:pt>
                <c:pt idx="1752">
                  <c:v>5.0010000000000003</c:v>
                </c:pt>
                <c:pt idx="1753">
                  <c:v>5.0529999999999999</c:v>
                </c:pt>
                <c:pt idx="1754">
                  <c:v>5.1440000000000001</c:v>
                </c:pt>
                <c:pt idx="1755">
                  <c:v>5.133</c:v>
                </c:pt>
                <c:pt idx="1756">
                  <c:v>5.1630000000000003</c:v>
                </c:pt>
                <c:pt idx="1757">
                  <c:v>5.15</c:v>
                </c:pt>
                <c:pt idx="1758">
                  <c:v>5.1390000000000002</c:v>
                </c:pt>
                <c:pt idx="1759">
                  <c:v>5.18</c:v>
                </c:pt>
                <c:pt idx="1760">
                  <c:v>5.1289999999999996</c:v>
                </c:pt>
                <c:pt idx="1761">
                  <c:v>5.0970000000000004</c:v>
                </c:pt>
                <c:pt idx="1762">
                  <c:v>5.1050000000000004</c:v>
                </c:pt>
                <c:pt idx="1763">
                  <c:v>5.1150000000000002</c:v>
                </c:pt>
                <c:pt idx="1764">
                  <c:v>5.1189999999999998</c:v>
                </c:pt>
                <c:pt idx="1765">
                  <c:v>5.1189999999999998</c:v>
                </c:pt>
                <c:pt idx="1766">
                  <c:v>5.1180000000000003</c:v>
                </c:pt>
                <c:pt idx="1767">
                  <c:v>5.1159999999999997</c:v>
                </c:pt>
                <c:pt idx="1768">
                  <c:v>5.157</c:v>
                </c:pt>
                <c:pt idx="1769">
                  <c:v>5.14</c:v>
                </c:pt>
                <c:pt idx="1770">
                  <c:v>5.1390000000000002</c:v>
                </c:pt>
                <c:pt idx="1771">
                  <c:v>5.149</c:v>
                </c:pt>
                <c:pt idx="1772">
                  <c:v>5.157</c:v>
                </c:pt>
                <c:pt idx="1773">
                  <c:v>5.1360000000000001</c:v>
                </c:pt>
                <c:pt idx="1774">
                  <c:v>5.165</c:v>
                </c:pt>
                <c:pt idx="1775">
                  <c:v>5.1639999999999997</c:v>
                </c:pt>
                <c:pt idx="1776">
                  <c:v>5.1529999999999996</c:v>
                </c:pt>
                <c:pt idx="1777">
                  <c:v>5.181</c:v>
                </c:pt>
                <c:pt idx="1778">
                  <c:v>5.17</c:v>
                </c:pt>
                <c:pt idx="1779">
                  <c:v>5.18</c:v>
                </c:pt>
                <c:pt idx="1780">
                  <c:v>5.16</c:v>
                </c:pt>
                <c:pt idx="1781">
                  <c:v>5.1589999999999998</c:v>
                </c:pt>
                <c:pt idx="1782">
                  <c:v>5.1360000000000001</c:v>
                </c:pt>
                <c:pt idx="1783">
                  <c:v>5.1459999999999999</c:v>
                </c:pt>
                <c:pt idx="1784">
                  <c:v>5.1609999999999996</c:v>
                </c:pt>
                <c:pt idx="1785">
                  <c:v>5.15</c:v>
                </c:pt>
                <c:pt idx="1786">
                  <c:v>5.1589999999999998</c:v>
                </c:pt>
                <c:pt idx="1787">
                  <c:v>5.157</c:v>
                </c:pt>
                <c:pt idx="1788">
                  <c:v>5.157</c:v>
                </c:pt>
                <c:pt idx="1789">
                  <c:v>5.15</c:v>
                </c:pt>
                <c:pt idx="1790">
                  <c:v>5.149</c:v>
                </c:pt>
                <c:pt idx="1791">
                  <c:v>5.1470000000000002</c:v>
                </c:pt>
                <c:pt idx="1792">
                  <c:v>5.125</c:v>
                </c:pt>
                <c:pt idx="1793">
                  <c:v>5.0629999999999997</c:v>
                </c:pt>
                <c:pt idx="1794">
                  <c:v>5.0149999999999997</c:v>
                </c:pt>
                <c:pt idx="1795">
                  <c:v>5.0149999999999997</c:v>
                </c:pt>
                <c:pt idx="1796">
                  <c:v>5.0449999999999999</c:v>
                </c:pt>
                <c:pt idx="1797">
                  <c:v>5.0229999999999997</c:v>
                </c:pt>
                <c:pt idx="1798">
                  <c:v>4.9800000000000004</c:v>
                </c:pt>
                <c:pt idx="1799">
                  <c:v>4.9429999999999996</c:v>
                </c:pt>
                <c:pt idx="1800">
                  <c:v>4.9630000000000001</c:v>
                </c:pt>
                <c:pt idx="1801">
                  <c:v>4.952</c:v>
                </c:pt>
                <c:pt idx="1802">
                  <c:v>4.9190000000000005</c:v>
                </c:pt>
                <c:pt idx="1803">
                  <c:v>4.9800000000000004</c:v>
                </c:pt>
                <c:pt idx="1804">
                  <c:v>5.0259999999999998</c:v>
                </c:pt>
                <c:pt idx="1805">
                  <c:v>5.0149999999999997</c:v>
                </c:pt>
                <c:pt idx="1806">
                  <c:v>4.9829999999999997</c:v>
                </c:pt>
                <c:pt idx="1807">
                  <c:v>5.0229999999999997</c:v>
                </c:pt>
                <c:pt idx="1808">
                  <c:v>5.0739999999999998</c:v>
                </c:pt>
                <c:pt idx="1809">
                  <c:v>5.077</c:v>
                </c:pt>
                <c:pt idx="1810">
                  <c:v>5.077</c:v>
                </c:pt>
                <c:pt idx="1811">
                  <c:v>5.085</c:v>
                </c:pt>
                <c:pt idx="1812">
                  <c:v>5.0949999999999998</c:v>
                </c:pt>
                <c:pt idx="1813">
                  <c:v>5.1470000000000002</c:v>
                </c:pt>
                <c:pt idx="1814">
                  <c:v>5.1710000000000003</c:v>
                </c:pt>
                <c:pt idx="1815">
                  <c:v>5.181</c:v>
                </c:pt>
                <c:pt idx="1816">
                  <c:v>5.1779999999999999</c:v>
                </c:pt>
                <c:pt idx="1817">
                  <c:v>5.1580000000000004</c:v>
                </c:pt>
                <c:pt idx="1818">
                  <c:v>5.1669999999999998</c:v>
                </c:pt>
                <c:pt idx="1819">
                  <c:v>5.1509999999999998</c:v>
                </c:pt>
                <c:pt idx="1820">
                  <c:v>5.15</c:v>
                </c:pt>
                <c:pt idx="1821">
                  <c:v>5.1180000000000003</c:v>
                </c:pt>
                <c:pt idx="1822">
                  <c:v>5.1580000000000004</c:v>
                </c:pt>
                <c:pt idx="1823">
                  <c:v>5.1669999999999998</c:v>
                </c:pt>
                <c:pt idx="1824">
                  <c:v>5.1609999999999996</c:v>
                </c:pt>
                <c:pt idx="1825">
                  <c:v>5.14</c:v>
                </c:pt>
                <c:pt idx="1826">
                  <c:v>5.16</c:v>
                </c:pt>
                <c:pt idx="1827">
                  <c:v>5.1470000000000002</c:v>
                </c:pt>
                <c:pt idx="1828">
                  <c:v>5.1459999999999999</c:v>
                </c:pt>
                <c:pt idx="1829">
                  <c:v>5.1459999999999999</c:v>
                </c:pt>
                <c:pt idx="1830">
                  <c:v>5.1609999999999996</c:v>
                </c:pt>
                <c:pt idx="1831">
                  <c:v>5.16</c:v>
                </c:pt>
                <c:pt idx="1832">
                  <c:v>5.1580000000000004</c:v>
                </c:pt>
                <c:pt idx="1833">
                  <c:v>5.1879999999999997</c:v>
                </c:pt>
                <c:pt idx="1834">
                  <c:v>5.1920000000000002</c:v>
                </c:pt>
                <c:pt idx="1835">
                  <c:v>5.1710000000000003</c:v>
                </c:pt>
                <c:pt idx="1836">
                  <c:v>5.17</c:v>
                </c:pt>
                <c:pt idx="1837">
                  <c:v>5.1470000000000002</c:v>
                </c:pt>
                <c:pt idx="1838">
                  <c:v>5.1050000000000004</c:v>
                </c:pt>
                <c:pt idx="1839">
                  <c:v>5.13</c:v>
                </c:pt>
                <c:pt idx="1840">
                  <c:v>5.1189999999999998</c:v>
                </c:pt>
                <c:pt idx="1841">
                  <c:v>5.1289999999999996</c:v>
                </c:pt>
                <c:pt idx="1842">
                  <c:v>5.1159999999999997</c:v>
                </c:pt>
                <c:pt idx="1843">
                  <c:v>5.1260000000000003</c:v>
                </c:pt>
                <c:pt idx="1844">
                  <c:v>5.14</c:v>
                </c:pt>
                <c:pt idx="1845">
                  <c:v>5.14</c:v>
                </c:pt>
                <c:pt idx="1846">
                  <c:v>5.1180000000000003</c:v>
                </c:pt>
                <c:pt idx="1847">
                  <c:v>5.0839999999999996</c:v>
                </c:pt>
                <c:pt idx="1848">
                  <c:v>5.0940000000000003</c:v>
                </c:pt>
                <c:pt idx="1849">
                  <c:v>5.093</c:v>
                </c:pt>
                <c:pt idx="1850">
                  <c:v>5.0979999999999999</c:v>
                </c:pt>
                <c:pt idx="1851">
                  <c:v>5.077</c:v>
                </c:pt>
                <c:pt idx="1852">
                  <c:v>5.085</c:v>
                </c:pt>
                <c:pt idx="1853">
                  <c:v>5.1050000000000004</c:v>
                </c:pt>
                <c:pt idx="1854">
                  <c:v>5.1509999999999998</c:v>
                </c:pt>
                <c:pt idx="1855">
                  <c:v>5.181</c:v>
                </c:pt>
                <c:pt idx="1856">
                  <c:v>5.2009999999999996</c:v>
                </c:pt>
                <c:pt idx="1857">
                  <c:v>5.22</c:v>
                </c:pt>
                <c:pt idx="1858">
                  <c:v>5.23</c:v>
                </c:pt>
                <c:pt idx="1859">
                  <c:v>5.234</c:v>
                </c:pt>
                <c:pt idx="1860">
                  <c:v>5.1920000000000002</c:v>
                </c:pt>
                <c:pt idx="1861">
                  <c:v>5.2119999999999997</c:v>
                </c:pt>
                <c:pt idx="1862">
                  <c:v>5.21</c:v>
                </c:pt>
                <c:pt idx="1863">
                  <c:v>5.1879999999999997</c:v>
                </c:pt>
                <c:pt idx="1864">
                  <c:v>5.1719999999999997</c:v>
                </c:pt>
                <c:pt idx="1865">
                  <c:v>5.1920000000000002</c:v>
                </c:pt>
                <c:pt idx="1866">
                  <c:v>5.2329999999999997</c:v>
                </c:pt>
                <c:pt idx="1867">
                  <c:v>5.23</c:v>
                </c:pt>
                <c:pt idx="1868">
                  <c:v>5.25</c:v>
                </c:pt>
                <c:pt idx="1869">
                  <c:v>5.2859999999999996</c:v>
                </c:pt>
                <c:pt idx="1870">
                  <c:v>5.2850000000000001</c:v>
                </c:pt>
                <c:pt idx="1871">
                  <c:v>5.3369999999999997</c:v>
                </c:pt>
                <c:pt idx="1872">
                  <c:v>5.3970000000000002</c:v>
                </c:pt>
                <c:pt idx="1873">
                  <c:v>5.375</c:v>
                </c:pt>
                <c:pt idx="1874">
                  <c:v>5.39</c:v>
                </c:pt>
                <c:pt idx="1875">
                  <c:v>5.3369999999999997</c:v>
                </c:pt>
                <c:pt idx="1876">
                  <c:v>5.3659999999999997</c:v>
                </c:pt>
                <c:pt idx="1877">
                  <c:v>5.3650000000000002</c:v>
                </c:pt>
                <c:pt idx="1878">
                  <c:v>5.3220000000000001</c:v>
                </c:pt>
                <c:pt idx="1879">
                  <c:v>5.2969999999999997</c:v>
                </c:pt>
                <c:pt idx="1880">
                  <c:v>5.2850000000000001</c:v>
                </c:pt>
                <c:pt idx="1881">
                  <c:v>5.2530000000000001</c:v>
                </c:pt>
                <c:pt idx="1882">
                  <c:v>5.2720000000000002</c:v>
                </c:pt>
                <c:pt idx="1883">
                  <c:v>5.2709999999999999</c:v>
                </c:pt>
                <c:pt idx="1884">
                  <c:v>5.234</c:v>
                </c:pt>
                <c:pt idx="1885">
                  <c:v>5.2229999999999999</c:v>
                </c:pt>
                <c:pt idx="1886">
                  <c:v>5.2850000000000001</c:v>
                </c:pt>
                <c:pt idx="1887">
                  <c:v>5.282</c:v>
                </c:pt>
                <c:pt idx="1888">
                  <c:v>5.2919999999999998</c:v>
                </c:pt>
                <c:pt idx="1889">
                  <c:v>5.2859999999999996</c:v>
                </c:pt>
                <c:pt idx="1890">
                  <c:v>5.2850000000000001</c:v>
                </c:pt>
                <c:pt idx="1891">
                  <c:v>5.2850000000000001</c:v>
                </c:pt>
                <c:pt idx="1892">
                  <c:v>5.282</c:v>
                </c:pt>
                <c:pt idx="1893">
                  <c:v>5.2610000000000001</c:v>
                </c:pt>
                <c:pt idx="1894">
                  <c:v>5.3170000000000002</c:v>
                </c:pt>
                <c:pt idx="1895">
                  <c:v>5.3369999999999997</c:v>
                </c:pt>
                <c:pt idx="1896">
                  <c:v>5.2949999999999999</c:v>
                </c:pt>
                <c:pt idx="1897">
                  <c:v>5.3029999999999999</c:v>
                </c:pt>
                <c:pt idx="1898">
                  <c:v>5.3019999999999996</c:v>
                </c:pt>
                <c:pt idx="1899">
                  <c:v>5.2549999999999999</c:v>
                </c:pt>
                <c:pt idx="1900">
                  <c:v>5.2329999999999997</c:v>
                </c:pt>
                <c:pt idx="1901">
                  <c:v>5.2119999999999997</c:v>
                </c:pt>
                <c:pt idx="1902">
                  <c:v>5.22</c:v>
                </c:pt>
                <c:pt idx="1903">
                  <c:v>5.1050000000000004</c:v>
                </c:pt>
                <c:pt idx="1904">
                  <c:v>5.1719999999999997</c:v>
                </c:pt>
                <c:pt idx="1905">
                  <c:v>5.2229999999999999</c:v>
                </c:pt>
                <c:pt idx="1906">
                  <c:v>5.2119999999999997</c:v>
                </c:pt>
                <c:pt idx="1907">
                  <c:v>5.1580000000000004</c:v>
                </c:pt>
                <c:pt idx="1908">
                  <c:v>5.1470000000000002</c:v>
                </c:pt>
                <c:pt idx="1909">
                  <c:v>5.2030000000000003</c:v>
                </c:pt>
                <c:pt idx="1910">
                  <c:v>5.1609999999999996</c:v>
                </c:pt>
                <c:pt idx="1911">
                  <c:v>5.1079999999999997</c:v>
                </c:pt>
                <c:pt idx="1912">
                  <c:v>5.1779999999999999</c:v>
                </c:pt>
                <c:pt idx="1913">
                  <c:v>5.3019999999999996</c:v>
                </c:pt>
                <c:pt idx="1914">
                  <c:v>5.2030000000000003</c:v>
                </c:pt>
                <c:pt idx="1915">
                  <c:v>5.1189999999999998</c:v>
                </c:pt>
                <c:pt idx="1916">
                  <c:v>5.17</c:v>
                </c:pt>
                <c:pt idx="1917">
                  <c:v>5.157</c:v>
                </c:pt>
                <c:pt idx="1918">
                  <c:v>5.1559999999999997</c:v>
                </c:pt>
                <c:pt idx="1919">
                  <c:v>5.1139999999999999</c:v>
                </c:pt>
                <c:pt idx="1920">
                  <c:v>5.1289999999999996</c:v>
                </c:pt>
                <c:pt idx="1921">
                  <c:v>5.0140000000000002</c:v>
                </c:pt>
                <c:pt idx="1922">
                  <c:v>4.9399999999999995</c:v>
                </c:pt>
                <c:pt idx="1923">
                  <c:v>4.835</c:v>
                </c:pt>
                <c:pt idx="1924">
                  <c:v>5.0679999999999996</c:v>
                </c:pt>
                <c:pt idx="1925">
                  <c:v>5.0670000000000002</c:v>
                </c:pt>
                <c:pt idx="1926">
                  <c:v>5.1079999999999997</c:v>
                </c:pt>
                <c:pt idx="1927">
                  <c:v>5.0430000000000001</c:v>
                </c:pt>
                <c:pt idx="1928">
                  <c:v>5.032</c:v>
                </c:pt>
                <c:pt idx="1929">
                  <c:v>5.0259999999999998</c:v>
                </c:pt>
                <c:pt idx="1930">
                  <c:v>4.9630000000000001</c:v>
                </c:pt>
                <c:pt idx="1931">
                  <c:v>4.952</c:v>
                </c:pt>
                <c:pt idx="1932">
                  <c:v>4.96</c:v>
                </c:pt>
                <c:pt idx="1933">
                  <c:v>4.97</c:v>
                </c:pt>
                <c:pt idx="1934">
                  <c:v>5.0359999999999996</c:v>
                </c:pt>
                <c:pt idx="1935">
                  <c:v>5.0670000000000002</c:v>
                </c:pt>
                <c:pt idx="1936">
                  <c:v>5.0659999999999998</c:v>
                </c:pt>
                <c:pt idx="1937">
                  <c:v>5.0640000000000001</c:v>
                </c:pt>
                <c:pt idx="1938">
                  <c:v>5.1470000000000002</c:v>
                </c:pt>
                <c:pt idx="1939">
                  <c:v>5.1820000000000004</c:v>
                </c:pt>
                <c:pt idx="1940">
                  <c:v>5.0979999999999999</c:v>
                </c:pt>
                <c:pt idx="1941">
                  <c:v>5.1180000000000003</c:v>
                </c:pt>
                <c:pt idx="1942">
                  <c:v>5.1370000000000005</c:v>
                </c:pt>
                <c:pt idx="1943">
                  <c:v>5.1669999999999998</c:v>
                </c:pt>
                <c:pt idx="1944">
                  <c:v>5.234</c:v>
                </c:pt>
                <c:pt idx="1945">
                  <c:v>5.2229999999999999</c:v>
                </c:pt>
                <c:pt idx="1946">
                  <c:v>5.1370000000000005</c:v>
                </c:pt>
                <c:pt idx="1947">
                  <c:v>5.1260000000000003</c:v>
                </c:pt>
                <c:pt idx="1948">
                  <c:v>5.0730000000000004</c:v>
                </c:pt>
                <c:pt idx="1949">
                  <c:v>5.109</c:v>
                </c:pt>
                <c:pt idx="1950">
                  <c:v>5.0979999999999999</c:v>
                </c:pt>
                <c:pt idx="1951">
                  <c:v>5.149</c:v>
                </c:pt>
                <c:pt idx="1952">
                  <c:v>5.1260000000000003</c:v>
                </c:pt>
                <c:pt idx="1953">
                  <c:v>5.1360000000000001</c:v>
                </c:pt>
                <c:pt idx="1954">
                  <c:v>5.1920000000000002</c:v>
                </c:pt>
                <c:pt idx="1955">
                  <c:v>5.181</c:v>
                </c:pt>
                <c:pt idx="1956">
                  <c:v>5.2119999999999997</c:v>
                </c:pt>
                <c:pt idx="1957">
                  <c:v>5.2409999999999997</c:v>
                </c:pt>
                <c:pt idx="1958">
                  <c:v>5.2709999999999999</c:v>
                </c:pt>
                <c:pt idx="1959">
                  <c:v>5.2290000000000001</c:v>
                </c:pt>
                <c:pt idx="1960">
                  <c:v>5.1920000000000002</c:v>
                </c:pt>
                <c:pt idx="1961">
                  <c:v>5.2119999999999997</c:v>
                </c:pt>
                <c:pt idx="1962">
                  <c:v>5.22</c:v>
                </c:pt>
                <c:pt idx="1963">
                  <c:v>5.23</c:v>
                </c:pt>
                <c:pt idx="1964">
                  <c:v>5.234</c:v>
                </c:pt>
                <c:pt idx="1965">
                  <c:v>5.2329999999999997</c:v>
                </c:pt>
                <c:pt idx="1966">
                  <c:v>5.2329999999999997</c:v>
                </c:pt>
                <c:pt idx="1967">
                  <c:v>5.2720000000000002</c:v>
                </c:pt>
                <c:pt idx="1968">
                  <c:v>5.2610000000000001</c:v>
                </c:pt>
                <c:pt idx="1969">
                  <c:v>5.2859999999999996</c:v>
                </c:pt>
                <c:pt idx="1970">
                  <c:v>5.2850000000000001</c:v>
                </c:pt>
                <c:pt idx="1971">
                  <c:v>5.2949999999999999</c:v>
                </c:pt>
                <c:pt idx="1972">
                  <c:v>5.282</c:v>
                </c:pt>
                <c:pt idx="1973">
                  <c:v>5.2919999999999998</c:v>
                </c:pt>
                <c:pt idx="1974">
                  <c:v>5.3170000000000002</c:v>
                </c:pt>
                <c:pt idx="1975">
                  <c:v>5.306</c:v>
                </c:pt>
                <c:pt idx="1976">
                  <c:v>5.3259999999999996</c:v>
                </c:pt>
                <c:pt idx="1977">
                  <c:v>5.2409999999999997</c:v>
                </c:pt>
                <c:pt idx="1978">
                  <c:v>5.2709999999999999</c:v>
                </c:pt>
                <c:pt idx="1979">
                  <c:v>5.2240000000000002</c:v>
                </c:pt>
                <c:pt idx="1980">
                  <c:v>5.2329999999999997</c:v>
                </c:pt>
                <c:pt idx="1981">
                  <c:v>5.2430000000000003</c:v>
                </c:pt>
                <c:pt idx="1982">
                  <c:v>5.23</c:v>
                </c:pt>
                <c:pt idx="1983">
                  <c:v>5.282</c:v>
                </c:pt>
                <c:pt idx="1984">
                  <c:v>5.266</c:v>
                </c:pt>
                <c:pt idx="1985">
                  <c:v>5.2759999999999998</c:v>
                </c:pt>
                <c:pt idx="1986">
                  <c:v>5.2130000000000001</c:v>
                </c:pt>
                <c:pt idx="1987">
                  <c:v>5.22</c:v>
                </c:pt>
                <c:pt idx="1988">
                  <c:v>5.2190000000000003</c:v>
                </c:pt>
                <c:pt idx="1989">
                  <c:v>5.1870000000000003</c:v>
                </c:pt>
                <c:pt idx="1990">
                  <c:v>5.1289999999999996</c:v>
                </c:pt>
                <c:pt idx="1991">
                  <c:v>5.1390000000000002</c:v>
                </c:pt>
                <c:pt idx="1992">
                  <c:v>5.1470000000000002</c:v>
                </c:pt>
                <c:pt idx="1993">
                  <c:v>5.1360000000000001</c:v>
                </c:pt>
                <c:pt idx="1994">
                  <c:v>5.12</c:v>
                </c:pt>
                <c:pt idx="1995">
                  <c:v>5.0880000000000001</c:v>
                </c:pt>
                <c:pt idx="1996">
                  <c:v>5.1289999999999996</c:v>
                </c:pt>
                <c:pt idx="1997">
                  <c:v>5.085</c:v>
                </c:pt>
                <c:pt idx="1998">
                  <c:v>5.1260000000000003</c:v>
                </c:pt>
                <c:pt idx="1999">
                  <c:v>5.0830000000000002</c:v>
                </c:pt>
                <c:pt idx="2000">
                  <c:v>5.0880000000000001</c:v>
                </c:pt>
                <c:pt idx="2001">
                  <c:v>5.077</c:v>
                </c:pt>
                <c:pt idx="2002">
                  <c:v>5.0430000000000001</c:v>
                </c:pt>
                <c:pt idx="2003">
                  <c:v>5.0220000000000002</c:v>
                </c:pt>
                <c:pt idx="2004">
                  <c:v>4.9749999999999996</c:v>
                </c:pt>
                <c:pt idx="2005">
                  <c:v>4.9219999999999997</c:v>
                </c:pt>
                <c:pt idx="2006">
                  <c:v>4.9109999999999996</c:v>
                </c:pt>
                <c:pt idx="2007">
                  <c:v>4.9820000000000002</c:v>
                </c:pt>
                <c:pt idx="2008">
                  <c:v>4.9909999999999997</c:v>
                </c:pt>
                <c:pt idx="2009">
                  <c:v>5.0999999999999996</c:v>
                </c:pt>
                <c:pt idx="2010">
                  <c:v>5.0990000000000002</c:v>
                </c:pt>
                <c:pt idx="2011">
                  <c:v>5.0570000000000004</c:v>
                </c:pt>
                <c:pt idx="2012">
                  <c:v>5.0129999999999999</c:v>
                </c:pt>
                <c:pt idx="2013">
                  <c:v>4.9710000000000001</c:v>
                </c:pt>
                <c:pt idx="2014">
                  <c:v>5.0469999999999997</c:v>
                </c:pt>
                <c:pt idx="2015">
                  <c:v>5.0880000000000001</c:v>
                </c:pt>
                <c:pt idx="2016">
                  <c:v>5.1079999999999997</c:v>
                </c:pt>
                <c:pt idx="2017">
                  <c:v>5.1150000000000002</c:v>
                </c:pt>
                <c:pt idx="2018">
                  <c:v>5.1150000000000002</c:v>
                </c:pt>
                <c:pt idx="2019">
                  <c:v>5.0720000000000001</c:v>
                </c:pt>
                <c:pt idx="2020">
                  <c:v>5.0359999999999996</c:v>
                </c:pt>
                <c:pt idx="2021">
                  <c:v>5.056</c:v>
                </c:pt>
                <c:pt idx="2022">
                  <c:v>5.0430000000000001</c:v>
                </c:pt>
                <c:pt idx="2023">
                  <c:v>5.032</c:v>
                </c:pt>
                <c:pt idx="2024">
                  <c:v>5.0990000000000002</c:v>
                </c:pt>
                <c:pt idx="2025">
                  <c:v>5.15</c:v>
                </c:pt>
                <c:pt idx="2026">
                  <c:v>5.1180000000000003</c:v>
                </c:pt>
                <c:pt idx="2027">
                  <c:v>5.1260000000000003</c:v>
                </c:pt>
                <c:pt idx="2028">
                  <c:v>5.032</c:v>
                </c:pt>
                <c:pt idx="2029">
                  <c:v>5.2549999999999999</c:v>
                </c:pt>
                <c:pt idx="2030">
                  <c:v>5.14</c:v>
                </c:pt>
                <c:pt idx="2031">
                  <c:v>5.1390000000000002</c:v>
                </c:pt>
                <c:pt idx="2032">
                  <c:v>5.1989999999999998</c:v>
                </c:pt>
                <c:pt idx="2033">
                  <c:v>5.23</c:v>
                </c:pt>
                <c:pt idx="2034">
                  <c:v>5.2450000000000001</c:v>
                </c:pt>
                <c:pt idx="2035">
                  <c:v>5.2439999999999998</c:v>
                </c:pt>
                <c:pt idx="2036">
                  <c:v>5.3049999999999997</c:v>
                </c:pt>
                <c:pt idx="2037">
                  <c:v>5.2930000000000001</c:v>
                </c:pt>
                <c:pt idx="2038">
                  <c:v>5.3330000000000002</c:v>
                </c:pt>
                <c:pt idx="2039">
                  <c:v>5.306</c:v>
                </c:pt>
                <c:pt idx="2040">
                  <c:v>5.2640000000000002</c:v>
                </c:pt>
                <c:pt idx="2041">
                  <c:v>5.2640000000000002</c:v>
                </c:pt>
                <c:pt idx="2042">
                  <c:v>5.2510000000000003</c:v>
                </c:pt>
                <c:pt idx="2043">
                  <c:v>5.3019999999999996</c:v>
                </c:pt>
                <c:pt idx="2044">
                  <c:v>5.2859999999999996</c:v>
                </c:pt>
                <c:pt idx="2045">
                  <c:v>5.2649999999999997</c:v>
                </c:pt>
                <c:pt idx="2046">
                  <c:v>5.274</c:v>
                </c:pt>
                <c:pt idx="2047">
                  <c:v>5.2409999999999997</c:v>
                </c:pt>
                <c:pt idx="2048">
                  <c:v>5.2709999999999999</c:v>
                </c:pt>
                <c:pt idx="2049">
                  <c:v>5.2859999999999996</c:v>
                </c:pt>
                <c:pt idx="2050">
                  <c:v>5.2119999999999997</c:v>
                </c:pt>
                <c:pt idx="2051">
                  <c:v>5.22</c:v>
                </c:pt>
                <c:pt idx="2052">
                  <c:v>5.1980000000000004</c:v>
                </c:pt>
                <c:pt idx="2053">
                  <c:v>5.23</c:v>
                </c:pt>
                <c:pt idx="2054">
                  <c:v>5.2450000000000001</c:v>
                </c:pt>
                <c:pt idx="2055">
                  <c:v>5.2329999999999997</c:v>
                </c:pt>
                <c:pt idx="2056">
                  <c:v>5.2530000000000001</c:v>
                </c:pt>
                <c:pt idx="2057">
                  <c:v>5.3140000000000001</c:v>
                </c:pt>
                <c:pt idx="2058">
                  <c:v>5.3230000000000004</c:v>
                </c:pt>
                <c:pt idx="2059">
                  <c:v>5.234</c:v>
                </c:pt>
                <c:pt idx="2060">
                  <c:v>5.181</c:v>
                </c:pt>
                <c:pt idx="2061">
                  <c:v>5.17</c:v>
                </c:pt>
                <c:pt idx="2062">
                  <c:v>5.1680000000000001</c:v>
                </c:pt>
                <c:pt idx="2063">
                  <c:v>5.2190000000000003</c:v>
                </c:pt>
                <c:pt idx="2064">
                  <c:v>5.2030000000000003</c:v>
                </c:pt>
                <c:pt idx="2065">
                  <c:v>5.2439999999999998</c:v>
                </c:pt>
                <c:pt idx="2066">
                  <c:v>5.2329999999999997</c:v>
                </c:pt>
                <c:pt idx="2067">
                  <c:v>5.3760000000000003</c:v>
                </c:pt>
                <c:pt idx="2068">
                  <c:v>5.4269999999999996</c:v>
                </c:pt>
                <c:pt idx="2069">
                  <c:v>5.4740000000000002</c:v>
                </c:pt>
                <c:pt idx="2070">
                  <c:v>5.3680000000000003</c:v>
                </c:pt>
                <c:pt idx="2071">
                  <c:v>5.3659999999999997</c:v>
                </c:pt>
                <c:pt idx="2072">
                  <c:v>5.3339999999999996</c:v>
                </c:pt>
                <c:pt idx="2073">
                  <c:v>5.3860000000000001</c:v>
                </c:pt>
                <c:pt idx="2074">
                  <c:v>5.38</c:v>
                </c:pt>
                <c:pt idx="2075">
                  <c:v>5.3469999999999995</c:v>
                </c:pt>
                <c:pt idx="2076">
                  <c:v>5.3449999999999998</c:v>
                </c:pt>
                <c:pt idx="2077">
                  <c:v>5.2919999999999998</c:v>
                </c:pt>
                <c:pt idx="2078">
                  <c:v>5.23</c:v>
                </c:pt>
                <c:pt idx="2079">
                  <c:v>5.2030000000000003</c:v>
                </c:pt>
                <c:pt idx="2080">
                  <c:v>5.202</c:v>
                </c:pt>
                <c:pt idx="2081">
                  <c:v>5.0970000000000004</c:v>
                </c:pt>
                <c:pt idx="2082">
                  <c:v>5.0119999999999996</c:v>
                </c:pt>
                <c:pt idx="2083">
                  <c:v>5.0220000000000002</c:v>
                </c:pt>
                <c:pt idx="2084">
                  <c:v>5.1920000000000002</c:v>
                </c:pt>
                <c:pt idx="2085">
                  <c:v>5.15</c:v>
                </c:pt>
                <c:pt idx="2086">
                  <c:v>5.1079999999999997</c:v>
                </c:pt>
                <c:pt idx="2087">
                  <c:v>5.1470000000000002</c:v>
                </c:pt>
                <c:pt idx="2088">
                  <c:v>5.1459999999999999</c:v>
                </c:pt>
                <c:pt idx="2089">
                  <c:v>5.1550000000000002</c:v>
                </c:pt>
                <c:pt idx="2090">
                  <c:v>5.109</c:v>
                </c:pt>
                <c:pt idx="2091">
                  <c:v>5.1289999999999996</c:v>
                </c:pt>
                <c:pt idx="2092">
                  <c:v>5.1680000000000001</c:v>
                </c:pt>
                <c:pt idx="2093">
                  <c:v>5.1150000000000002</c:v>
                </c:pt>
                <c:pt idx="2094">
                  <c:v>5.2450000000000001</c:v>
                </c:pt>
                <c:pt idx="2095">
                  <c:v>5.2130000000000001</c:v>
                </c:pt>
                <c:pt idx="2096">
                  <c:v>5.1909999999999998</c:v>
                </c:pt>
                <c:pt idx="2097">
                  <c:v>5.1779999999999999</c:v>
                </c:pt>
                <c:pt idx="2098">
                  <c:v>5.2190000000000003</c:v>
                </c:pt>
                <c:pt idx="2099">
                  <c:v>5.234</c:v>
                </c:pt>
                <c:pt idx="2100">
                  <c:v>5.109</c:v>
                </c:pt>
                <c:pt idx="2101">
                  <c:v>5.149</c:v>
                </c:pt>
                <c:pt idx="2102">
                  <c:v>5.1680000000000001</c:v>
                </c:pt>
                <c:pt idx="2103">
                  <c:v>5.1260000000000003</c:v>
                </c:pt>
                <c:pt idx="2104">
                  <c:v>5.2130000000000001</c:v>
                </c:pt>
                <c:pt idx="2105">
                  <c:v>5.202</c:v>
                </c:pt>
                <c:pt idx="2106">
                  <c:v>5.2119999999999997</c:v>
                </c:pt>
                <c:pt idx="2107">
                  <c:v>5.1470000000000002</c:v>
                </c:pt>
                <c:pt idx="2108">
                  <c:v>5.2080000000000002</c:v>
                </c:pt>
                <c:pt idx="2109">
                  <c:v>5.1760000000000002</c:v>
                </c:pt>
                <c:pt idx="2110">
                  <c:v>5.1710000000000003</c:v>
                </c:pt>
                <c:pt idx="2111">
                  <c:v>5.1909999999999998</c:v>
                </c:pt>
                <c:pt idx="2112">
                  <c:v>5.1989999999999998</c:v>
                </c:pt>
                <c:pt idx="2113">
                  <c:v>5.24</c:v>
                </c:pt>
                <c:pt idx="2114">
                  <c:v>5.3170000000000002</c:v>
                </c:pt>
                <c:pt idx="2115">
                  <c:v>5.2960000000000003</c:v>
                </c:pt>
                <c:pt idx="2116">
                  <c:v>5.3369999999999997</c:v>
                </c:pt>
                <c:pt idx="2117">
                  <c:v>5.3140000000000001</c:v>
                </c:pt>
                <c:pt idx="2118">
                  <c:v>5.3019999999999996</c:v>
                </c:pt>
                <c:pt idx="2119">
                  <c:v>5.1719999999999997</c:v>
                </c:pt>
                <c:pt idx="2120">
                  <c:v>5.15</c:v>
                </c:pt>
                <c:pt idx="2121">
                  <c:v>5.16</c:v>
                </c:pt>
                <c:pt idx="2122">
                  <c:v>5.1470000000000002</c:v>
                </c:pt>
                <c:pt idx="2123">
                  <c:v>5.0890000000000004</c:v>
                </c:pt>
                <c:pt idx="2124">
                  <c:v>5.0780000000000003</c:v>
                </c:pt>
                <c:pt idx="2125">
                  <c:v>5.077</c:v>
                </c:pt>
                <c:pt idx="2126">
                  <c:v>5.077</c:v>
                </c:pt>
                <c:pt idx="2127">
                  <c:v>5.085</c:v>
                </c:pt>
                <c:pt idx="2128">
                  <c:v>5.0949999999999998</c:v>
                </c:pt>
                <c:pt idx="2129">
                  <c:v>5.14</c:v>
                </c:pt>
                <c:pt idx="2130">
                  <c:v>5.15</c:v>
                </c:pt>
                <c:pt idx="2131">
                  <c:v>5.17</c:v>
                </c:pt>
                <c:pt idx="2132">
                  <c:v>5.1680000000000001</c:v>
                </c:pt>
                <c:pt idx="2133">
                  <c:v>5.1360000000000001</c:v>
                </c:pt>
                <c:pt idx="2134">
                  <c:v>5.14</c:v>
                </c:pt>
                <c:pt idx="2135">
                  <c:v>5.1710000000000003</c:v>
                </c:pt>
                <c:pt idx="2136">
                  <c:v>5.2009999999999996</c:v>
                </c:pt>
                <c:pt idx="2137">
                  <c:v>5.21</c:v>
                </c:pt>
                <c:pt idx="2138">
                  <c:v>5.2089999999999996</c:v>
                </c:pt>
                <c:pt idx="2139">
                  <c:v>5.12</c:v>
                </c:pt>
                <c:pt idx="2140">
                  <c:v>5.109</c:v>
                </c:pt>
                <c:pt idx="2141">
                  <c:v>5.0869999999999997</c:v>
                </c:pt>
                <c:pt idx="2142">
                  <c:v>5.0750000000000002</c:v>
                </c:pt>
                <c:pt idx="2143">
                  <c:v>5.0839999999999996</c:v>
                </c:pt>
                <c:pt idx="2144">
                  <c:v>5.0359999999999996</c:v>
                </c:pt>
                <c:pt idx="2145">
                  <c:v>5.0460000000000003</c:v>
                </c:pt>
                <c:pt idx="2146">
                  <c:v>5.0540000000000003</c:v>
                </c:pt>
                <c:pt idx="2147">
                  <c:v>5.0529999999999999</c:v>
                </c:pt>
                <c:pt idx="2148">
                  <c:v>5.1559999999999997</c:v>
                </c:pt>
                <c:pt idx="2149">
                  <c:v>5.109</c:v>
                </c:pt>
                <c:pt idx="2150">
                  <c:v>5.0670000000000002</c:v>
                </c:pt>
                <c:pt idx="2151">
                  <c:v>5.0449999999999999</c:v>
                </c:pt>
                <c:pt idx="2152">
                  <c:v>5.0430000000000001</c:v>
                </c:pt>
                <c:pt idx="2153">
                  <c:v>5.0220000000000002</c:v>
                </c:pt>
                <c:pt idx="2154">
                  <c:v>5.0679999999999996</c:v>
                </c:pt>
                <c:pt idx="2155">
                  <c:v>5.077</c:v>
                </c:pt>
                <c:pt idx="2156">
                  <c:v>5.077</c:v>
                </c:pt>
                <c:pt idx="2157">
                  <c:v>5.0640000000000001</c:v>
                </c:pt>
                <c:pt idx="2158">
                  <c:v>5.0529999999999999</c:v>
                </c:pt>
                <c:pt idx="2159">
                  <c:v>5.0570000000000004</c:v>
                </c:pt>
                <c:pt idx="2160">
                  <c:v>5.0570000000000004</c:v>
                </c:pt>
                <c:pt idx="2161">
                  <c:v>4.9729999999999999</c:v>
                </c:pt>
                <c:pt idx="2162">
                  <c:v>5.0019999999999998</c:v>
                </c:pt>
                <c:pt idx="2163">
                  <c:v>5.0220000000000002</c:v>
                </c:pt>
                <c:pt idx="2164">
                  <c:v>5.109</c:v>
                </c:pt>
                <c:pt idx="2165">
                  <c:v>5.0979999999999999</c:v>
                </c:pt>
                <c:pt idx="2166">
                  <c:v>5.0970000000000004</c:v>
                </c:pt>
                <c:pt idx="2167">
                  <c:v>5.1159999999999997</c:v>
                </c:pt>
                <c:pt idx="2168">
                  <c:v>5.1150000000000002</c:v>
                </c:pt>
                <c:pt idx="2169">
                  <c:v>5.13</c:v>
                </c:pt>
                <c:pt idx="2170">
                  <c:v>5.1189999999999998</c:v>
                </c:pt>
                <c:pt idx="2171">
                  <c:v>5.16</c:v>
                </c:pt>
                <c:pt idx="2172">
                  <c:v>5.1580000000000004</c:v>
                </c:pt>
                <c:pt idx="2173">
                  <c:v>5.1669999999999998</c:v>
                </c:pt>
                <c:pt idx="2174">
                  <c:v>5.2030000000000003</c:v>
                </c:pt>
                <c:pt idx="2175">
                  <c:v>5.181</c:v>
                </c:pt>
                <c:pt idx="2176">
                  <c:v>5.2329999999999997</c:v>
                </c:pt>
                <c:pt idx="2177">
                  <c:v>5.2089999999999996</c:v>
                </c:pt>
                <c:pt idx="2178">
                  <c:v>5.2080000000000002</c:v>
                </c:pt>
                <c:pt idx="2179">
                  <c:v>5.1040000000000001</c:v>
                </c:pt>
                <c:pt idx="2180">
                  <c:v>5.0880000000000001</c:v>
                </c:pt>
                <c:pt idx="2181">
                  <c:v>5.0449999999999999</c:v>
                </c:pt>
                <c:pt idx="2182">
                  <c:v>5.0119999999999996</c:v>
                </c:pt>
                <c:pt idx="2183">
                  <c:v>4.97</c:v>
                </c:pt>
                <c:pt idx="2184">
                  <c:v>5.0990000000000002</c:v>
                </c:pt>
                <c:pt idx="2185">
                  <c:v>5.109</c:v>
                </c:pt>
                <c:pt idx="2186">
                  <c:v>5.1079999999999997</c:v>
                </c:pt>
                <c:pt idx="2187">
                  <c:v>5.1059999999999999</c:v>
                </c:pt>
                <c:pt idx="2188">
                  <c:v>5.1150000000000002</c:v>
                </c:pt>
                <c:pt idx="2189">
                  <c:v>5.14</c:v>
                </c:pt>
                <c:pt idx="2190">
                  <c:v>5.1289999999999996</c:v>
                </c:pt>
                <c:pt idx="2191">
                  <c:v>5.0869999999999997</c:v>
                </c:pt>
                <c:pt idx="2192">
                  <c:v>5.1059999999999999</c:v>
                </c:pt>
                <c:pt idx="2193">
                  <c:v>5.1050000000000004</c:v>
                </c:pt>
                <c:pt idx="2194">
                  <c:v>5.1609999999999996</c:v>
                </c:pt>
                <c:pt idx="2195">
                  <c:v>5.2130000000000001</c:v>
                </c:pt>
                <c:pt idx="2196">
                  <c:v>5.181</c:v>
                </c:pt>
                <c:pt idx="2197">
                  <c:v>5.1470000000000002</c:v>
                </c:pt>
                <c:pt idx="2198">
                  <c:v>5.1150000000000002</c:v>
                </c:pt>
                <c:pt idx="2199">
                  <c:v>5.0679999999999996</c:v>
                </c:pt>
                <c:pt idx="2200">
                  <c:v>5.0359999999999996</c:v>
                </c:pt>
                <c:pt idx="2201">
                  <c:v>5.0039999999999996</c:v>
                </c:pt>
                <c:pt idx="2202">
                  <c:v>4.9909999999999997</c:v>
                </c:pt>
                <c:pt idx="2203">
                  <c:v>5.0010000000000003</c:v>
                </c:pt>
                <c:pt idx="2204">
                  <c:v>5.0780000000000003</c:v>
                </c:pt>
                <c:pt idx="2205">
                  <c:v>5.0979999999999999</c:v>
                </c:pt>
                <c:pt idx="2206">
                  <c:v>5.0640000000000001</c:v>
                </c:pt>
                <c:pt idx="2207">
                  <c:v>5.0529999999999999</c:v>
                </c:pt>
                <c:pt idx="2208">
                  <c:v>5.0519999999999996</c:v>
                </c:pt>
                <c:pt idx="2209">
                  <c:v>5.0990000000000002</c:v>
                </c:pt>
                <c:pt idx="2210">
                  <c:v>5.077</c:v>
                </c:pt>
                <c:pt idx="2211">
                  <c:v>5.0449999999999999</c:v>
                </c:pt>
                <c:pt idx="2212">
                  <c:v>5.0430000000000001</c:v>
                </c:pt>
                <c:pt idx="2213">
                  <c:v>5.0739999999999998</c:v>
                </c:pt>
                <c:pt idx="2214">
                  <c:v>5.14</c:v>
                </c:pt>
                <c:pt idx="2215">
                  <c:v>5.1289999999999996</c:v>
                </c:pt>
                <c:pt idx="2216">
                  <c:v>5.16</c:v>
                </c:pt>
                <c:pt idx="2217">
                  <c:v>5.1370000000000005</c:v>
                </c:pt>
                <c:pt idx="2218">
                  <c:v>5.1150000000000002</c:v>
                </c:pt>
                <c:pt idx="2219">
                  <c:v>5.0679999999999996</c:v>
                </c:pt>
                <c:pt idx="2220">
                  <c:v>5.0670000000000002</c:v>
                </c:pt>
                <c:pt idx="2221">
                  <c:v>5.0869999999999997</c:v>
                </c:pt>
                <c:pt idx="2222">
                  <c:v>5.0750000000000002</c:v>
                </c:pt>
                <c:pt idx="2223">
                  <c:v>5.0739999999999998</c:v>
                </c:pt>
                <c:pt idx="2224">
                  <c:v>5.0570000000000004</c:v>
                </c:pt>
                <c:pt idx="2225">
                  <c:v>5.0570000000000004</c:v>
                </c:pt>
                <c:pt idx="2226">
                  <c:v>5.0659999999999998</c:v>
                </c:pt>
                <c:pt idx="2227">
                  <c:v>5.0750000000000002</c:v>
                </c:pt>
                <c:pt idx="2228">
                  <c:v>5.1050000000000004</c:v>
                </c:pt>
                <c:pt idx="2229">
                  <c:v>5.0780000000000003</c:v>
                </c:pt>
                <c:pt idx="2230">
                  <c:v>5.077</c:v>
                </c:pt>
                <c:pt idx="2231">
                  <c:v>5.0250000000000004</c:v>
                </c:pt>
                <c:pt idx="2232">
                  <c:v>4.9809999999999999</c:v>
                </c:pt>
                <c:pt idx="2233">
                  <c:v>4.97</c:v>
                </c:pt>
                <c:pt idx="2234">
                  <c:v>5.016</c:v>
                </c:pt>
                <c:pt idx="2235">
                  <c:v>4.9939999999999998</c:v>
                </c:pt>
                <c:pt idx="2236">
                  <c:v>5.056</c:v>
                </c:pt>
                <c:pt idx="2237">
                  <c:v>5.0119999999999996</c:v>
                </c:pt>
                <c:pt idx="2238">
                  <c:v>5.0529999999999999</c:v>
                </c:pt>
                <c:pt idx="2239">
                  <c:v>5.0780000000000003</c:v>
                </c:pt>
                <c:pt idx="2240">
                  <c:v>5.0570000000000004</c:v>
                </c:pt>
                <c:pt idx="2241">
                  <c:v>5.0350000000000001</c:v>
                </c:pt>
                <c:pt idx="2242">
                  <c:v>4.9809999999999999</c:v>
                </c:pt>
                <c:pt idx="2243">
                  <c:v>5.0529999999999999</c:v>
                </c:pt>
                <c:pt idx="2244">
                  <c:v>5.0679999999999996</c:v>
                </c:pt>
                <c:pt idx="2245">
                  <c:v>5.0469999999999997</c:v>
                </c:pt>
                <c:pt idx="2246">
                  <c:v>4.9729999999999999</c:v>
                </c:pt>
                <c:pt idx="2247">
                  <c:v>4.8780000000000001</c:v>
                </c:pt>
                <c:pt idx="2248">
                  <c:v>4.8250000000000002</c:v>
                </c:pt>
                <c:pt idx="2249">
                  <c:v>4.9009999999999998</c:v>
                </c:pt>
                <c:pt idx="2250">
                  <c:v>4.8899999999999997</c:v>
                </c:pt>
                <c:pt idx="2251">
                  <c:v>4.8380000000000001</c:v>
                </c:pt>
                <c:pt idx="2252">
                  <c:v>4.8559999999999999</c:v>
                </c:pt>
                <c:pt idx="2253">
                  <c:v>4.8550000000000004</c:v>
                </c:pt>
                <c:pt idx="2254">
                  <c:v>4.8650000000000002</c:v>
                </c:pt>
                <c:pt idx="2255">
                  <c:v>4.859</c:v>
                </c:pt>
                <c:pt idx="2256">
                  <c:v>4.7750000000000004</c:v>
                </c:pt>
                <c:pt idx="2257">
                  <c:v>4.8570000000000002</c:v>
                </c:pt>
                <c:pt idx="2258">
                  <c:v>4.835</c:v>
                </c:pt>
                <c:pt idx="2259">
                  <c:v>4.7869999999999999</c:v>
                </c:pt>
                <c:pt idx="2260">
                  <c:v>4.7140000000000004</c:v>
                </c:pt>
                <c:pt idx="2261">
                  <c:v>4.6719999999999997</c:v>
                </c:pt>
                <c:pt idx="2262">
                  <c:v>4.6079999999999997</c:v>
                </c:pt>
                <c:pt idx="2263">
                  <c:v>4.6589999999999998</c:v>
                </c:pt>
                <c:pt idx="2264">
                  <c:v>4.7969999999999997</c:v>
                </c:pt>
                <c:pt idx="2265">
                  <c:v>4.6829999999999998</c:v>
                </c:pt>
                <c:pt idx="2266">
                  <c:v>4.5890000000000004</c:v>
                </c:pt>
                <c:pt idx="2267">
                  <c:v>4.4939999999999998</c:v>
                </c:pt>
                <c:pt idx="2268">
                  <c:v>4.431</c:v>
                </c:pt>
                <c:pt idx="2269">
                  <c:v>4.3929999999999998</c:v>
                </c:pt>
                <c:pt idx="2270">
                  <c:v>4.3609999999999998</c:v>
                </c:pt>
                <c:pt idx="2271">
                  <c:v>4.2359999999999998</c:v>
                </c:pt>
                <c:pt idx="2272">
                  <c:v>4.194</c:v>
                </c:pt>
                <c:pt idx="2273">
                  <c:v>4.1100000000000003</c:v>
                </c:pt>
                <c:pt idx="2274">
                  <c:v>4.1550000000000002</c:v>
                </c:pt>
                <c:pt idx="2275">
                  <c:v>4.1230000000000002</c:v>
                </c:pt>
                <c:pt idx="2276">
                  <c:v>3.895</c:v>
                </c:pt>
                <c:pt idx="2277">
                  <c:v>3.8929999999999998</c:v>
                </c:pt>
                <c:pt idx="2278">
                  <c:v>3.8929999999999998</c:v>
                </c:pt>
                <c:pt idx="2279">
                  <c:v>3.8820000000000001</c:v>
                </c:pt>
                <c:pt idx="2280">
                  <c:v>4.0090000000000003</c:v>
                </c:pt>
                <c:pt idx="2281">
                  <c:v>3.9050000000000002</c:v>
                </c:pt>
                <c:pt idx="2282">
                  <c:v>3.6150000000000002</c:v>
                </c:pt>
                <c:pt idx="2283">
                  <c:v>3.8</c:v>
                </c:pt>
                <c:pt idx="2284">
                  <c:v>3.9889999999999999</c:v>
                </c:pt>
                <c:pt idx="2285">
                  <c:v>3.9779999999999998</c:v>
                </c:pt>
                <c:pt idx="2286">
                  <c:v>3.9670000000000001</c:v>
                </c:pt>
                <c:pt idx="2287">
                  <c:v>3.976</c:v>
                </c:pt>
                <c:pt idx="2288">
                  <c:v>4.09</c:v>
                </c:pt>
                <c:pt idx="2289">
                  <c:v>4.1550000000000002</c:v>
                </c:pt>
                <c:pt idx="2290">
                  <c:v>4.258</c:v>
                </c:pt>
                <c:pt idx="2291">
                  <c:v>4.3090000000000002</c:v>
                </c:pt>
                <c:pt idx="2292">
                  <c:v>4.3179999999999996</c:v>
                </c:pt>
                <c:pt idx="2293">
                  <c:v>4.4000000000000004</c:v>
                </c:pt>
                <c:pt idx="2294">
                  <c:v>4.4859999999999998</c:v>
                </c:pt>
                <c:pt idx="2295">
                  <c:v>4.569</c:v>
                </c:pt>
                <c:pt idx="2296">
                  <c:v>4.5579999999999998</c:v>
                </c:pt>
                <c:pt idx="2297">
                  <c:v>4.6390000000000002</c:v>
                </c:pt>
                <c:pt idx="2298">
                  <c:v>4.6280000000000001</c:v>
                </c:pt>
                <c:pt idx="2299">
                  <c:v>4.5579999999999998</c:v>
                </c:pt>
                <c:pt idx="2300">
                  <c:v>4.5579999999999998</c:v>
                </c:pt>
                <c:pt idx="2301">
                  <c:v>4.4630000000000001</c:v>
                </c:pt>
                <c:pt idx="2302">
                  <c:v>4.4630000000000001</c:v>
                </c:pt>
                <c:pt idx="2303">
                  <c:v>4.5140000000000002</c:v>
                </c:pt>
                <c:pt idx="2304">
                  <c:v>4.3929999999999998</c:v>
                </c:pt>
                <c:pt idx="2305">
                  <c:v>4.4340000000000002</c:v>
                </c:pt>
                <c:pt idx="2306">
                  <c:v>4.444</c:v>
                </c:pt>
                <c:pt idx="2307">
                  <c:v>4.452</c:v>
                </c:pt>
                <c:pt idx="2308">
                  <c:v>4.5860000000000003</c:v>
                </c:pt>
                <c:pt idx="2309">
                  <c:v>4.5999999999999996</c:v>
                </c:pt>
                <c:pt idx="2310">
                  <c:v>4.5579999999999998</c:v>
                </c:pt>
                <c:pt idx="2311">
                  <c:v>4.5449999999999999</c:v>
                </c:pt>
                <c:pt idx="2312">
                  <c:v>4.524</c:v>
                </c:pt>
                <c:pt idx="2313">
                  <c:v>4.4829999999999997</c:v>
                </c:pt>
                <c:pt idx="2314">
                  <c:v>4.4859999999999998</c:v>
                </c:pt>
                <c:pt idx="2315">
                  <c:v>4.4749999999999996</c:v>
                </c:pt>
                <c:pt idx="2316">
                  <c:v>4.4329999999999998</c:v>
                </c:pt>
                <c:pt idx="2317">
                  <c:v>4.4729999999999999</c:v>
                </c:pt>
                <c:pt idx="2318">
                  <c:v>4.4930000000000003</c:v>
                </c:pt>
                <c:pt idx="2319">
                  <c:v>4.4240000000000004</c:v>
                </c:pt>
                <c:pt idx="2320">
                  <c:v>4.4130000000000003</c:v>
                </c:pt>
                <c:pt idx="2321">
                  <c:v>4.4749999999999996</c:v>
                </c:pt>
                <c:pt idx="2322">
                  <c:v>4.5039999999999996</c:v>
                </c:pt>
                <c:pt idx="2323">
                  <c:v>4.4930000000000003</c:v>
                </c:pt>
                <c:pt idx="2324">
                  <c:v>4.4859999999999998</c:v>
                </c:pt>
                <c:pt idx="2325">
                  <c:v>4.423</c:v>
                </c:pt>
                <c:pt idx="2326">
                  <c:v>4.4640000000000004</c:v>
                </c:pt>
                <c:pt idx="2327">
                  <c:v>4.4939999999999998</c:v>
                </c:pt>
                <c:pt idx="2328">
                  <c:v>4.5140000000000002</c:v>
                </c:pt>
                <c:pt idx="2329">
                  <c:v>4.4960000000000004</c:v>
                </c:pt>
                <c:pt idx="2330">
                  <c:v>4.5789999999999997</c:v>
                </c:pt>
                <c:pt idx="2331">
                  <c:v>4.556</c:v>
                </c:pt>
                <c:pt idx="2332">
                  <c:v>4.5549999999999997</c:v>
                </c:pt>
                <c:pt idx="2333">
                  <c:v>4.524</c:v>
                </c:pt>
                <c:pt idx="2334">
                  <c:v>4.59</c:v>
                </c:pt>
                <c:pt idx="2335">
                  <c:v>4.5369999999999999</c:v>
                </c:pt>
                <c:pt idx="2336">
                  <c:v>4.452</c:v>
                </c:pt>
                <c:pt idx="2337">
                  <c:v>4.4619999999999997</c:v>
                </c:pt>
                <c:pt idx="2338">
                  <c:v>4.4719999999999995</c:v>
                </c:pt>
                <c:pt idx="2339">
                  <c:v>4.4859999999999998</c:v>
                </c:pt>
                <c:pt idx="2340">
                  <c:v>4.4539999999999997</c:v>
                </c:pt>
                <c:pt idx="2341">
                  <c:v>4.4329999999999998</c:v>
                </c:pt>
                <c:pt idx="2342">
                  <c:v>4.4729999999999999</c:v>
                </c:pt>
                <c:pt idx="2343">
                  <c:v>4.5039999999999996</c:v>
                </c:pt>
                <c:pt idx="2344">
                  <c:v>4.476</c:v>
                </c:pt>
                <c:pt idx="2345">
                  <c:v>4.423</c:v>
                </c:pt>
                <c:pt idx="2346">
                  <c:v>4.423</c:v>
                </c:pt>
                <c:pt idx="2347">
                  <c:v>4.431</c:v>
                </c:pt>
                <c:pt idx="2348">
                  <c:v>4.43</c:v>
                </c:pt>
                <c:pt idx="2349">
                  <c:v>4.3780000000000001</c:v>
                </c:pt>
                <c:pt idx="2350">
                  <c:v>4.3719999999999999</c:v>
                </c:pt>
                <c:pt idx="2351">
                  <c:v>4.2780000000000005</c:v>
                </c:pt>
                <c:pt idx="2352">
                  <c:v>4.3380000000000001</c:v>
                </c:pt>
                <c:pt idx="2353">
                  <c:v>4.4210000000000003</c:v>
                </c:pt>
                <c:pt idx="2354">
                  <c:v>4.4649999999999999</c:v>
                </c:pt>
                <c:pt idx="2355">
                  <c:v>4.423</c:v>
                </c:pt>
                <c:pt idx="2356">
                  <c:v>4.4850000000000003</c:v>
                </c:pt>
                <c:pt idx="2357">
                  <c:v>4.452</c:v>
                </c:pt>
                <c:pt idx="2358">
                  <c:v>4.524</c:v>
                </c:pt>
                <c:pt idx="2359">
                  <c:v>4.5280000000000005</c:v>
                </c:pt>
                <c:pt idx="2360">
                  <c:v>4.4749999999999996</c:v>
                </c:pt>
                <c:pt idx="2361">
                  <c:v>4.4749999999999996</c:v>
                </c:pt>
                <c:pt idx="2362">
                  <c:v>4.4939999999999998</c:v>
                </c:pt>
                <c:pt idx="2363">
                  <c:v>4.5039999999999996</c:v>
                </c:pt>
                <c:pt idx="2364">
                  <c:v>4.5069999999999997</c:v>
                </c:pt>
                <c:pt idx="2365">
                  <c:v>4.4649999999999999</c:v>
                </c:pt>
                <c:pt idx="2366">
                  <c:v>4.5060000000000002</c:v>
                </c:pt>
                <c:pt idx="2367">
                  <c:v>4.524</c:v>
                </c:pt>
                <c:pt idx="2368">
                  <c:v>4.5440000000000005</c:v>
                </c:pt>
                <c:pt idx="2369">
                  <c:v>4.5129999999999999</c:v>
                </c:pt>
                <c:pt idx="2370">
                  <c:v>4.5170000000000003</c:v>
                </c:pt>
                <c:pt idx="2371">
                  <c:v>4.5369999999999999</c:v>
                </c:pt>
                <c:pt idx="2372">
                  <c:v>4.556</c:v>
                </c:pt>
                <c:pt idx="2373">
                  <c:v>4.5969999999999995</c:v>
                </c:pt>
                <c:pt idx="2374">
                  <c:v>4.6619999999999999</c:v>
                </c:pt>
                <c:pt idx="2375">
                  <c:v>4.6509999999999998</c:v>
                </c:pt>
                <c:pt idx="2376">
                  <c:v>4.63</c:v>
                </c:pt>
                <c:pt idx="2377">
                  <c:v>4.67</c:v>
                </c:pt>
                <c:pt idx="2378">
                  <c:v>4.6899999999999995</c:v>
                </c:pt>
                <c:pt idx="2379">
                  <c:v>4.6420000000000003</c:v>
                </c:pt>
                <c:pt idx="2380">
                  <c:v>4.5890000000000004</c:v>
                </c:pt>
                <c:pt idx="2381">
                  <c:v>4.5990000000000002</c:v>
                </c:pt>
                <c:pt idx="2382">
                  <c:v>4.5969999999999995</c:v>
                </c:pt>
                <c:pt idx="2383">
                  <c:v>4.6070000000000002</c:v>
                </c:pt>
                <c:pt idx="2384">
                  <c:v>4.5789999999999997</c:v>
                </c:pt>
                <c:pt idx="2385">
                  <c:v>4.5789999999999997</c:v>
                </c:pt>
                <c:pt idx="2386">
                  <c:v>4.5890000000000004</c:v>
                </c:pt>
                <c:pt idx="2387">
                  <c:v>4.5869999999999997</c:v>
                </c:pt>
                <c:pt idx="2388">
                  <c:v>4.5759999999999996</c:v>
                </c:pt>
                <c:pt idx="2389">
                  <c:v>4.5280000000000005</c:v>
                </c:pt>
                <c:pt idx="2390">
                  <c:v>4.5060000000000002</c:v>
                </c:pt>
                <c:pt idx="2391">
                  <c:v>4.4850000000000003</c:v>
                </c:pt>
                <c:pt idx="2392">
                  <c:v>4.4939999999999998</c:v>
                </c:pt>
                <c:pt idx="2393">
                  <c:v>4.5039999999999996</c:v>
                </c:pt>
                <c:pt idx="2394">
                  <c:v>4.476</c:v>
                </c:pt>
                <c:pt idx="2395">
                  <c:v>4.4749999999999996</c:v>
                </c:pt>
                <c:pt idx="2396">
                  <c:v>4.4950000000000001</c:v>
                </c:pt>
                <c:pt idx="2397">
                  <c:v>4.4939999999999998</c:v>
                </c:pt>
                <c:pt idx="2398">
                  <c:v>4.4930000000000003</c:v>
                </c:pt>
                <c:pt idx="2399">
                  <c:v>4.4649999999999999</c:v>
                </c:pt>
                <c:pt idx="2400">
                  <c:v>4.4749999999999996</c:v>
                </c:pt>
                <c:pt idx="2401">
                  <c:v>4.4109999999999996</c:v>
                </c:pt>
                <c:pt idx="2402">
                  <c:v>4.3899999999999997</c:v>
                </c:pt>
                <c:pt idx="2403">
                  <c:v>4.3890000000000002</c:v>
                </c:pt>
                <c:pt idx="2404">
                  <c:v>4.3929999999999998</c:v>
                </c:pt>
                <c:pt idx="2405">
                  <c:v>4.4130000000000003</c:v>
                </c:pt>
                <c:pt idx="2406">
                  <c:v>4.3920000000000003</c:v>
                </c:pt>
                <c:pt idx="2407">
                  <c:v>4.3490000000000002</c:v>
                </c:pt>
                <c:pt idx="2408">
                  <c:v>4.3170000000000002</c:v>
                </c:pt>
                <c:pt idx="2409">
                  <c:v>4.2679999999999998</c:v>
                </c:pt>
                <c:pt idx="2410">
                  <c:v>4.2780000000000005</c:v>
                </c:pt>
                <c:pt idx="2411">
                  <c:v>4.319</c:v>
                </c:pt>
                <c:pt idx="2412">
                  <c:v>4.3070000000000004</c:v>
                </c:pt>
                <c:pt idx="2413">
                  <c:v>4.3170000000000002</c:v>
                </c:pt>
                <c:pt idx="2414">
                  <c:v>4.3819999999999997</c:v>
                </c:pt>
                <c:pt idx="2415">
                  <c:v>4.34</c:v>
                </c:pt>
                <c:pt idx="2416">
                  <c:v>4.3810000000000002</c:v>
                </c:pt>
                <c:pt idx="2417">
                  <c:v>4.4109999999999996</c:v>
                </c:pt>
                <c:pt idx="2418">
                  <c:v>4.452</c:v>
                </c:pt>
                <c:pt idx="2419">
                  <c:v>4.476</c:v>
                </c:pt>
                <c:pt idx="2420">
                  <c:v>4.3609999999999998</c:v>
                </c:pt>
                <c:pt idx="2421">
                  <c:v>4.4950000000000001</c:v>
                </c:pt>
                <c:pt idx="2422">
                  <c:v>4.5350000000000001</c:v>
                </c:pt>
                <c:pt idx="2423">
                  <c:v>4.5759999999999996</c:v>
                </c:pt>
                <c:pt idx="2424">
                  <c:v>4.5999999999999996</c:v>
                </c:pt>
                <c:pt idx="2425">
                  <c:v>4.5890000000000004</c:v>
                </c:pt>
                <c:pt idx="2426">
                  <c:v>4.5990000000000002</c:v>
                </c:pt>
                <c:pt idx="2427">
                  <c:v>4.5969999999999995</c:v>
                </c:pt>
                <c:pt idx="2428">
                  <c:v>4.5759999999999996</c:v>
                </c:pt>
                <c:pt idx="2429">
                  <c:v>4.5789999999999997</c:v>
                </c:pt>
                <c:pt idx="2430">
                  <c:v>4.5789999999999997</c:v>
                </c:pt>
                <c:pt idx="2431">
                  <c:v>4.5679999999999996</c:v>
                </c:pt>
                <c:pt idx="2432">
                  <c:v>4.649</c:v>
                </c:pt>
                <c:pt idx="2433">
                  <c:v>4.6379999999999999</c:v>
                </c:pt>
                <c:pt idx="2434">
                  <c:v>4.6520000000000001</c:v>
                </c:pt>
                <c:pt idx="2435">
                  <c:v>4.5999999999999996</c:v>
                </c:pt>
                <c:pt idx="2436">
                  <c:v>4.5890000000000004</c:v>
                </c:pt>
                <c:pt idx="2437">
                  <c:v>4.577</c:v>
                </c:pt>
                <c:pt idx="2438">
                  <c:v>4.6070000000000002</c:v>
                </c:pt>
                <c:pt idx="2439">
                  <c:v>4.6420000000000003</c:v>
                </c:pt>
                <c:pt idx="2440">
                  <c:v>4.6310000000000002</c:v>
                </c:pt>
                <c:pt idx="2441">
                  <c:v>4.63</c:v>
                </c:pt>
                <c:pt idx="2442">
                  <c:v>4.6379999999999999</c:v>
                </c:pt>
                <c:pt idx="2443">
                  <c:v>4.6269999999999998</c:v>
                </c:pt>
                <c:pt idx="2444">
                  <c:v>4.6580000000000004</c:v>
                </c:pt>
                <c:pt idx="2445">
                  <c:v>4.7270000000000003</c:v>
                </c:pt>
                <c:pt idx="2446">
                  <c:v>4.6120000000000001</c:v>
                </c:pt>
                <c:pt idx="2447">
                  <c:v>4.5369999999999999</c:v>
                </c:pt>
                <c:pt idx="2448">
                  <c:v>4.4950000000000001</c:v>
                </c:pt>
                <c:pt idx="2449">
                  <c:v>4.6129999999999995</c:v>
                </c:pt>
                <c:pt idx="2450">
                  <c:v>4.5910000000000002</c:v>
                </c:pt>
                <c:pt idx="2451">
                  <c:v>4.6840000000000002</c:v>
                </c:pt>
                <c:pt idx="2452">
                  <c:v>4.7350000000000003</c:v>
                </c:pt>
                <c:pt idx="2453">
                  <c:v>4.6609999999999996</c:v>
                </c:pt>
                <c:pt idx="2454">
                  <c:v>4.7249999999999996</c:v>
                </c:pt>
                <c:pt idx="2455">
                  <c:v>4.641</c:v>
                </c:pt>
                <c:pt idx="2456">
                  <c:v>4.62</c:v>
                </c:pt>
                <c:pt idx="2457">
                  <c:v>4.649</c:v>
                </c:pt>
                <c:pt idx="2458">
                  <c:v>4.6690000000000005</c:v>
                </c:pt>
                <c:pt idx="2459">
                  <c:v>4.7379999999999995</c:v>
                </c:pt>
                <c:pt idx="2460">
                  <c:v>4.7160000000000002</c:v>
                </c:pt>
                <c:pt idx="2461">
                  <c:v>4.7160000000000002</c:v>
                </c:pt>
                <c:pt idx="2462">
                  <c:v>4.7869999999999999</c:v>
                </c:pt>
                <c:pt idx="2463">
                  <c:v>4.7859999999999996</c:v>
                </c:pt>
                <c:pt idx="2464">
                  <c:v>4.8209999999999997</c:v>
                </c:pt>
                <c:pt idx="2465">
                  <c:v>4.7789999999999999</c:v>
                </c:pt>
                <c:pt idx="2466">
                  <c:v>4.6530000000000005</c:v>
                </c:pt>
                <c:pt idx="2467">
                  <c:v>4.6719999999999997</c:v>
                </c:pt>
                <c:pt idx="2468">
                  <c:v>4.6710000000000003</c:v>
                </c:pt>
                <c:pt idx="2469">
                  <c:v>4.6289999999999996</c:v>
                </c:pt>
                <c:pt idx="2470">
                  <c:v>4.6639999999999997</c:v>
                </c:pt>
                <c:pt idx="2471">
                  <c:v>4.6639999999999997</c:v>
                </c:pt>
                <c:pt idx="2472">
                  <c:v>4.6829999999999998</c:v>
                </c:pt>
                <c:pt idx="2473">
                  <c:v>4.7030000000000003</c:v>
                </c:pt>
                <c:pt idx="2474">
                  <c:v>4.694</c:v>
                </c:pt>
                <c:pt idx="2475">
                  <c:v>4.6929999999999996</c:v>
                </c:pt>
                <c:pt idx="2476">
                  <c:v>4.7030000000000003</c:v>
                </c:pt>
                <c:pt idx="2477">
                  <c:v>4.6589999999999998</c:v>
                </c:pt>
                <c:pt idx="2478">
                  <c:v>4.6070000000000002</c:v>
                </c:pt>
                <c:pt idx="2479">
                  <c:v>4.6129999999999995</c:v>
                </c:pt>
                <c:pt idx="2480">
                  <c:v>4.5600000000000005</c:v>
                </c:pt>
                <c:pt idx="2481">
                  <c:v>4.601</c:v>
                </c:pt>
                <c:pt idx="2482">
                  <c:v>4.6619999999999999</c:v>
                </c:pt>
                <c:pt idx="2483">
                  <c:v>4.7030000000000003</c:v>
                </c:pt>
                <c:pt idx="2484">
                  <c:v>4.7059999999999995</c:v>
                </c:pt>
                <c:pt idx="2485">
                  <c:v>4.6950000000000003</c:v>
                </c:pt>
                <c:pt idx="2486">
                  <c:v>4.7160000000000002</c:v>
                </c:pt>
                <c:pt idx="2487">
                  <c:v>4.7450000000000001</c:v>
                </c:pt>
                <c:pt idx="2488">
                  <c:v>4.7859999999999996</c:v>
                </c:pt>
                <c:pt idx="2489">
                  <c:v>4.8209999999999997</c:v>
                </c:pt>
                <c:pt idx="2490">
                  <c:v>4.758</c:v>
                </c:pt>
                <c:pt idx="2491">
                  <c:v>4.7050000000000001</c:v>
                </c:pt>
                <c:pt idx="2492">
                  <c:v>4.7969999999999997</c:v>
                </c:pt>
                <c:pt idx="2493">
                  <c:v>4.8899999999999997</c:v>
                </c:pt>
                <c:pt idx="2494">
                  <c:v>4.923</c:v>
                </c:pt>
                <c:pt idx="2495">
                  <c:v>4.87</c:v>
                </c:pt>
                <c:pt idx="2496">
                  <c:v>4.7549999999999999</c:v>
                </c:pt>
                <c:pt idx="2497">
                  <c:v>4.7119999999999997</c:v>
                </c:pt>
                <c:pt idx="2498">
                  <c:v>4.7320000000000002</c:v>
                </c:pt>
                <c:pt idx="2499">
                  <c:v>4.8209999999999997</c:v>
                </c:pt>
                <c:pt idx="2500">
                  <c:v>4.7679999999999998</c:v>
                </c:pt>
                <c:pt idx="2501">
                  <c:v>4.7469999999999999</c:v>
                </c:pt>
                <c:pt idx="2502">
                  <c:v>4.8280000000000003</c:v>
                </c:pt>
                <c:pt idx="2503">
                  <c:v>4.9000000000000004</c:v>
                </c:pt>
                <c:pt idx="2504">
                  <c:v>4.968</c:v>
                </c:pt>
                <c:pt idx="2505">
                  <c:v>4.915</c:v>
                </c:pt>
                <c:pt idx="2506">
                  <c:v>4.9249999999999998</c:v>
                </c:pt>
                <c:pt idx="2507">
                  <c:v>4.9850000000000003</c:v>
                </c:pt>
                <c:pt idx="2508">
                  <c:v>4.984</c:v>
                </c:pt>
                <c:pt idx="2509">
                  <c:v>4.9669999999999996</c:v>
                </c:pt>
                <c:pt idx="2510">
                  <c:v>4.9350000000000005</c:v>
                </c:pt>
                <c:pt idx="2511">
                  <c:v>4.9130000000000003</c:v>
                </c:pt>
                <c:pt idx="2512">
                  <c:v>4.9109999999999996</c:v>
                </c:pt>
                <c:pt idx="2513">
                  <c:v>4.91</c:v>
                </c:pt>
                <c:pt idx="2514">
                  <c:v>4.806</c:v>
                </c:pt>
                <c:pt idx="2515">
                  <c:v>4.8070000000000004</c:v>
                </c:pt>
                <c:pt idx="2516">
                  <c:v>4.8070000000000004</c:v>
                </c:pt>
                <c:pt idx="2517">
                  <c:v>4.7320000000000002</c:v>
                </c:pt>
                <c:pt idx="2518">
                  <c:v>4.7519999999999998</c:v>
                </c:pt>
                <c:pt idx="2519">
                  <c:v>4.79</c:v>
                </c:pt>
                <c:pt idx="2520">
                  <c:v>4.7270000000000003</c:v>
                </c:pt>
                <c:pt idx="2521">
                  <c:v>4.6840000000000002</c:v>
                </c:pt>
                <c:pt idx="2522">
                  <c:v>4.6509999999999998</c:v>
                </c:pt>
                <c:pt idx="2523">
                  <c:v>4.6719999999999997</c:v>
                </c:pt>
                <c:pt idx="2524">
                  <c:v>4.79</c:v>
                </c:pt>
                <c:pt idx="2525">
                  <c:v>4.8</c:v>
                </c:pt>
                <c:pt idx="2526">
                  <c:v>4.82</c:v>
                </c:pt>
                <c:pt idx="2527">
                  <c:v>4.7759999999999998</c:v>
                </c:pt>
                <c:pt idx="2528">
                  <c:v>4.7960000000000003</c:v>
                </c:pt>
                <c:pt idx="2529">
                  <c:v>4.8629999999999995</c:v>
                </c:pt>
                <c:pt idx="2530">
                  <c:v>4.82</c:v>
                </c:pt>
                <c:pt idx="2531">
                  <c:v>4.851</c:v>
                </c:pt>
                <c:pt idx="2532">
                  <c:v>4.859</c:v>
                </c:pt>
                <c:pt idx="2533">
                  <c:v>4.8280000000000003</c:v>
                </c:pt>
                <c:pt idx="2534">
                  <c:v>4.8390000000000004</c:v>
                </c:pt>
                <c:pt idx="2535">
                  <c:v>4.8070000000000004</c:v>
                </c:pt>
                <c:pt idx="2536">
                  <c:v>4.8070000000000004</c:v>
                </c:pt>
                <c:pt idx="2537">
                  <c:v>4.7940000000000005</c:v>
                </c:pt>
                <c:pt idx="2538">
                  <c:v>4.7930000000000001</c:v>
                </c:pt>
                <c:pt idx="2539">
                  <c:v>4.8230000000000004</c:v>
                </c:pt>
                <c:pt idx="2540">
                  <c:v>4.9870000000000001</c:v>
                </c:pt>
                <c:pt idx="2541">
                  <c:v>5.0279999999999996</c:v>
                </c:pt>
                <c:pt idx="2542">
                  <c:v>5.0469999999999997</c:v>
                </c:pt>
                <c:pt idx="2543">
                  <c:v>5.0979999999999999</c:v>
                </c:pt>
                <c:pt idx="2544">
                  <c:v>5.1340000000000003</c:v>
                </c:pt>
                <c:pt idx="2545">
                  <c:v>5.133</c:v>
                </c:pt>
                <c:pt idx="2546">
                  <c:v>5.1219999999999999</c:v>
                </c:pt>
                <c:pt idx="2547">
                  <c:v>5.0469999999999997</c:v>
                </c:pt>
                <c:pt idx="2548">
                  <c:v>5.0149999999999997</c:v>
                </c:pt>
                <c:pt idx="2549">
                  <c:v>5.1340000000000003</c:v>
                </c:pt>
                <c:pt idx="2550">
                  <c:v>5.133</c:v>
                </c:pt>
                <c:pt idx="2551">
                  <c:v>5.1109999999999998</c:v>
                </c:pt>
                <c:pt idx="2552">
                  <c:v>5.0880000000000001</c:v>
                </c:pt>
                <c:pt idx="2553">
                  <c:v>5.1189999999999998</c:v>
                </c:pt>
                <c:pt idx="2554">
                  <c:v>5.109</c:v>
                </c:pt>
                <c:pt idx="2555">
                  <c:v>5.0880000000000001</c:v>
                </c:pt>
                <c:pt idx="2556">
                  <c:v>5.0659999999999998</c:v>
                </c:pt>
                <c:pt idx="2557">
                  <c:v>5.1159999999999997</c:v>
                </c:pt>
                <c:pt idx="2558">
                  <c:v>5.157</c:v>
                </c:pt>
                <c:pt idx="2559">
                  <c:v>5.1859999999999999</c:v>
                </c:pt>
                <c:pt idx="2560">
                  <c:v>5.1950000000000003</c:v>
                </c:pt>
                <c:pt idx="2561">
                  <c:v>5.1929999999999996</c:v>
                </c:pt>
                <c:pt idx="2562">
                  <c:v>5.2229999999999999</c:v>
                </c:pt>
                <c:pt idx="2563">
                  <c:v>5.2439999999999998</c:v>
                </c:pt>
                <c:pt idx="2564">
                  <c:v>5.29</c:v>
                </c:pt>
                <c:pt idx="2565">
                  <c:v>5.2270000000000003</c:v>
                </c:pt>
                <c:pt idx="2566">
                  <c:v>5.226</c:v>
                </c:pt>
                <c:pt idx="2567">
                  <c:v>5.2240000000000002</c:v>
                </c:pt>
                <c:pt idx="2568">
                  <c:v>5.2229999999999999</c:v>
                </c:pt>
                <c:pt idx="2569">
                  <c:v>5.2690000000000001</c:v>
                </c:pt>
                <c:pt idx="2570">
                  <c:v>5.2889999999999997</c:v>
                </c:pt>
                <c:pt idx="2571">
                  <c:v>5.2759999999999998</c:v>
                </c:pt>
                <c:pt idx="2572">
                  <c:v>5.2859999999999996</c:v>
                </c:pt>
                <c:pt idx="2573">
                  <c:v>5.327</c:v>
                </c:pt>
                <c:pt idx="2574">
                  <c:v>5.3010000000000002</c:v>
                </c:pt>
                <c:pt idx="2575">
                  <c:v>5.2690000000000001</c:v>
                </c:pt>
                <c:pt idx="2576">
                  <c:v>5.2469999999999999</c:v>
                </c:pt>
                <c:pt idx="2577">
                  <c:v>5.2450000000000001</c:v>
                </c:pt>
                <c:pt idx="2578">
                  <c:v>5.234</c:v>
                </c:pt>
                <c:pt idx="2579">
                  <c:v>5.2069999999999999</c:v>
                </c:pt>
                <c:pt idx="2580">
                  <c:v>5.2160000000000002</c:v>
                </c:pt>
                <c:pt idx="2581">
                  <c:v>5.2569999999999997</c:v>
                </c:pt>
                <c:pt idx="2582">
                  <c:v>5.2759999999999998</c:v>
                </c:pt>
                <c:pt idx="2583">
                  <c:v>5.3689999999999998</c:v>
                </c:pt>
                <c:pt idx="2584">
                  <c:v>5.3840000000000003</c:v>
                </c:pt>
                <c:pt idx="2585">
                  <c:v>5.3310000000000004</c:v>
                </c:pt>
                <c:pt idx="2586">
                  <c:v>5.3929999999999998</c:v>
                </c:pt>
                <c:pt idx="2587">
                  <c:v>5.4429999999999996</c:v>
                </c:pt>
                <c:pt idx="2588">
                  <c:v>5.5149999999999997</c:v>
                </c:pt>
                <c:pt idx="2589">
                  <c:v>5.5830000000000002</c:v>
                </c:pt>
                <c:pt idx="2590">
                  <c:v>5.5190000000000001</c:v>
                </c:pt>
                <c:pt idx="2591">
                  <c:v>5.4530000000000003</c:v>
                </c:pt>
                <c:pt idx="2592">
                  <c:v>5.452</c:v>
                </c:pt>
                <c:pt idx="2593">
                  <c:v>5.4409999999999998</c:v>
                </c:pt>
                <c:pt idx="2594">
                  <c:v>5.3739999999999997</c:v>
                </c:pt>
                <c:pt idx="2595">
                  <c:v>5.2060000000000004</c:v>
                </c:pt>
                <c:pt idx="2596">
                  <c:v>5.1840000000000002</c:v>
                </c:pt>
                <c:pt idx="2597">
                  <c:v>5.3280000000000003</c:v>
                </c:pt>
                <c:pt idx="2598">
                  <c:v>5.4109999999999996</c:v>
                </c:pt>
                <c:pt idx="2599">
                  <c:v>5.4470000000000001</c:v>
                </c:pt>
                <c:pt idx="2600">
                  <c:v>5.4249999999999998</c:v>
                </c:pt>
                <c:pt idx="2601">
                  <c:v>5.383</c:v>
                </c:pt>
                <c:pt idx="2602">
                  <c:v>5.38</c:v>
                </c:pt>
                <c:pt idx="2603">
                  <c:v>5.39</c:v>
                </c:pt>
                <c:pt idx="2604">
                  <c:v>5.4260000000000002</c:v>
                </c:pt>
                <c:pt idx="2605">
                  <c:v>5.4459999999999997</c:v>
                </c:pt>
                <c:pt idx="2606">
                  <c:v>5.4030000000000005</c:v>
                </c:pt>
                <c:pt idx="2607">
                  <c:v>5.4</c:v>
                </c:pt>
                <c:pt idx="2608">
                  <c:v>5.399</c:v>
                </c:pt>
                <c:pt idx="2609">
                  <c:v>5.3780000000000001</c:v>
                </c:pt>
                <c:pt idx="2610">
                  <c:v>5.3259999999999996</c:v>
                </c:pt>
                <c:pt idx="2611">
                  <c:v>5.4560000000000004</c:v>
                </c:pt>
                <c:pt idx="2612">
                  <c:v>5.4640000000000004</c:v>
                </c:pt>
                <c:pt idx="2613">
                  <c:v>5.452</c:v>
                </c:pt>
                <c:pt idx="2614">
                  <c:v>5.5620000000000003</c:v>
                </c:pt>
                <c:pt idx="2615">
                  <c:v>5.5609999999999999</c:v>
                </c:pt>
                <c:pt idx="2616">
                  <c:v>5.6020000000000003</c:v>
                </c:pt>
                <c:pt idx="2617">
                  <c:v>5.62</c:v>
                </c:pt>
                <c:pt idx="2618">
                  <c:v>5.6920000000000002</c:v>
                </c:pt>
                <c:pt idx="2619">
                  <c:v>5.7080000000000002</c:v>
                </c:pt>
                <c:pt idx="2620">
                  <c:v>5.6449999999999996</c:v>
                </c:pt>
                <c:pt idx="2621">
                  <c:v>5.6120000000000001</c:v>
                </c:pt>
                <c:pt idx="2622">
                  <c:v>5.6619999999999999</c:v>
                </c:pt>
                <c:pt idx="2623">
                  <c:v>5.6189999999999998</c:v>
                </c:pt>
                <c:pt idx="2624">
                  <c:v>5.6769999999999996</c:v>
                </c:pt>
                <c:pt idx="2625">
                  <c:v>5.6340000000000003</c:v>
                </c:pt>
                <c:pt idx="2626">
                  <c:v>5.6539999999999999</c:v>
                </c:pt>
                <c:pt idx="2627">
                  <c:v>5.6310000000000002</c:v>
                </c:pt>
                <c:pt idx="2628">
                  <c:v>5.6189999999999998</c:v>
                </c:pt>
                <c:pt idx="2629">
                  <c:v>5.74</c:v>
                </c:pt>
                <c:pt idx="2630">
                  <c:v>5.7279999999999998</c:v>
                </c:pt>
                <c:pt idx="2631">
                  <c:v>5.7379999999999995</c:v>
                </c:pt>
                <c:pt idx="2632">
                  <c:v>5.7450000000000001</c:v>
                </c:pt>
                <c:pt idx="2633">
                  <c:v>5.7649999999999997</c:v>
                </c:pt>
                <c:pt idx="2634">
                  <c:v>5.7640000000000002</c:v>
                </c:pt>
                <c:pt idx="2635">
                  <c:v>5.8220000000000001</c:v>
                </c:pt>
                <c:pt idx="2636">
                  <c:v>5.8010000000000002</c:v>
                </c:pt>
                <c:pt idx="2637">
                  <c:v>5.766</c:v>
                </c:pt>
                <c:pt idx="2638">
                  <c:v>5.8280000000000003</c:v>
                </c:pt>
                <c:pt idx="2639">
                  <c:v>5.7809999999999997</c:v>
                </c:pt>
                <c:pt idx="2640">
                  <c:v>5.77</c:v>
                </c:pt>
                <c:pt idx="2641">
                  <c:v>5.7590000000000003</c:v>
                </c:pt>
                <c:pt idx="2642">
                  <c:v>5.819</c:v>
                </c:pt>
                <c:pt idx="2643">
                  <c:v>5.8179999999999996</c:v>
                </c:pt>
                <c:pt idx="2644">
                  <c:v>5.8339999999999996</c:v>
                </c:pt>
                <c:pt idx="2645">
                  <c:v>5.8220000000000001</c:v>
                </c:pt>
                <c:pt idx="2646">
                  <c:v>5.8319999999999999</c:v>
                </c:pt>
                <c:pt idx="2647">
                  <c:v>5.8920000000000003</c:v>
                </c:pt>
                <c:pt idx="2648">
                  <c:v>5.87</c:v>
                </c:pt>
                <c:pt idx="2649">
                  <c:v>5.8860000000000001</c:v>
                </c:pt>
                <c:pt idx="2650">
                  <c:v>5.8639999999999999</c:v>
                </c:pt>
                <c:pt idx="2651">
                  <c:v>5.8629999999999995</c:v>
                </c:pt>
                <c:pt idx="2652">
                  <c:v>5.8710000000000004</c:v>
                </c:pt>
                <c:pt idx="2653">
                  <c:v>5.9009999999999998</c:v>
                </c:pt>
                <c:pt idx="2654">
                  <c:v>5.9180000000000001</c:v>
                </c:pt>
                <c:pt idx="2655">
                  <c:v>5.9169999999999998</c:v>
                </c:pt>
                <c:pt idx="2656">
                  <c:v>5.8840000000000003</c:v>
                </c:pt>
                <c:pt idx="2657">
                  <c:v>5.9020000000000001</c:v>
                </c:pt>
                <c:pt idx="2658">
                  <c:v>5.8490000000000002</c:v>
                </c:pt>
                <c:pt idx="2659">
                  <c:v>5.8860000000000001</c:v>
                </c:pt>
                <c:pt idx="2660">
                  <c:v>5.8849999999999998</c:v>
                </c:pt>
                <c:pt idx="2661">
                  <c:v>5.8840000000000003</c:v>
                </c:pt>
                <c:pt idx="2662">
                  <c:v>5.8710000000000004</c:v>
                </c:pt>
                <c:pt idx="2663">
                  <c:v>5.8490000000000002</c:v>
                </c:pt>
                <c:pt idx="2664">
                  <c:v>5.8760000000000003</c:v>
                </c:pt>
                <c:pt idx="2665">
                  <c:v>5.875</c:v>
                </c:pt>
                <c:pt idx="2666">
                  <c:v>5.9050000000000002</c:v>
                </c:pt>
                <c:pt idx="2667">
                  <c:v>5.8920000000000003</c:v>
                </c:pt>
                <c:pt idx="2668">
                  <c:v>5.8490000000000002</c:v>
                </c:pt>
                <c:pt idx="2669">
                  <c:v>5.8440000000000003</c:v>
                </c:pt>
                <c:pt idx="2670">
                  <c:v>5.8220000000000001</c:v>
                </c:pt>
                <c:pt idx="2671">
                  <c:v>5.8209999999999997</c:v>
                </c:pt>
                <c:pt idx="2672">
                  <c:v>5.7770000000000001</c:v>
                </c:pt>
                <c:pt idx="2673">
                  <c:v>5.8070000000000004</c:v>
                </c:pt>
                <c:pt idx="2674">
                  <c:v>5.8129999999999997</c:v>
                </c:pt>
                <c:pt idx="2675">
                  <c:v>5.8120000000000003</c:v>
                </c:pt>
                <c:pt idx="2676">
                  <c:v>5.798</c:v>
                </c:pt>
                <c:pt idx="2677">
                  <c:v>5.7969999999999997</c:v>
                </c:pt>
                <c:pt idx="2678">
                  <c:v>5.7649999999999997</c:v>
                </c:pt>
                <c:pt idx="2679">
                  <c:v>5.8129999999999997</c:v>
                </c:pt>
                <c:pt idx="2680">
                  <c:v>5.7489999999999997</c:v>
                </c:pt>
                <c:pt idx="2681">
                  <c:v>5.7480000000000002</c:v>
                </c:pt>
                <c:pt idx="2682">
                  <c:v>5.8289999999999997</c:v>
                </c:pt>
                <c:pt idx="2683">
                  <c:v>5.8390000000000004</c:v>
                </c:pt>
                <c:pt idx="2684">
                  <c:v>5.9180000000000001</c:v>
                </c:pt>
                <c:pt idx="2685">
                  <c:v>5.9269999999999996</c:v>
                </c:pt>
                <c:pt idx="2686">
                  <c:v>5.9160000000000004</c:v>
                </c:pt>
                <c:pt idx="2687">
                  <c:v>5.9649999999999999</c:v>
                </c:pt>
                <c:pt idx="2688">
                  <c:v>6.048</c:v>
                </c:pt>
                <c:pt idx="2689">
                  <c:v>6.1379999999999999</c:v>
                </c:pt>
                <c:pt idx="2690">
                  <c:v>6.1680000000000001</c:v>
                </c:pt>
                <c:pt idx="2691">
                  <c:v>6.02</c:v>
                </c:pt>
                <c:pt idx="2692">
                  <c:v>6.1319999999999997</c:v>
                </c:pt>
                <c:pt idx="2693">
                  <c:v>6.0789999999999997</c:v>
                </c:pt>
                <c:pt idx="2694">
                  <c:v>6.2110000000000003</c:v>
                </c:pt>
                <c:pt idx="2695">
                  <c:v>6.0529999999999999</c:v>
                </c:pt>
                <c:pt idx="2696">
                  <c:v>5.8949999999999996</c:v>
                </c:pt>
                <c:pt idx="2697">
                  <c:v>5.8710000000000004</c:v>
                </c:pt>
                <c:pt idx="2698">
                  <c:v>5.87</c:v>
                </c:pt>
                <c:pt idx="2699">
                  <c:v>5.9379999999999997</c:v>
                </c:pt>
                <c:pt idx="2700">
                  <c:v>5.9059999999999997</c:v>
                </c:pt>
                <c:pt idx="2701">
                  <c:v>5.8529999999999998</c:v>
                </c:pt>
                <c:pt idx="2702">
                  <c:v>5.8280000000000003</c:v>
                </c:pt>
                <c:pt idx="2703">
                  <c:v>5.806</c:v>
                </c:pt>
                <c:pt idx="2704">
                  <c:v>5.7640000000000002</c:v>
                </c:pt>
                <c:pt idx="2705">
                  <c:v>5.6189999999999998</c:v>
                </c:pt>
                <c:pt idx="2706">
                  <c:v>5.7009999999999996</c:v>
                </c:pt>
                <c:pt idx="2707">
                  <c:v>5.8650000000000002</c:v>
                </c:pt>
                <c:pt idx="2708">
                  <c:v>5.875</c:v>
                </c:pt>
                <c:pt idx="2709">
                  <c:v>5.9850000000000003</c:v>
                </c:pt>
                <c:pt idx="2710">
                  <c:v>5.89</c:v>
                </c:pt>
                <c:pt idx="2711">
                  <c:v>5.899</c:v>
                </c:pt>
                <c:pt idx="2712">
                  <c:v>5.907</c:v>
                </c:pt>
                <c:pt idx="2713">
                  <c:v>5.8440000000000003</c:v>
                </c:pt>
                <c:pt idx="2714">
                  <c:v>5.907</c:v>
                </c:pt>
                <c:pt idx="2715">
                  <c:v>5.8120000000000003</c:v>
                </c:pt>
                <c:pt idx="2716">
                  <c:v>5.8529999999999998</c:v>
                </c:pt>
                <c:pt idx="2717">
                  <c:v>5.8289999999999997</c:v>
                </c:pt>
                <c:pt idx="2718">
                  <c:v>5.7859999999999996</c:v>
                </c:pt>
                <c:pt idx="2719">
                  <c:v>5.7969999999999997</c:v>
                </c:pt>
                <c:pt idx="2720">
                  <c:v>5.7960000000000003</c:v>
                </c:pt>
                <c:pt idx="2721">
                  <c:v>5.8259999999999996</c:v>
                </c:pt>
                <c:pt idx="2722">
                  <c:v>5.8440000000000003</c:v>
                </c:pt>
                <c:pt idx="2723">
                  <c:v>5.8019999999999996</c:v>
                </c:pt>
                <c:pt idx="2724">
                  <c:v>5.8070000000000004</c:v>
                </c:pt>
                <c:pt idx="2725">
                  <c:v>5.7960000000000003</c:v>
                </c:pt>
                <c:pt idx="2726">
                  <c:v>5.8259999999999996</c:v>
                </c:pt>
                <c:pt idx="2727">
                  <c:v>5.8550000000000004</c:v>
                </c:pt>
                <c:pt idx="2728">
                  <c:v>5.8949999999999996</c:v>
                </c:pt>
                <c:pt idx="2729">
                  <c:v>5.9829999999999997</c:v>
                </c:pt>
                <c:pt idx="2730">
                  <c:v>6.0140000000000002</c:v>
                </c:pt>
                <c:pt idx="2731">
                  <c:v>6.032</c:v>
                </c:pt>
                <c:pt idx="2732">
                  <c:v>6.0519999999999996</c:v>
                </c:pt>
                <c:pt idx="2733">
                  <c:v>6.1269999999999998</c:v>
                </c:pt>
                <c:pt idx="2734">
                  <c:v>6.1779999999999999</c:v>
                </c:pt>
                <c:pt idx="2735">
                  <c:v>6.1769999999999996</c:v>
                </c:pt>
                <c:pt idx="2736">
                  <c:v>6.1740000000000004</c:v>
                </c:pt>
                <c:pt idx="2737">
                  <c:v>6.1420000000000003</c:v>
                </c:pt>
                <c:pt idx="2738">
                  <c:v>6.1520000000000001</c:v>
                </c:pt>
                <c:pt idx="2739">
                  <c:v>6.1820000000000004</c:v>
                </c:pt>
                <c:pt idx="2740">
                  <c:v>6.1710000000000003</c:v>
                </c:pt>
                <c:pt idx="2741">
                  <c:v>6.1159999999999997</c:v>
                </c:pt>
                <c:pt idx="2742">
                  <c:v>6.1459999999999999</c:v>
                </c:pt>
                <c:pt idx="2743">
                  <c:v>6.1840000000000002</c:v>
                </c:pt>
                <c:pt idx="2744">
                  <c:v>6.1719999999999997</c:v>
                </c:pt>
                <c:pt idx="2745">
                  <c:v>6.202</c:v>
                </c:pt>
                <c:pt idx="2746">
                  <c:v>6.1890000000000001</c:v>
                </c:pt>
                <c:pt idx="2747">
                  <c:v>6.2190000000000003</c:v>
                </c:pt>
                <c:pt idx="2748">
                  <c:v>6.2359999999999998</c:v>
                </c:pt>
                <c:pt idx="2749">
                  <c:v>6.2450000000000001</c:v>
                </c:pt>
                <c:pt idx="2750">
                  <c:v>6.2229999999999999</c:v>
                </c:pt>
                <c:pt idx="2751">
                  <c:v>6.22</c:v>
                </c:pt>
                <c:pt idx="2752">
                  <c:v>6.24</c:v>
                </c:pt>
                <c:pt idx="2753">
                  <c:v>6.2629999999999999</c:v>
                </c:pt>
                <c:pt idx="2754">
                  <c:v>6.2519999999999998</c:v>
                </c:pt>
                <c:pt idx="2755">
                  <c:v>6.2610000000000001</c:v>
                </c:pt>
                <c:pt idx="2756">
                  <c:v>6.3</c:v>
                </c:pt>
                <c:pt idx="2757">
                  <c:v>6.2780000000000005</c:v>
                </c:pt>
                <c:pt idx="2758">
                  <c:v>6.2569999999999997</c:v>
                </c:pt>
                <c:pt idx="2759">
                  <c:v>6.2560000000000002</c:v>
                </c:pt>
                <c:pt idx="2760">
                  <c:v>6.2549999999999999</c:v>
                </c:pt>
                <c:pt idx="2761">
                  <c:v>6.2620000000000005</c:v>
                </c:pt>
                <c:pt idx="2762">
                  <c:v>6.2610000000000001</c:v>
                </c:pt>
                <c:pt idx="2763">
                  <c:v>6.2789999999999999</c:v>
                </c:pt>
                <c:pt idx="2764">
                  <c:v>6.2880000000000003</c:v>
                </c:pt>
                <c:pt idx="2765">
                  <c:v>6.2869999999999999</c:v>
                </c:pt>
                <c:pt idx="2766">
                  <c:v>6.2939999999999996</c:v>
                </c:pt>
                <c:pt idx="2767">
                  <c:v>6.3239999999999998</c:v>
                </c:pt>
                <c:pt idx="2768">
                  <c:v>6.3090000000000002</c:v>
                </c:pt>
                <c:pt idx="2769">
                  <c:v>6.3179999999999996</c:v>
                </c:pt>
                <c:pt idx="2770">
                  <c:v>6.3070000000000004</c:v>
                </c:pt>
                <c:pt idx="2771">
                  <c:v>6.2610000000000001</c:v>
                </c:pt>
                <c:pt idx="2772">
                  <c:v>6.2629999999999999</c:v>
                </c:pt>
                <c:pt idx="2773">
                  <c:v>6.2379999999999995</c:v>
                </c:pt>
                <c:pt idx="2774">
                  <c:v>6.22</c:v>
                </c:pt>
                <c:pt idx="2775">
                  <c:v>6.1980000000000004</c:v>
                </c:pt>
                <c:pt idx="2776">
                  <c:v>6.1529999999999996</c:v>
                </c:pt>
                <c:pt idx="2777">
                  <c:v>6.1630000000000003</c:v>
                </c:pt>
                <c:pt idx="2778">
                  <c:v>6.1</c:v>
                </c:pt>
                <c:pt idx="2779">
                  <c:v>6.0990000000000002</c:v>
                </c:pt>
                <c:pt idx="2780">
                  <c:v>6.14</c:v>
                </c:pt>
                <c:pt idx="2781">
                  <c:v>6.1370000000000005</c:v>
                </c:pt>
                <c:pt idx="2782">
                  <c:v>6.1349999999999998</c:v>
                </c:pt>
                <c:pt idx="2783">
                  <c:v>6.1520000000000001</c:v>
                </c:pt>
                <c:pt idx="2784">
                  <c:v>6.1509999999999998</c:v>
                </c:pt>
                <c:pt idx="2785">
                  <c:v>6.15</c:v>
                </c:pt>
                <c:pt idx="2786">
                  <c:v>6.157</c:v>
                </c:pt>
                <c:pt idx="2787">
                  <c:v>6.1349999999999998</c:v>
                </c:pt>
                <c:pt idx="2788">
                  <c:v>6.173</c:v>
                </c:pt>
                <c:pt idx="2789">
                  <c:v>6.1929999999999996</c:v>
                </c:pt>
                <c:pt idx="2790">
                  <c:v>6.234</c:v>
                </c:pt>
                <c:pt idx="2791">
                  <c:v>6.21</c:v>
                </c:pt>
                <c:pt idx="2792">
                  <c:v>6.2089999999999996</c:v>
                </c:pt>
                <c:pt idx="2793">
                  <c:v>6.2530000000000001</c:v>
                </c:pt>
                <c:pt idx="2794">
                  <c:v>6.2519999999999998</c:v>
                </c:pt>
                <c:pt idx="2795">
                  <c:v>6.2610000000000001</c:v>
                </c:pt>
                <c:pt idx="2796">
                  <c:v>6.2469999999999999</c:v>
                </c:pt>
                <c:pt idx="2797">
                  <c:v>6.2450000000000001</c:v>
                </c:pt>
                <c:pt idx="2798">
                  <c:v>6.234</c:v>
                </c:pt>
                <c:pt idx="2799">
                  <c:v>6.2240000000000002</c:v>
                </c:pt>
                <c:pt idx="2800">
                  <c:v>6.1710000000000003</c:v>
                </c:pt>
                <c:pt idx="2801">
                  <c:v>6.1890000000000001</c:v>
                </c:pt>
                <c:pt idx="2802">
                  <c:v>6.24</c:v>
                </c:pt>
                <c:pt idx="2803">
                  <c:v>6.2990000000000004</c:v>
                </c:pt>
                <c:pt idx="2804">
                  <c:v>6.2969999999999997</c:v>
                </c:pt>
                <c:pt idx="2805">
                  <c:v>6.3070000000000004</c:v>
                </c:pt>
                <c:pt idx="2806">
                  <c:v>6.3040000000000003</c:v>
                </c:pt>
                <c:pt idx="2807">
                  <c:v>6.3339999999999996</c:v>
                </c:pt>
                <c:pt idx="2808">
                  <c:v>6.351</c:v>
                </c:pt>
                <c:pt idx="2809">
                  <c:v>6.3710000000000004</c:v>
                </c:pt>
                <c:pt idx="2810">
                  <c:v>6.359</c:v>
                </c:pt>
                <c:pt idx="2811">
                  <c:v>6.335</c:v>
                </c:pt>
                <c:pt idx="2812">
                  <c:v>6.3550000000000004</c:v>
                </c:pt>
                <c:pt idx="2813">
                  <c:v>6.3890000000000002</c:v>
                </c:pt>
                <c:pt idx="2814">
                  <c:v>6.367</c:v>
                </c:pt>
                <c:pt idx="2815">
                  <c:v>6.3870000000000005</c:v>
                </c:pt>
                <c:pt idx="2816">
                  <c:v>6.3940000000000001</c:v>
                </c:pt>
                <c:pt idx="2817">
                  <c:v>6.4349999999999996</c:v>
                </c:pt>
                <c:pt idx="2818">
                  <c:v>6.4139999999999997</c:v>
                </c:pt>
                <c:pt idx="2819">
                  <c:v>6.3920000000000003</c:v>
                </c:pt>
                <c:pt idx="2820">
                  <c:v>6.391</c:v>
                </c:pt>
                <c:pt idx="2821">
                  <c:v>6.3659999999999997</c:v>
                </c:pt>
                <c:pt idx="2822">
                  <c:v>6.3650000000000002</c:v>
                </c:pt>
                <c:pt idx="2823">
                  <c:v>6.3609999999999998</c:v>
                </c:pt>
                <c:pt idx="2824">
                  <c:v>6.36</c:v>
                </c:pt>
                <c:pt idx="2825">
                  <c:v>6.3380000000000001</c:v>
                </c:pt>
                <c:pt idx="2826">
                  <c:v>6.3449999999999998</c:v>
                </c:pt>
                <c:pt idx="2827">
                  <c:v>6.3440000000000003</c:v>
                </c:pt>
                <c:pt idx="2828">
                  <c:v>6.351</c:v>
                </c:pt>
                <c:pt idx="2829">
                  <c:v>6.359</c:v>
                </c:pt>
                <c:pt idx="2830">
                  <c:v>6.3040000000000003</c:v>
                </c:pt>
                <c:pt idx="2831">
                  <c:v>6.3650000000000002</c:v>
                </c:pt>
                <c:pt idx="2832">
                  <c:v>6.3129999999999997</c:v>
                </c:pt>
                <c:pt idx="2833">
                  <c:v>6.2780000000000005</c:v>
                </c:pt>
                <c:pt idx="2834">
                  <c:v>6.2140000000000004</c:v>
                </c:pt>
                <c:pt idx="2835">
                  <c:v>6.202</c:v>
                </c:pt>
                <c:pt idx="2836">
                  <c:v>6.2169999999999996</c:v>
                </c:pt>
                <c:pt idx="2837">
                  <c:v>6.1619999999999999</c:v>
                </c:pt>
                <c:pt idx="2838">
                  <c:v>6.069</c:v>
                </c:pt>
                <c:pt idx="2839">
                  <c:v>6.0830000000000002</c:v>
                </c:pt>
                <c:pt idx="2840">
                  <c:v>6.0979999999999999</c:v>
                </c:pt>
                <c:pt idx="2841">
                  <c:v>6.0579999999999998</c:v>
                </c:pt>
                <c:pt idx="2842">
                  <c:v>6.0620000000000003</c:v>
                </c:pt>
                <c:pt idx="2843">
                  <c:v>6.0890000000000004</c:v>
                </c:pt>
                <c:pt idx="2844">
                  <c:v>6.0469999999999997</c:v>
                </c:pt>
                <c:pt idx="2845">
                  <c:v>6.0460000000000003</c:v>
                </c:pt>
                <c:pt idx="2846">
                  <c:v>6.0369999999999999</c:v>
                </c:pt>
                <c:pt idx="2847">
                  <c:v>5.9580000000000002</c:v>
                </c:pt>
                <c:pt idx="2848">
                  <c:v>5.9480000000000004</c:v>
                </c:pt>
                <c:pt idx="2849">
                  <c:v>5.7850000000000001</c:v>
                </c:pt>
                <c:pt idx="2850">
                  <c:v>5.4610000000000003</c:v>
                </c:pt>
                <c:pt idx="2851">
                  <c:v>5.2610000000000001</c:v>
                </c:pt>
                <c:pt idx="2852">
                  <c:v>5.26</c:v>
                </c:pt>
                <c:pt idx="2853">
                  <c:v>5.758</c:v>
                </c:pt>
                <c:pt idx="2854">
                  <c:v>5.7750000000000004</c:v>
                </c:pt>
                <c:pt idx="2855">
                  <c:v>5.8890000000000002</c:v>
                </c:pt>
                <c:pt idx="2856">
                  <c:v>5.8949999999999996</c:v>
                </c:pt>
                <c:pt idx="2857">
                  <c:v>5.8840000000000003</c:v>
                </c:pt>
                <c:pt idx="2858">
                  <c:v>5.9039999999999999</c:v>
                </c:pt>
                <c:pt idx="2859">
                  <c:v>5.66</c:v>
                </c:pt>
                <c:pt idx="2860">
                  <c:v>5.3680000000000003</c:v>
                </c:pt>
                <c:pt idx="2861">
                  <c:v>5.1159999999999997</c:v>
                </c:pt>
                <c:pt idx="2862">
                  <c:v>5.2190000000000003</c:v>
                </c:pt>
                <c:pt idx="2863">
                  <c:v>5.2859999999999996</c:v>
                </c:pt>
                <c:pt idx="2864">
                  <c:v>5.306</c:v>
                </c:pt>
                <c:pt idx="2865">
                  <c:v>5.3049999999999997</c:v>
                </c:pt>
                <c:pt idx="2866">
                  <c:v>5.3230000000000004</c:v>
                </c:pt>
                <c:pt idx="2867">
                  <c:v>5.3529999999999998</c:v>
                </c:pt>
                <c:pt idx="2868">
                  <c:v>5.3579999999999997</c:v>
                </c:pt>
                <c:pt idx="2869">
                  <c:v>5.274</c:v>
                </c:pt>
                <c:pt idx="2870">
                  <c:v>5.2409999999999997</c:v>
                </c:pt>
                <c:pt idx="2871">
                  <c:v>5.24</c:v>
                </c:pt>
                <c:pt idx="2872">
                  <c:v>5.2649999999999997</c:v>
                </c:pt>
                <c:pt idx="2873">
                  <c:v>5.2750000000000004</c:v>
                </c:pt>
                <c:pt idx="2874">
                  <c:v>5.2640000000000002</c:v>
                </c:pt>
                <c:pt idx="2875">
                  <c:v>5.1680000000000001</c:v>
                </c:pt>
                <c:pt idx="2876">
                  <c:v>5.1360000000000001</c:v>
                </c:pt>
                <c:pt idx="2877">
                  <c:v>5.0259999999999998</c:v>
                </c:pt>
                <c:pt idx="2878">
                  <c:v>4.9939999999999998</c:v>
                </c:pt>
                <c:pt idx="2879">
                  <c:v>5.024</c:v>
                </c:pt>
                <c:pt idx="2880">
                  <c:v>5.085</c:v>
                </c:pt>
                <c:pt idx="2881">
                  <c:v>5.1150000000000002</c:v>
                </c:pt>
                <c:pt idx="2882">
                  <c:v>5.0780000000000003</c:v>
                </c:pt>
                <c:pt idx="2883">
                  <c:v>5.0670000000000002</c:v>
                </c:pt>
                <c:pt idx="2884">
                  <c:v>5.0759999999999996</c:v>
                </c:pt>
                <c:pt idx="2885">
                  <c:v>5.0540000000000003</c:v>
                </c:pt>
                <c:pt idx="2886">
                  <c:v>5.0529999999999999</c:v>
                </c:pt>
                <c:pt idx="2887">
                  <c:v>5.0359999999999996</c:v>
                </c:pt>
                <c:pt idx="2888">
                  <c:v>5.0670000000000002</c:v>
                </c:pt>
                <c:pt idx="2889">
                  <c:v>5.0869999999999997</c:v>
                </c:pt>
                <c:pt idx="2890">
                  <c:v>4.9800000000000004</c:v>
                </c:pt>
                <c:pt idx="2891">
                  <c:v>4.9800000000000004</c:v>
                </c:pt>
                <c:pt idx="2892">
                  <c:v>5.0259999999999998</c:v>
                </c:pt>
                <c:pt idx="2893">
                  <c:v>5.0149999999999997</c:v>
                </c:pt>
                <c:pt idx="2894">
                  <c:v>5.0140000000000002</c:v>
                </c:pt>
                <c:pt idx="2895">
                  <c:v>4.8870000000000005</c:v>
                </c:pt>
                <c:pt idx="2896">
                  <c:v>4.835</c:v>
                </c:pt>
                <c:pt idx="2897">
                  <c:v>4.7869999999999999</c:v>
                </c:pt>
                <c:pt idx="2898">
                  <c:v>4.859</c:v>
                </c:pt>
                <c:pt idx="2899">
                  <c:v>4.8479999999999999</c:v>
                </c:pt>
                <c:pt idx="2900">
                  <c:v>4.8360000000000003</c:v>
                </c:pt>
                <c:pt idx="2901">
                  <c:v>4.835</c:v>
                </c:pt>
                <c:pt idx="2902">
                  <c:v>4.7249999999999996</c:v>
                </c:pt>
                <c:pt idx="2903">
                  <c:v>4.6619999999999999</c:v>
                </c:pt>
                <c:pt idx="2904">
                  <c:v>4.6710000000000003</c:v>
                </c:pt>
                <c:pt idx="2905">
                  <c:v>4.7110000000000003</c:v>
                </c:pt>
                <c:pt idx="2906">
                  <c:v>4.6379999999999999</c:v>
                </c:pt>
                <c:pt idx="2907">
                  <c:v>4.6310000000000002</c:v>
                </c:pt>
                <c:pt idx="2908">
                  <c:v>4.5270000000000001</c:v>
                </c:pt>
                <c:pt idx="2909">
                  <c:v>4.516</c:v>
                </c:pt>
                <c:pt idx="2910">
                  <c:v>4.5250000000000004</c:v>
                </c:pt>
                <c:pt idx="2911">
                  <c:v>4.5549999999999997</c:v>
                </c:pt>
                <c:pt idx="2912">
                  <c:v>4.5069999999999997</c:v>
                </c:pt>
                <c:pt idx="2913">
                  <c:v>4.34</c:v>
                </c:pt>
                <c:pt idx="2914">
                  <c:v>4.2519999999999998</c:v>
                </c:pt>
                <c:pt idx="2915">
                  <c:v>4.3380000000000001</c:v>
                </c:pt>
                <c:pt idx="2916">
                  <c:v>4.2549999999999999</c:v>
                </c:pt>
                <c:pt idx="2917">
                  <c:v>4.33</c:v>
                </c:pt>
                <c:pt idx="2918">
                  <c:v>4.34</c:v>
                </c:pt>
                <c:pt idx="2919">
                  <c:v>4.34</c:v>
                </c:pt>
                <c:pt idx="2920">
                  <c:v>4.2859999999999996</c:v>
                </c:pt>
                <c:pt idx="2921">
                  <c:v>4.2549999999999999</c:v>
                </c:pt>
                <c:pt idx="2922">
                  <c:v>4.1230000000000002</c:v>
                </c:pt>
                <c:pt idx="2923">
                  <c:v>4.0919999999999996</c:v>
                </c:pt>
                <c:pt idx="2924">
                  <c:v>4.1020000000000003</c:v>
                </c:pt>
                <c:pt idx="2925">
                  <c:v>3.9249999999999998</c:v>
                </c:pt>
                <c:pt idx="2926">
                  <c:v>3.9449999999999998</c:v>
                </c:pt>
                <c:pt idx="2927">
                  <c:v>3.927</c:v>
                </c:pt>
                <c:pt idx="2928">
                  <c:v>4.0709999999999997</c:v>
                </c:pt>
                <c:pt idx="2929">
                  <c:v>3.9969999999999999</c:v>
                </c:pt>
                <c:pt idx="2930">
                  <c:v>3.9969999999999999</c:v>
                </c:pt>
                <c:pt idx="2931">
                  <c:v>4.13</c:v>
                </c:pt>
                <c:pt idx="2932">
                  <c:v>4.1029999999999998</c:v>
                </c:pt>
                <c:pt idx="2933">
                  <c:v>3.9060000000000001</c:v>
                </c:pt>
                <c:pt idx="2934">
                  <c:v>3.9050000000000002</c:v>
                </c:pt>
                <c:pt idx="2935">
                  <c:v>3.7589999999999999</c:v>
                </c:pt>
                <c:pt idx="2936">
                  <c:v>3.7279999999999998</c:v>
                </c:pt>
                <c:pt idx="2937">
                  <c:v>3.782</c:v>
                </c:pt>
                <c:pt idx="2938">
                  <c:v>3.8439999999999999</c:v>
                </c:pt>
                <c:pt idx="2939">
                  <c:v>3.823</c:v>
                </c:pt>
                <c:pt idx="2940">
                  <c:v>3.8519999999999999</c:v>
                </c:pt>
                <c:pt idx="2941">
                  <c:v>3.883</c:v>
                </c:pt>
                <c:pt idx="2942">
                  <c:v>3.8959999999999999</c:v>
                </c:pt>
                <c:pt idx="2943">
                  <c:v>3.8849999999999998</c:v>
                </c:pt>
                <c:pt idx="2944">
                  <c:v>3.8330000000000002</c:v>
                </c:pt>
                <c:pt idx="2945">
                  <c:v>3.7279999999999998</c:v>
                </c:pt>
                <c:pt idx="2946">
                  <c:v>3.718</c:v>
                </c:pt>
                <c:pt idx="2947">
                  <c:v>3.6989999999999998</c:v>
                </c:pt>
                <c:pt idx="2948">
                  <c:v>3.7199999999999998</c:v>
                </c:pt>
                <c:pt idx="2949">
                  <c:v>3.73</c:v>
                </c:pt>
                <c:pt idx="2950">
                  <c:v>3.7389999999999999</c:v>
                </c:pt>
                <c:pt idx="2951">
                  <c:v>3.6970000000000001</c:v>
                </c:pt>
                <c:pt idx="2952">
                  <c:v>3.6059999999999999</c:v>
                </c:pt>
                <c:pt idx="2953">
                  <c:v>3.5540000000000003</c:v>
                </c:pt>
                <c:pt idx="2954">
                  <c:v>3.5750000000000002</c:v>
                </c:pt>
                <c:pt idx="2955">
                  <c:v>3.5939999999999999</c:v>
                </c:pt>
                <c:pt idx="2956">
                  <c:v>3.6349999999999998</c:v>
                </c:pt>
                <c:pt idx="2957">
                  <c:v>3.6579999999999999</c:v>
                </c:pt>
                <c:pt idx="2958">
                  <c:v>3.6470000000000002</c:v>
                </c:pt>
                <c:pt idx="2959">
                  <c:v>3.6989999999999998</c:v>
                </c:pt>
                <c:pt idx="2960">
                  <c:v>3.6560000000000001</c:v>
                </c:pt>
                <c:pt idx="2961">
                  <c:v>3.645</c:v>
                </c:pt>
                <c:pt idx="2962">
                  <c:v>3.7069999999999999</c:v>
                </c:pt>
                <c:pt idx="2963">
                  <c:v>3.6779999999999999</c:v>
                </c:pt>
                <c:pt idx="2964">
                  <c:v>3.6160000000000001</c:v>
                </c:pt>
                <c:pt idx="2965">
                  <c:v>3.6560000000000001</c:v>
                </c:pt>
                <c:pt idx="2966">
                  <c:v>3.6970000000000001</c:v>
                </c:pt>
                <c:pt idx="2967">
                  <c:v>3.637</c:v>
                </c:pt>
                <c:pt idx="2968">
                  <c:v>3.6160000000000001</c:v>
                </c:pt>
                <c:pt idx="2969">
                  <c:v>3.6259999999999999</c:v>
                </c:pt>
                <c:pt idx="2970">
                  <c:v>3.6360000000000001</c:v>
                </c:pt>
                <c:pt idx="2971">
                  <c:v>3.5939999999999999</c:v>
                </c:pt>
                <c:pt idx="2972">
                  <c:v>3.5449999999999999</c:v>
                </c:pt>
                <c:pt idx="2973">
                  <c:v>3.544</c:v>
                </c:pt>
                <c:pt idx="2974">
                  <c:v>3.5540000000000003</c:v>
                </c:pt>
                <c:pt idx="2975">
                  <c:v>3.5019999999999998</c:v>
                </c:pt>
                <c:pt idx="2976">
                  <c:v>3.4809999999999999</c:v>
                </c:pt>
                <c:pt idx="2977">
                  <c:v>3.41</c:v>
                </c:pt>
                <c:pt idx="2978">
                  <c:v>3.4929999999999999</c:v>
                </c:pt>
                <c:pt idx="2979">
                  <c:v>3.5129999999999999</c:v>
                </c:pt>
                <c:pt idx="2980">
                  <c:v>3.44</c:v>
                </c:pt>
                <c:pt idx="2981">
                  <c:v>3.4390000000000001</c:v>
                </c:pt>
                <c:pt idx="2982">
                  <c:v>3.452</c:v>
                </c:pt>
                <c:pt idx="2983">
                  <c:v>3.5339999999999998</c:v>
                </c:pt>
                <c:pt idx="2984">
                  <c:v>3.6259999999999999</c:v>
                </c:pt>
                <c:pt idx="2985">
                  <c:v>3.6560000000000001</c:v>
                </c:pt>
                <c:pt idx="2986">
                  <c:v>3.6459999999999999</c:v>
                </c:pt>
                <c:pt idx="2987">
                  <c:v>3.6579999999999999</c:v>
                </c:pt>
                <c:pt idx="2988">
                  <c:v>3.657</c:v>
                </c:pt>
                <c:pt idx="2989">
                  <c:v>3.6150000000000002</c:v>
                </c:pt>
                <c:pt idx="2990">
                  <c:v>3.6360000000000001</c:v>
                </c:pt>
                <c:pt idx="2991">
                  <c:v>3.6459999999999999</c:v>
                </c:pt>
                <c:pt idx="2992">
                  <c:v>3.617</c:v>
                </c:pt>
                <c:pt idx="2993">
                  <c:v>3.5750000000000002</c:v>
                </c:pt>
                <c:pt idx="2994">
                  <c:v>3.5949999999999998</c:v>
                </c:pt>
                <c:pt idx="2995">
                  <c:v>3.6150000000000002</c:v>
                </c:pt>
                <c:pt idx="2996">
                  <c:v>3.6150000000000002</c:v>
                </c:pt>
                <c:pt idx="2997">
                  <c:v>3.6059999999999999</c:v>
                </c:pt>
                <c:pt idx="2998">
                  <c:v>3.5129999999999999</c:v>
                </c:pt>
                <c:pt idx="2999">
                  <c:v>3.544</c:v>
                </c:pt>
                <c:pt idx="3000">
                  <c:v>3.512</c:v>
                </c:pt>
                <c:pt idx="3001">
                  <c:v>3.532</c:v>
                </c:pt>
                <c:pt idx="3002">
                  <c:v>3.5209999999999999</c:v>
                </c:pt>
                <c:pt idx="3003">
                  <c:v>3.544</c:v>
                </c:pt>
                <c:pt idx="3004">
                  <c:v>3.544</c:v>
                </c:pt>
                <c:pt idx="3005">
                  <c:v>3.532</c:v>
                </c:pt>
                <c:pt idx="3006">
                  <c:v>3.5629999999999997</c:v>
                </c:pt>
                <c:pt idx="3007">
                  <c:v>3.524</c:v>
                </c:pt>
                <c:pt idx="3008">
                  <c:v>3.5129999999999999</c:v>
                </c:pt>
                <c:pt idx="3009">
                  <c:v>3.5339999999999998</c:v>
                </c:pt>
                <c:pt idx="3010">
                  <c:v>3.5220000000000002</c:v>
                </c:pt>
                <c:pt idx="3011">
                  <c:v>3.5009999999999999</c:v>
                </c:pt>
                <c:pt idx="3012">
                  <c:v>3.5449999999999999</c:v>
                </c:pt>
                <c:pt idx="3013">
                  <c:v>3.472</c:v>
                </c:pt>
                <c:pt idx="3014">
                  <c:v>3.4409999999999998</c:v>
                </c:pt>
                <c:pt idx="3015">
                  <c:v>3.419</c:v>
                </c:pt>
                <c:pt idx="3016">
                  <c:v>3.419</c:v>
                </c:pt>
                <c:pt idx="3017">
                  <c:v>3.431</c:v>
                </c:pt>
                <c:pt idx="3018">
                  <c:v>3.431</c:v>
                </c:pt>
                <c:pt idx="3019">
                  <c:v>3.399</c:v>
                </c:pt>
                <c:pt idx="3020">
                  <c:v>3.3679999999999999</c:v>
                </c:pt>
                <c:pt idx="3021">
                  <c:v>3.4390000000000001</c:v>
                </c:pt>
                <c:pt idx="3022">
                  <c:v>3.3689999999999998</c:v>
                </c:pt>
                <c:pt idx="3023">
                  <c:v>3.379</c:v>
                </c:pt>
                <c:pt idx="3024">
                  <c:v>3.4</c:v>
                </c:pt>
                <c:pt idx="3025">
                  <c:v>3.45</c:v>
                </c:pt>
                <c:pt idx="3026">
                  <c:v>3.46</c:v>
                </c:pt>
                <c:pt idx="3027">
                  <c:v>3.4209999999999998</c:v>
                </c:pt>
                <c:pt idx="3028">
                  <c:v>3.41</c:v>
                </c:pt>
                <c:pt idx="3029">
                  <c:v>3.3689999999999998</c:v>
                </c:pt>
                <c:pt idx="3030">
                  <c:v>3.367</c:v>
                </c:pt>
                <c:pt idx="3031">
                  <c:v>3.367</c:v>
                </c:pt>
                <c:pt idx="3032">
                  <c:v>3.4390000000000001</c:v>
                </c:pt>
                <c:pt idx="3033">
                  <c:v>3.41</c:v>
                </c:pt>
                <c:pt idx="3034">
                  <c:v>3.3689999999999998</c:v>
                </c:pt>
                <c:pt idx="3035">
                  <c:v>3.254</c:v>
                </c:pt>
                <c:pt idx="3036">
                  <c:v>3.2640000000000002</c:v>
                </c:pt>
                <c:pt idx="3037">
                  <c:v>3.2560000000000002</c:v>
                </c:pt>
                <c:pt idx="3038">
                  <c:v>3.214</c:v>
                </c:pt>
                <c:pt idx="3039">
                  <c:v>2.823</c:v>
                </c:pt>
                <c:pt idx="3040">
                  <c:v>2.73</c:v>
                </c:pt>
                <c:pt idx="3041">
                  <c:v>2.74</c:v>
                </c:pt>
                <c:pt idx="3042">
                  <c:v>2.5249999999999999</c:v>
                </c:pt>
                <c:pt idx="3043">
                  <c:v>2.1869999999999998</c:v>
                </c:pt>
                <c:pt idx="3044">
                  <c:v>2.2069999999999999</c:v>
                </c:pt>
                <c:pt idx="3045">
                  <c:v>2.2480000000000002</c:v>
                </c:pt>
                <c:pt idx="3046">
                  <c:v>2.37</c:v>
                </c:pt>
                <c:pt idx="3047">
                  <c:v>2.4020000000000001</c:v>
                </c:pt>
                <c:pt idx="3048">
                  <c:v>2.371</c:v>
                </c:pt>
                <c:pt idx="3049">
                  <c:v>2.371</c:v>
                </c:pt>
                <c:pt idx="3050">
                  <c:v>2.371</c:v>
                </c:pt>
                <c:pt idx="3051">
                  <c:v>2.36</c:v>
                </c:pt>
                <c:pt idx="3052">
                  <c:v>2.2789999999999999</c:v>
                </c:pt>
                <c:pt idx="3053">
                  <c:v>2.238</c:v>
                </c:pt>
                <c:pt idx="3054">
                  <c:v>2.2069999999999999</c:v>
                </c:pt>
                <c:pt idx="3055">
                  <c:v>2.1760000000000002</c:v>
                </c:pt>
                <c:pt idx="3056">
                  <c:v>2.1859999999999999</c:v>
                </c:pt>
                <c:pt idx="3057">
                  <c:v>2.2160000000000002</c:v>
                </c:pt>
                <c:pt idx="3058">
                  <c:v>2.2170000000000001</c:v>
                </c:pt>
                <c:pt idx="3059">
                  <c:v>2.2789999999999999</c:v>
                </c:pt>
                <c:pt idx="3060">
                  <c:v>2.2480000000000002</c:v>
                </c:pt>
                <c:pt idx="3061">
                  <c:v>2.258</c:v>
                </c:pt>
                <c:pt idx="3062">
                  <c:v>2.2069999999999999</c:v>
                </c:pt>
                <c:pt idx="3063">
                  <c:v>2.2170000000000001</c:v>
                </c:pt>
                <c:pt idx="3064">
                  <c:v>2.1869999999999998</c:v>
                </c:pt>
                <c:pt idx="3065">
                  <c:v>2.1960000000000002</c:v>
                </c:pt>
                <c:pt idx="3066">
                  <c:v>2.2269999999999999</c:v>
                </c:pt>
                <c:pt idx="3067">
                  <c:v>2.2069999999999999</c:v>
                </c:pt>
                <c:pt idx="3068">
                  <c:v>2.1560000000000001</c:v>
                </c:pt>
                <c:pt idx="3069">
                  <c:v>2.1459999999999999</c:v>
                </c:pt>
                <c:pt idx="3070">
                  <c:v>2.145</c:v>
                </c:pt>
                <c:pt idx="3071">
                  <c:v>2.1040000000000001</c:v>
                </c:pt>
                <c:pt idx="3072">
                  <c:v>2.0129999999999999</c:v>
                </c:pt>
                <c:pt idx="3073">
                  <c:v>2.012</c:v>
                </c:pt>
                <c:pt idx="3074">
                  <c:v>2.0640000000000001</c:v>
                </c:pt>
                <c:pt idx="3075">
                  <c:v>2.0529999999999999</c:v>
                </c:pt>
                <c:pt idx="3076">
                  <c:v>2.012</c:v>
                </c:pt>
                <c:pt idx="3077">
                  <c:v>1.839</c:v>
                </c:pt>
                <c:pt idx="3078">
                  <c:v>1.7869999999999999</c:v>
                </c:pt>
                <c:pt idx="3079">
                  <c:v>1.8380000000000001</c:v>
                </c:pt>
                <c:pt idx="3080">
                  <c:v>1.8380000000000001</c:v>
                </c:pt>
                <c:pt idx="3081">
                  <c:v>1.8279999999999998</c:v>
                </c:pt>
                <c:pt idx="3082">
                  <c:v>1.8380000000000001</c:v>
                </c:pt>
                <c:pt idx="3083">
                  <c:v>1.879</c:v>
                </c:pt>
                <c:pt idx="3084">
                  <c:v>1.9</c:v>
                </c:pt>
                <c:pt idx="3085">
                  <c:v>1.9510000000000001</c:v>
                </c:pt>
                <c:pt idx="3086">
                  <c:v>1.9300000000000002</c:v>
                </c:pt>
                <c:pt idx="3087">
                  <c:v>1.9409999999999998</c:v>
                </c:pt>
                <c:pt idx="3088">
                  <c:v>1.9510000000000001</c:v>
                </c:pt>
                <c:pt idx="3089">
                  <c:v>1.94</c:v>
                </c:pt>
                <c:pt idx="3090">
                  <c:v>1.9609999999999999</c:v>
                </c:pt>
                <c:pt idx="3091">
                  <c:v>1.9809999999999999</c:v>
                </c:pt>
                <c:pt idx="3092">
                  <c:v>1.879</c:v>
                </c:pt>
                <c:pt idx="3093">
                  <c:v>1.8380000000000001</c:v>
                </c:pt>
                <c:pt idx="3094">
                  <c:v>1.7770000000000001</c:v>
                </c:pt>
                <c:pt idx="3095">
                  <c:v>1.726</c:v>
                </c:pt>
                <c:pt idx="3096">
                  <c:v>1.7869999999999999</c:v>
                </c:pt>
                <c:pt idx="3097">
                  <c:v>1.746</c:v>
                </c:pt>
                <c:pt idx="3098">
                  <c:v>1.798</c:v>
                </c:pt>
                <c:pt idx="3099">
                  <c:v>1.736</c:v>
                </c:pt>
                <c:pt idx="3100">
                  <c:v>1.6949999999999998</c:v>
                </c:pt>
                <c:pt idx="3101">
                  <c:v>1.7149999999999999</c:v>
                </c:pt>
                <c:pt idx="3102">
                  <c:v>1.6440000000000001</c:v>
                </c:pt>
                <c:pt idx="3103">
                  <c:v>1.675</c:v>
                </c:pt>
                <c:pt idx="3104">
                  <c:v>1.6949999999999998</c:v>
                </c:pt>
                <c:pt idx="3105">
                  <c:v>1.7149999999999999</c:v>
                </c:pt>
                <c:pt idx="3106">
                  <c:v>1.756</c:v>
                </c:pt>
                <c:pt idx="3107">
                  <c:v>1.706</c:v>
                </c:pt>
                <c:pt idx="3108">
                  <c:v>1.7050000000000001</c:v>
                </c:pt>
                <c:pt idx="3109">
                  <c:v>1.6850000000000001</c:v>
                </c:pt>
                <c:pt idx="3110">
                  <c:v>1.6949999999999998</c:v>
                </c:pt>
                <c:pt idx="3111">
                  <c:v>1.7149999999999999</c:v>
                </c:pt>
                <c:pt idx="3112">
                  <c:v>1.7149999999999999</c:v>
                </c:pt>
                <c:pt idx="3113">
                  <c:v>1.746</c:v>
                </c:pt>
                <c:pt idx="3114">
                  <c:v>1.736</c:v>
                </c:pt>
                <c:pt idx="3115">
                  <c:v>1.7149999999999999</c:v>
                </c:pt>
                <c:pt idx="3116">
                  <c:v>1.7250000000000001</c:v>
                </c:pt>
                <c:pt idx="3117">
                  <c:v>1.726</c:v>
                </c:pt>
                <c:pt idx="3118">
                  <c:v>1.736</c:v>
                </c:pt>
                <c:pt idx="3119">
                  <c:v>1.716</c:v>
                </c:pt>
                <c:pt idx="3120">
                  <c:v>1.7149999999999999</c:v>
                </c:pt>
                <c:pt idx="3121">
                  <c:v>1.6850000000000001</c:v>
                </c:pt>
                <c:pt idx="3122">
                  <c:v>1.675</c:v>
                </c:pt>
                <c:pt idx="3123">
                  <c:v>1.665</c:v>
                </c:pt>
                <c:pt idx="3124">
                  <c:v>1.675</c:v>
                </c:pt>
                <c:pt idx="3125">
                  <c:v>1.552</c:v>
                </c:pt>
                <c:pt idx="3126">
                  <c:v>1.5720000000000001</c:v>
                </c:pt>
                <c:pt idx="3127">
                  <c:v>1.593</c:v>
                </c:pt>
                <c:pt idx="3128">
                  <c:v>1.603</c:v>
                </c:pt>
                <c:pt idx="3129">
                  <c:v>1.6240000000000001</c:v>
                </c:pt>
                <c:pt idx="3130">
                  <c:v>1.613</c:v>
                </c:pt>
                <c:pt idx="3131">
                  <c:v>1.613</c:v>
                </c:pt>
                <c:pt idx="3132">
                  <c:v>1.7050000000000001</c:v>
                </c:pt>
                <c:pt idx="3133">
                  <c:v>1.6949999999999998</c:v>
                </c:pt>
                <c:pt idx="3134">
                  <c:v>1.716</c:v>
                </c:pt>
                <c:pt idx="3135">
                  <c:v>1.7050000000000001</c:v>
                </c:pt>
                <c:pt idx="3136">
                  <c:v>1.726</c:v>
                </c:pt>
                <c:pt idx="3137">
                  <c:v>1.706</c:v>
                </c:pt>
                <c:pt idx="3138">
                  <c:v>1.7570000000000001</c:v>
                </c:pt>
                <c:pt idx="3139">
                  <c:v>1.7570000000000001</c:v>
                </c:pt>
                <c:pt idx="3140">
                  <c:v>1.756</c:v>
                </c:pt>
                <c:pt idx="3141">
                  <c:v>1.756</c:v>
                </c:pt>
                <c:pt idx="3142">
                  <c:v>1.7570000000000001</c:v>
                </c:pt>
                <c:pt idx="3143">
                  <c:v>1.736</c:v>
                </c:pt>
                <c:pt idx="3144">
                  <c:v>1.726</c:v>
                </c:pt>
                <c:pt idx="3145">
                  <c:v>1.7050000000000001</c:v>
                </c:pt>
                <c:pt idx="3146">
                  <c:v>1.736</c:v>
                </c:pt>
                <c:pt idx="3147">
                  <c:v>1.746</c:v>
                </c:pt>
                <c:pt idx="3148">
                  <c:v>1.746</c:v>
                </c:pt>
                <c:pt idx="3149">
                  <c:v>1.746</c:v>
                </c:pt>
                <c:pt idx="3150">
                  <c:v>1.736</c:v>
                </c:pt>
                <c:pt idx="3151">
                  <c:v>1.736</c:v>
                </c:pt>
                <c:pt idx="3152">
                  <c:v>1.736</c:v>
                </c:pt>
                <c:pt idx="3153">
                  <c:v>1.7570000000000001</c:v>
                </c:pt>
                <c:pt idx="3154">
                  <c:v>1.7570000000000001</c:v>
                </c:pt>
                <c:pt idx="3155">
                  <c:v>1.7669999999999999</c:v>
                </c:pt>
                <c:pt idx="3156">
                  <c:v>1.766</c:v>
                </c:pt>
                <c:pt idx="3157">
                  <c:v>1.7669999999999999</c:v>
                </c:pt>
                <c:pt idx="3158">
                  <c:v>1.7570000000000001</c:v>
                </c:pt>
                <c:pt idx="3159">
                  <c:v>1.7570000000000001</c:v>
                </c:pt>
                <c:pt idx="3160">
                  <c:v>1.7770000000000001</c:v>
                </c:pt>
                <c:pt idx="3161">
                  <c:v>1.7869999999999999</c:v>
                </c:pt>
                <c:pt idx="3162">
                  <c:v>1.7869999999999999</c:v>
                </c:pt>
                <c:pt idx="3163">
                  <c:v>1.7669999999999999</c:v>
                </c:pt>
                <c:pt idx="3164">
                  <c:v>1.7869999999999999</c:v>
                </c:pt>
                <c:pt idx="3165">
                  <c:v>1.7970000000000002</c:v>
                </c:pt>
                <c:pt idx="3166">
                  <c:v>1.8279999999999998</c:v>
                </c:pt>
                <c:pt idx="3167">
                  <c:v>1.839</c:v>
                </c:pt>
                <c:pt idx="3168">
                  <c:v>1.8180000000000001</c:v>
                </c:pt>
                <c:pt idx="3169">
                  <c:v>1.849</c:v>
                </c:pt>
                <c:pt idx="3170">
                  <c:v>1.8479999999999999</c:v>
                </c:pt>
                <c:pt idx="3171">
                  <c:v>1.8580000000000001</c:v>
                </c:pt>
                <c:pt idx="3172">
                  <c:v>1.839</c:v>
                </c:pt>
                <c:pt idx="3173">
                  <c:v>1.8380000000000001</c:v>
                </c:pt>
                <c:pt idx="3174">
                  <c:v>1.8180000000000001</c:v>
                </c:pt>
                <c:pt idx="3175">
                  <c:v>1.8380000000000001</c:v>
                </c:pt>
                <c:pt idx="3176">
                  <c:v>1.8069999999999999</c:v>
                </c:pt>
                <c:pt idx="3177">
                  <c:v>1.8279999999999998</c:v>
                </c:pt>
                <c:pt idx="3178">
                  <c:v>1.798</c:v>
                </c:pt>
                <c:pt idx="3179">
                  <c:v>1.7869999999999999</c:v>
                </c:pt>
                <c:pt idx="3180">
                  <c:v>1.7770000000000001</c:v>
                </c:pt>
                <c:pt idx="3181">
                  <c:v>1.7770000000000001</c:v>
                </c:pt>
                <c:pt idx="3182">
                  <c:v>1.8080000000000001</c:v>
                </c:pt>
                <c:pt idx="3183">
                  <c:v>1.7869999999999999</c:v>
                </c:pt>
                <c:pt idx="3184">
                  <c:v>1.7869999999999999</c:v>
                </c:pt>
                <c:pt idx="3185">
                  <c:v>1.756</c:v>
                </c:pt>
                <c:pt idx="3186">
                  <c:v>1.746</c:v>
                </c:pt>
                <c:pt idx="3187">
                  <c:v>1.706</c:v>
                </c:pt>
                <c:pt idx="3188">
                  <c:v>1.7050000000000001</c:v>
                </c:pt>
                <c:pt idx="3189">
                  <c:v>1.7050000000000001</c:v>
                </c:pt>
                <c:pt idx="3190">
                  <c:v>1.7050000000000001</c:v>
                </c:pt>
                <c:pt idx="3191">
                  <c:v>1.7050000000000001</c:v>
                </c:pt>
                <c:pt idx="3192">
                  <c:v>1.736</c:v>
                </c:pt>
                <c:pt idx="3193">
                  <c:v>1.716</c:v>
                </c:pt>
                <c:pt idx="3194">
                  <c:v>1.726</c:v>
                </c:pt>
                <c:pt idx="3195">
                  <c:v>1.7204999999999999</c:v>
                </c:pt>
                <c:pt idx="3196">
                  <c:v>1.7101999999999999</c:v>
                </c:pt>
                <c:pt idx="3197">
                  <c:v>1.7208999999999999</c:v>
                </c:pt>
                <c:pt idx="3198">
                  <c:v>1.7105999999999999</c:v>
                </c:pt>
                <c:pt idx="3199">
                  <c:v>1.7309999999999999</c:v>
                </c:pt>
                <c:pt idx="3200">
                  <c:v>1.7307000000000001</c:v>
                </c:pt>
                <c:pt idx="3201">
                  <c:v>1.7612999999999999</c:v>
                </c:pt>
                <c:pt idx="3202">
                  <c:v>1.7618</c:v>
                </c:pt>
                <c:pt idx="3203">
                  <c:v>1.7617</c:v>
                </c:pt>
                <c:pt idx="3204">
                  <c:v>1.7513999999999998</c:v>
                </c:pt>
                <c:pt idx="3205">
                  <c:v>1.7511999999999999</c:v>
                </c:pt>
                <c:pt idx="3206">
                  <c:v>1.7511000000000001</c:v>
                </c:pt>
                <c:pt idx="3207">
                  <c:v>1.7414000000000001</c:v>
                </c:pt>
                <c:pt idx="3208">
                  <c:v>1.7515000000000001</c:v>
                </c:pt>
                <c:pt idx="3209">
                  <c:v>1.7513999999999998</c:v>
                </c:pt>
                <c:pt idx="3210">
                  <c:v>1.7511999999999999</c:v>
                </c:pt>
                <c:pt idx="3211">
                  <c:v>1.7715000000000001</c:v>
                </c:pt>
                <c:pt idx="3212">
                  <c:v>1.7618</c:v>
                </c:pt>
                <c:pt idx="3213">
                  <c:v>1.7515000000000001</c:v>
                </c:pt>
                <c:pt idx="3214">
                  <c:v>1.7412000000000001</c:v>
                </c:pt>
                <c:pt idx="3215">
                  <c:v>1.7511999999999999</c:v>
                </c:pt>
                <c:pt idx="3216">
                  <c:v>1.7408999999999999</c:v>
                </c:pt>
                <c:pt idx="3217">
                  <c:v>1.7414000000000001</c:v>
                </c:pt>
                <c:pt idx="3218">
                  <c:v>1.7208000000000001</c:v>
                </c:pt>
                <c:pt idx="3219">
                  <c:v>1.7309999999999999</c:v>
                </c:pt>
                <c:pt idx="3220">
                  <c:v>1.7305999999999999</c:v>
                </c:pt>
                <c:pt idx="3221">
                  <c:v>1.7311999999999999</c:v>
                </c:pt>
                <c:pt idx="3222">
                  <c:v>1.7509000000000001</c:v>
                </c:pt>
                <c:pt idx="3223">
                  <c:v>1.7412999999999998</c:v>
                </c:pt>
                <c:pt idx="3224">
                  <c:v>1.7412000000000001</c:v>
                </c:pt>
                <c:pt idx="3225">
                  <c:v>1.7204999999999999</c:v>
                </c:pt>
                <c:pt idx="3226">
                  <c:v>1.7305999999999999</c:v>
                </c:pt>
                <c:pt idx="3227">
                  <c:v>1.7516</c:v>
                </c:pt>
                <c:pt idx="3228">
                  <c:v>1.7412999999999998</c:v>
                </c:pt>
                <c:pt idx="3229">
                  <c:v>1.7206999999999999</c:v>
                </c:pt>
                <c:pt idx="3230">
                  <c:v>1.7307000000000001</c:v>
                </c:pt>
                <c:pt idx="3231">
                  <c:v>1.7408999999999999</c:v>
                </c:pt>
                <c:pt idx="3232">
                  <c:v>1.7311000000000001</c:v>
                </c:pt>
                <c:pt idx="3233">
                  <c:v>1.7208000000000001</c:v>
                </c:pt>
                <c:pt idx="3234">
                  <c:v>1.7105000000000001</c:v>
                </c:pt>
                <c:pt idx="3235">
                  <c:v>1.7000999999999999</c:v>
                </c:pt>
                <c:pt idx="3236">
                  <c:v>1.7204000000000002</c:v>
                </c:pt>
                <c:pt idx="3237">
                  <c:v>1.7208999999999999</c:v>
                </c:pt>
                <c:pt idx="3238">
                  <c:v>1.7004000000000001</c:v>
                </c:pt>
                <c:pt idx="3239">
                  <c:v>1.7105000000000001</c:v>
                </c:pt>
                <c:pt idx="3240">
                  <c:v>1.7103000000000002</c:v>
                </c:pt>
                <c:pt idx="3241">
                  <c:v>1.7204000000000002</c:v>
                </c:pt>
                <c:pt idx="3242">
                  <c:v>1.7208999999999999</c:v>
                </c:pt>
                <c:pt idx="3243">
                  <c:v>1.6901000000000002</c:v>
                </c:pt>
                <c:pt idx="3244">
                  <c:v>1.6901000000000002</c:v>
                </c:pt>
                <c:pt idx="3245">
                  <c:v>1.6796</c:v>
                </c:pt>
                <c:pt idx="3246">
                  <c:v>1.7</c:v>
                </c:pt>
                <c:pt idx="3247">
                  <c:v>1.7107000000000001</c:v>
                </c:pt>
                <c:pt idx="3248">
                  <c:v>1.7105000000000001</c:v>
                </c:pt>
                <c:pt idx="3249">
                  <c:v>1.7046999999999999</c:v>
                </c:pt>
                <c:pt idx="3250">
                  <c:v>1.7101999999999999</c:v>
                </c:pt>
                <c:pt idx="3251">
                  <c:v>1.7204000000000002</c:v>
                </c:pt>
                <c:pt idx="3252">
                  <c:v>1.7208999999999999</c:v>
                </c:pt>
                <c:pt idx="3253">
                  <c:v>1.7105999999999999</c:v>
                </c:pt>
                <c:pt idx="3254">
                  <c:v>1.7105000000000001</c:v>
                </c:pt>
                <c:pt idx="3255">
                  <c:v>1.7000999999999999</c:v>
                </c:pt>
                <c:pt idx="3256">
                  <c:v>1.7</c:v>
                </c:pt>
                <c:pt idx="3257">
                  <c:v>1.7208999999999999</c:v>
                </c:pt>
                <c:pt idx="3258">
                  <c:v>1.7105999999999999</c:v>
                </c:pt>
                <c:pt idx="3259">
                  <c:v>1.7002999999999999</c:v>
                </c:pt>
                <c:pt idx="3260">
                  <c:v>1.7000999999999999</c:v>
                </c:pt>
                <c:pt idx="3261">
                  <c:v>1.7</c:v>
                </c:pt>
                <c:pt idx="3262">
                  <c:v>1.6901999999999999</c:v>
                </c:pt>
                <c:pt idx="3263">
                  <c:v>1.6798999999999999</c:v>
                </c:pt>
                <c:pt idx="3264">
                  <c:v>1.6798</c:v>
                </c:pt>
                <c:pt idx="3265">
                  <c:v>1.6796</c:v>
                </c:pt>
                <c:pt idx="3266">
                  <c:v>1.7</c:v>
                </c:pt>
                <c:pt idx="3267">
                  <c:v>1.7004999999999999</c:v>
                </c:pt>
                <c:pt idx="3268">
                  <c:v>1.6901000000000002</c:v>
                </c:pt>
                <c:pt idx="3269">
                  <c:v>1.6696</c:v>
                </c:pt>
                <c:pt idx="3270">
                  <c:v>1.6183000000000001</c:v>
                </c:pt>
                <c:pt idx="3271">
                  <c:v>1.6284000000000001</c:v>
                </c:pt>
                <c:pt idx="3272">
                  <c:v>1.6391</c:v>
                </c:pt>
                <c:pt idx="3273">
                  <c:v>1.5777000000000001</c:v>
                </c:pt>
                <c:pt idx="3274">
                  <c:v>1.5981000000000001</c:v>
                </c:pt>
                <c:pt idx="3275">
                  <c:v>1.6080999999999999</c:v>
                </c:pt>
                <c:pt idx="3276">
                  <c:v>1.6591</c:v>
                </c:pt>
                <c:pt idx="3277">
                  <c:v>1.6084000000000001</c:v>
                </c:pt>
                <c:pt idx="3278">
                  <c:v>1.6288</c:v>
                </c:pt>
                <c:pt idx="3279">
                  <c:v>1.6082999999999998</c:v>
                </c:pt>
                <c:pt idx="3280">
                  <c:v>1.6080999999999999</c:v>
                </c:pt>
                <c:pt idx="3281">
                  <c:v>1.6387</c:v>
                </c:pt>
                <c:pt idx="3282">
                  <c:v>1.6084000000000001</c:v>
                </c:pt>
                <c:pt idx="3283">
                  <c:v>1.6135000000000002</c:v>
                </c:pt>
                <c:pt idx="3284">
                  <c:v>1.639</c:v>
                </c:pt>
                <c:pt idx="3285">
                  <c:v>1.6387</c:v>
                </c:pt>
                <c:pt idx="3286">
                  <c:v>1.6489</c:v>
                </c:pt>
                <c:pt idx="3287">
                  <c:v>1.6699000000000002</c:v>
                </c:pt>
                <c:pt idx="3288">
                  <c:v>1.6596</c:v>
                </c:pt>
                <c:pt idx="3289">
                  <c:v>1.6595</c:v>
                </c:pt>
                <c:pt idx="3290">
                  <c:v>1.6694</c:v>
                </c:pt>
                <c:pt idx="3291">
                  <c:v>1.6642999999999999</c:v>
                </c:pt>
                <c:pt idx="3292">
                  <c:v>1.6284000000000001</c:v>
                </c:pt>
                <c:pt idx="3293">
                  <c:v>1.6186</c:v>
                </c:pt>
                <c:pt idx="3294">
                  <c:v>1.5981000000000001</c:v>
                </c:pt>
                <c:pt idx="3295">
                  <c:v>1.649</c:v>
                </c:pt>
                <c:pt idx="3296">
                  <c:v>1.6693</c:v>
                </c:pt>
                <c:pt idx="3297">
                  <c:v>1.6698</c:v>
                </c:pt>
                <c:pt idx="3298">
                  <c:v>1.6798999999999999</c:v>
                </c:pt>
                <c:pt idx="3299">
                  <c:v>1.6798</c:v>
                </c:pt>
                <c:pt idx="3300">
                  <c:v>1.6694</c:v>
                </c:pt>
                <c:pt idx="3301">
                  <c:v>1.7</c:v>
                </c:pt>
                <c:pt idx="3302">
                  <c:v>1.6800000000000002</c:v>
                </c:pt>
                <c:pt idx="3303">
                  <c:v>1.6697</c:v>
                </c:pt>
                <c:pt idx="3304">
                  <c:v>1.639</c:v>
                </c:pt>
                <c:pt idx="3305">
                  <c:v>1.6387</c:v>
                </c:pt>
                <c:pt idx="3306">
                  <c:v>1.6387</c:v>
                </c:pt>
                <c:pt idx="3307">
                  <c:v>1.6391</c:v>
                </c:pt>
                <c:pt idx="3308">
                  <c:v>1.6493</c:v>
                </c:pt>
                <c:pt idx="3309">
                  <c:v>1.639</c:v>
                </c:pt>
                <c:pt idx="3310">
                  <c:v>1.6080999999999999</c:v>
                </c:pt>
                <c:pt idx="3311">
                  <c:v>1.5467</c:v>
                </c:pt>
                <c:pt idx="3312">
                  <c:v>1.5777999999999999</c:v>
                </c:pt>
                <c:pt idx="3313">
                  <c:v>1.5573000000000001</c:v>
                </c:pt>
                <c:pt idx="3314">
                  <c:v>1.5571999999999999</c:v>
                </c:pt>
                <c:pt idx="3315">
                  <c:v>1.5979000000000001</c:v>
                </c:pt>
                <c:pt idx="3316">
                  <c:v>1.6080000000000001</c:v>
                </c:pt>
                <c:pt idx="3317">
                  <c:v>1.5981999999999998</c:v>
                </c:pt>
                <c:pt idx="3318">
                  <c:v>1.5367999999999999</c:v>
                </c:pt>
                <c:pt idx="3319">
                  <c:v>1.5674000000000001</c:v>
                </c:pt>
                <c:pt idx="3320">
                  <c:v>1.5672000000000001</c:v>
                </c:pt>
                <c:pt idx="3321">
                  <c:v>1.5670999999999999</c:v>
                </c:pt>
                <c:pt idx="3322">
                  <c:v>1.6487000000000001</c:v>
                </c:pt>
                <c:pt idx="3323">
                  <c:v>1.6493</c:v>
                </c:pt>
                <c:pt idx="3324">
                  <c:v>1.6798</c:v>
                </c:pt>
                <c:pt idx="3325">
                  <c:v>1.6592</c:v>
                </c:pt>
                <c:pt idx="3326">
                  <c:v>1.6795</c:v>
                </c:pt>
                <c:pt idx="3327">
                  <c:v>1.6800000000000002</c:v>
                </c:pt>
                <c:pt idx="3328">
                  <c:v>1.6595</c:v>
                </c:pt>
                <c:pt idx="3329">
                  <c:v>1.6492</c:v>
                </c:pt>
                <c:pt idx="3330">
                  <c:v>1.6284999999999998</c:v>
                </c:pt>
                <c:pt idx="3331">
                  <c:v>1.5876000000000001</c:v>
                </c:pt>
                <c:pt idx="3332">
                  <c:v>1.496</c:v>
                </c:pt>
                <c:pt idx="3333">
                  <c:v>1.4858</c:v>
                </c:pt>
                <c:pt idx="3334">
                  <c:v>1.4449000000000001</c:v>
                </c:pt>
                <c:pt idx="3335">
                  <c:v>1.4140999999999999</c:v>
                </c:pt>
                <c:pt idx="3336">
                  <c:v>1.4241999999999999</c:v>
                </c:pt>
                <c:pt idx="3337">
                  <c:v>1.4142999999999999</c:v>
                </c:pt>
                <c:pt idx="3338">
                  <c:v>1.2203999999999999</c:v>
                </c:pt>
                <c:pt idx="3339">
                  <c:v>1.2101</c:v>
                </c:pt>
                <c:pt idx="3340">
                  <c:v>1.21</c:v>
                </c:pt>
                <c:pt idx="3341">
                  <c:v>1.2104999999999999</c:v>
                </c:pt>
                <c:pt idx="3342">
                  <c:v>1.2099</c:v>
                </c:pt>
                <c:pt idx="3343">
                  <c:v>1.2</c:v>
                </c:pt>
                <c:pt idx="3344">
                  <c:v>1.2101</c:v>
                </c:pt>
                <c:pt idx="3345">
                  <c:v>1.21</c:v>
                </c:pt>
                <c:pt idx="3346">
                  <c:v>1.21</c:v>
                </c:pt>
                <c:pt idx="3347">
                  <c:v>1.2101999999999999</c:v>
                </c:pt>
                <c:pt idx="3348">
                  <c:v>1.2101999999999999</c:v>
                </c:pt>
                <c:pt idx="3349">
                  <c:v>1.2101</c:v>
                </c:pt>
                <c:pt idx="3350">
                  <c:v>1.21</c:v>
                </c:pt>
                <c:pt idx="3351">
                  <c:v>1.2202</c:v>
                </c:pt>
                <c:pt idx="3352">
                  <c:v>1.2203999999999999</c:v>
                </c:pt>
                <c:pt idx="3353">
                  <c:v>1.2202999999999999</c:v>
                </c:pt>
                <c:pt idx="3354">
                  <c:v>1.2199</c:v>
                </c:pt>
                <c:pt idx="3355">
                  <c:v>1.21</c:v>
                </c:pt>
                <c:pt idx="3356">
                  <c:v>1.2202</c:v>
                </c:pt>
                <c:pt idx="3357">
                  <c:v>1.2203999999999999</c:v>
                </c:pt>
                <c:pt idx="3358">
                  <c:v>1.2101999999999999</c:v>
                </c:pt>
                <c:pt idx="3359">
                  <c:v>1.1999</c:v>
                </c:pt>
                <c:pt idx="3360">
                  <c:v>1.1998</c:v>
                </c:pt>
                <c:pt idx="3361">
                  <c:v>1.21</c:v>
                </c:pt>
                <c:pt idx="3362">
                  <c:v>1.2101999999999999</c:v>
                </c:pt>
                <c:pt idx="3363">
                  <c:v>1.2</c:v>
                </c:pt>
                <c:pt idx="3364">
                  <c:v>1.1999</c:v>
                </c:pt>
                <c:pt idx="3365">
                  <c:v>1.1998</c:v>
                </c:pt>
                <c:pt idx="3366">
                  <c:v>1.2202</c:v>
                </c:pt>
                <c:pt idx="3367">
                  <c:v>1.2101999999999999</c:v>
                </c:pt>
                <c:pt idx="3368">
                  <c:v>1.2</c:v>
                </c:pt>
                <c:pt idx="3369">
                  <c:v>1.1897</c:v>
                </c:pt>
                <c:pt idx="3370">
                  <c:v>1.1896</c:v>
                </c:pt>
                <c:pt idx="3371">
                  <c:v>1.1692</c:v>
                </c:pt>
                <c:pt idx="3372">
                  <c:v>1.1796</c:v>
                </c:pt>
                <c:pt idx="3373">
                  <c:v>1.1715</c:v>
                </c:pt>
                <c:pt idx="3374">
                  <c:v>1.1692</c:v>
                </c:pt>
                <c:pt idx="3375">
                  <c:v>1.1488</c:v>
                </c:pt>
                <c:pt idx="3376">
                  <c:v>1.1896</c:v>
                </c:pt>
                <c:pt idx="3377">
                  <c:v>1.1898</c:v>
                </c:pt>
                <c:pt idx="3378">
                  <c:v>1.1921999999999999</c:v>
                </c:pt>
                <c:pt idx="3379">
                  <c:v>1.1998</c:v>
                </c:pt>
                <c:pt idx="3380">
                  <c:v>1.21</c:v>
                </c:pt>
                <c:pt idx="3381">
                  <c:v>1.1896</c:v>
                </c:pt>
                <c:pt idx="3382">
                  <c:v>1.1898</c:v>
                </c:pt>
                <c:pt idx="3383">
                  <c:v>1.1796</c:v>
                </c:pt>
                <c:pt idx="3384">
                  <c:v>1.1897</c:v>
                </c:pt>
                <c:pt idx="3385">
                  <c:v>1.1896</c:v>
                </c:pt>
                <c:pt idx="3386">
                  <c:v>1.1794</c:v>
                </c:pt>
                <c:pt idx="3387">
                  <c:v>1.1898</c:v>
                </c:pt>
                <c:pt idx="3388">
                  <c:v>1.1796</c:v>
                </c:pt>
                <c:pt idx="3389">
                  <c:v>1.1693</c:v>
                </c:pt>
                <c:pt idx="3390">
                  <c:v>1.1692</c:v>
                </c:pt>
                <c:pt idx="3391">
                  <c:v>1.1668000000000001</c:v>
                </c:pt>
                <c:pt idx="3392">
                  <c:v>1.1589</c:v>
                </c:pt>
                <c:pt idx="3393">
                  <c:v>1.1592</c:v>
                </c:pt>
                <c:pt idx="3394">
                  <c:v>1.1591</c:v>
                </c:pt>
                <c:pt idx="3395">
                  <c:v>1.1386000000000001</c:v>
                </c:pt>
                <c:pt idx="3396">
                  <c:v>1.159</c:v>
                </c:pt>
                <c:pt idx="3397">
                  <c:v>1.1694</c:v>
                </c:pt>
                <c:pt idx="3398">
                  <c:v>1.1694</c:v>
                </c:pt>
                <c:pt idx="3399">
                  <c:v>1.1591</c:v>
                </c:pt>
                <c:pt idx="3400">
                  <c:v>1.1692</c:v>
                </c:pt>
                <c:pt idx="3401">
                  <c:v>1.1692</c:v>
                </c:pt>
                <c:pt idx="3402">
                  <c:v>1.1540999999999999</c:v>
                </c:pt>
                <c:pt idx="3403">
                  <c:v>1.1592</c:v>
                </c:pt>
                <c:pt idx="3404">
                  <c:v>1.1591</c:v>
                </c:pt>
                <c:pt idx="3405">
                  <c:v>1.159</c:v>
                </c:pt>
                <c:pt idx="3406">
                  <c:v>1.1692</c:v>
                </c:pt>
                <c:pt idx="3407">
                  <c:v>1.1694</c:v>
                </c:pt>
                <c:pt idx="3408">
                  <c:v>1.1592</c:v>
                </c:pt>
                <c:pt idx="3409">
                  <c:v>1.1591</c:v>
                </c:pt>
                <c:pt idx="3410">
                  <c:v>1.1692</c:v>
                </c:pt>
                <c:pt idx="3411">
                  <c:v>1.1605000000000001</c:v>
                </c:pt>
                <c:pt idx="3412">
                  <c:v>1.1691</c:v>
                </c:pt>
                <c:pt idx="3413">
                  <c:v>1.1694</c:v>
                </c:pt>
                <c:pt idx="3414">
                  <c:v>1.1795</c:v>
                </c:pt>
                <c:pt idx="3415">
                  <c:v>1.1794</c:v>
                </c:pt>
                <c:pt idx="3416">
                  <c:v>1.1896</c:v>
                </c:pt>
                <c:pt idx="3417">
                  <c:v>1.1898</c:v>
                </c:pt>
                <c:pt idx="3418">
                  <c:v>1.1898</c:v>
                </c:pt>
                <c:pt idx="3419">
                  <c:v>1.1897</c:v>
                </c:pt>
                <c:pt idx="3420">
                  <c:v>1.1896</c:v>
                </c:pt>
                <c:pt idx="3421">
                  <c:v>1.1794</c:v>
                </c:pt>
                <c:pt idx="3422">
                  <c:v>1.1796</c:v>
                </c:pt>
                <c:pt idx="3423">
                  <c:v>1.1694</c:v>
                </c:pt>
                <c:pt idx="3424">
                  <c:v>1.1591</c:v>
                </c:pt>
                <c:pt idx="3425">
                  <c:v>1.1081000000000001</c:v>
                </c:pt>
                <c:pt idx="3426">
                  <c:v>1.0672999999999999</c:v>
                </c:pt>
                <c:pt idx="3427">
                  <c:v>1.0775999999999999</c:v>
                </c:pt>
                <c:pt idx="3428">
                  <c:v>1.0775999999999999</c:v>
                </c:pt>
                <c:pt idx="3429">
                  <c:v>1.1285000000000001</c:v>
                </c:pt>
                <c:pt idx="3430">
                  <c:v>1.1183000000000001</c:v>
                </c:pt>
                <c:pt idx="3431">
                  <c:v>1.1386000000000001</c:v>
                </c:pt>
                <c:pt idx="3432">
                  <c:v>1.149</c:v>
                </c:pt>
                <c:pt idx="3433">
                  <c:v>1.149</c:v>
                </c:pt>
                <c:pt idx="3434">
                  <c:v>1.1489</c:v>
                </c:pt>
                <c:pt idx="3435">
                  <c:v>1.1692</c:v>
                </c:pt>
                <c:pt idx="3436">
                  <c:v>1.1692</c:v>
                </c:pt>
                <c:pt idx="3437">
                  <c:v>1.1694</c:v>
                </c:pt>
                <c:pt idx="3438">
                  <c:v>1.1592</c:v>
                </c:pt>
                <c:pt idx="3439">
                  <c:v>1.1387</c:v>
                </c:pt>
                <c:pt idx="3440">
                  <c:v>1.1183000000000001</c:v>
                </c:pt>
                <c:pt idx="3441">
                  <c:v>1.1080000000000001</c:v>
                </c:pt>
                <c:pt idx="3442">
                  <c:v>1.1082000000000001</c:v>
                </c:pt>
                <c:pt idx="3443">
                  <c:v>1.1184000000000001</c:v>
                </c:pt>
                <c:pt idx="3444">
                  <c:v>1.0980000000000001</c:v>
                </c:pt>
                <c:pt idx="3445">
                  <c:v>1.0979000000000001</c:v>
                </c:pt>
                <c:pt idx="3446">
                  <c:v>1.1488</c:v>
                </c:pt>
                <c:pt idx="3447">
                  <c:v>1.1388</c:v>
                </c:pt>
                <c:pt idx="3448">
                  <c:v>1.1184000000000001</c:v>
                </c:pt>
                <c:pt idx="3449">
                  <c:v>1.1285000000000001</c:v>
                </c:pt>
                <c:pt idx="3450">
                  <c:v>1.159</c:v>
                </c:pt>
                <c:pt idx="3451">
                  <c:v>1.1692</c:v>
                </c:pt>
                <c:pt idx="3452">
                  <c:v>1.1694</c:v>
                </c:pt>
                <c:pt idx="3453">
                  <c:v>1.1592</c:v>
                </c:pt>
                <c:pt idx="3454">
                  <c:v>1.1692</c:v>
                </c:pt>
                <c:pt idx="3455">
                  <c:v>1.1608000000000001</c:v>
                </c:pt>
                <c:pt idx="3456">
                  <c:v>1.1691</c:v>
                </c:pt>
                <c:pt idx="3457">
                  <c:v>1.1592</c:v>
                </c:pt>
                <c:pt idx="3458">
                  <c:v>1.1592</c:v>
                </c:pt>
                <c:pt idx="3459">
                  <c:v>1.1387</c:v>
                </c:pt>
                <c:pt idx="3460">
                  <c:v>1.1284000000000001</c:v>
                </c:pt>
                <c:pt idx="3461">
                  <c:v>1.1284000000000001</c:v>
                </c:pt>
                <c:pt idx="3462">
                  <c:v>1.1286</c:v>
                </c:pt>
                <c:pt idx="3463">
                  <c:v>1.1082000000000001</c:v>
                </c:pt>
                <c:pt idx="3464">
                  <c:v>1.0878000000000001</c:v>
                </c:pt>
                <c:pt idx="3465">
                  <c:v>1.1183000000000001</c:v>
                </c:pt>
                <c:pt idx="3466">
                  <c:v>1.0977999999999999</c:v>
                </c:pt>
                <c:pt idx="3467">
                  <c:v>1.0980000000000001</c:v>
                </c:pt>
                <c:pt idx="3468">
                  <c:v>1.0980000000000001</c:v>
                </c:pt>
                <c:pt idx="3469">
                  <c:v>1.0878000000000001</c:v>
                </c:pt>
                <c:pt idx="3470">
                  <c:v>1.0979000000000001</c:v>
                </c:pt>
                <c:pt idx="3471">
                  <c:v>1.0672999999999999</c:v>
                </c:pt>
                <c:pt idx="3472">
                  <c:v>1.0673999999999999</c:v>
                </c:pt>
                <c:pt idx="3473">
                  <c:v>1.0266</c:v>
                </c:pt>
                <c:pt idx="3474">
                  <c:v>1.0469999999999999</c:v>
                </c:pt>
                <c:pt idx="3475">
                  <c:v>1.0265</c:v>
                </c:pt>
                <c:pt idx="3476">
                  <c:v>1.0468999999999999</c:v>
                </c:pt>
                <c:pt idx="3477">
                  <c:v>1.0163</c:v>
                </c:pt>
                <c:pt idx="3478">
                  <c:v>1.0673999999999999</c:v>
                </c:pt>
                <c:pt idx="3479">
                  <c:v>1.0673999999999999</c:v>
                </c:pt>
                <c:pt idx="3480">
                  <c:v>1.0672999999999999</c:v>
                </c:pt>
                <c:pt idx="3481">
                  <c:v>1.0634999999999999</c:v>
                </c:pt>
                <c:pt idx="3482">
                  <c:v>1.0773999999999999</c:v>
                </c:pt>
                <c:pt idx="3483">
                  <c:v>1.0875999999999999</c:v>
                </c:pt>
                <c:pt idx="3484">
                  <c:v>1.0878000000000001</c:v>
                </c:pt>
                <c:pt idx="3485">
                  <c:v>1.0979000000000001</c:v>
                </c:pt>
                <c:pt idx="3486">
                  <c:v>1.1182000000000001</c:v>
                </c:pt>
                <c:pt idx="3487">
                  <c:v>1.0806</c:v>
                </c:pt>
                <c:pt idx="3488">
                  <c:v>1.0397000000000001</c:v>
                </c:pt>
                <c:pt idx="3489">
                  <c:v>1.0397000000000001</c:v>
                </c:pt>
                <c:pt idx="3490">
                  <c:v>1.0396000000000001</c:v>
                </c:pt>
                <c:pt idx="3491">
                  <c:v>1.0190999999999999</c:v>
                </c:pt>
                <c:pt idx="3492">
                  <c:v>0.96819999999999995</c:v>
                </c:pt>
                <c:pt idx="3493">
                  <c:v>0.92730000000000001</c:v>
                </c:pt>
                <c:pt idx="3494">
                  <c:v>0.90690000000000004</c:v>
                </c:pt>
                <c:pt idx="3495">
                  <c:v>0.84550000000000003</c:v>
                </c:pt>
                <c:pt idx="3496">
                  <c:v>0.85570000000000002</c:v>
                </c:pt>
                <c:pt idx="3497">
                  <c:v>0.88649999999999995</c:v>
                </c:pt>
                <c:pt idx="3498">
                  <c:v>0.87619999999999998</c:v>
                </c:pt>
                <c:pt idx="3499">
                  <c:v>0.80479999999999996</c:v>
                </c:pt>
                <c:pt idx="3500">
                  <c:v>0.81489999999999996</c:v>
                </c:pt>
                <c:pt idx="3501">
                  <c:v>0.82509999999999994</c:v>
                </c:pt>
                <c:pt idx="3502">
                  <c:v>0.81499999999999995</c:v>
                </c:pt>
                <c:pt idx="3503">
                  <c:v>0.90690000000000004</c:v>
                </c:pt>
                <c:pt idx="3504">
                  <c:v>0.87619999999999998</c:v>
                </c:pt>
                <c:pt idx="3505">
                  <c:v>0.85570000000000002</c:v>
                </c:pt>
                <c:pt idx="3506">
                  <c:v>0.84550000000000003</c:v>
                </c:pt>
                <c:pt idx="3507">
                  <c:v>0.87629999999999997</c:v>
                </c:pt>
                <c:pt idx="3508">
                  <c:v>0.85580000000000001</c:v>
                </c:pt>
                <c:pt idx="3509">
                  <c:v>0.84550000000000003</c:v>
                </c:pt>
                <c:pt idx="3510">
                  <c:v>0.85150000000000003</c:v>
                </c:pt>
                <c:pt idx="3511">
                  <c:v>0.88629999999999998</c:v>
                </c:pt>
                <c:pt idx="3512">
                  <c:v>0.89670000000000005</c:v>
                </c:pt>
                <c:pt idx="3513">
                  <c:v>0.87619999999999998</c:v>
                </c:pt>
                <c:pt idx="3514">
                  <c:v>0.87619999999999998</c:v>
                </c:pt>
                <c:pt idx="3515">
                  <c:v>0.87619999999999998</c:v>
                </c:pt>
                <c:pt idx="3516">
                  <c:v>0.88629999999999998</c:v>
                </c:pt>
                <c:pt idx="3517">
                  <c:v>0.89670000000000005</c:v>
                </c:pt>
                <c:pt idx="3518">
                  <c:v>0.89670000000000005</c:v>
                </c:pt>
                <c:pt idx="3519">
                  <c:v>0.88639999999999997</c:v>
                </c:pt>
                <c:pt idx="3520">
                  <c:v>0.88639999999999997</c:v>
                </c:pt>
                <c:pt idx="3521">
                  <c:v>0.89659999999999995</c:v>
                </c:pt>
                <c:pt idx="3522">
                  <c:v>0.91710000000000003</c:v>
                </c:pt>
                <c:pt idx="3523">
                  <c:v>0.90690000000000004</c:v>
                </c:pt>
                <c:pt idx="3524">
                  <c:v>0.90690000000000004</c:v>
                </c:pt>
                <c:pt idx="3525">
                  <c:v>0.91700000000000004</c:v>
                </c:pt>
                <c:pt idx="3526">
                  <c:v>0.9476</c:v>
                </c:pt>
                <c:pt idx="3527">
                  <c:v>0.97840000000000005</c:v>
                </c:pt>
                <c:pt idx="3528">
                  <c:v>0.95789999999999997</c:v>
                </c:pt>
                <c:pt idx="3529">
                  <c:v>0.9375</c:v>
                </c:pt>
                <c:pt idx="3530">
                  <c:v>0.92720000000000002</c:v>
                </c:pt>
                <c:pt idx="3531">
                  <c:v>0.95779999999999998</c:v>
                </c:pt>
                <c:pt idx="3532">
                  <c:v>0.94779999999999998</c:v>
                </c:pt>
                <c:pt idx="3533">
                  <c:v>0.9375</c:v>
                </c:pt>
                <c:pt idx="3534">
                  <c:v>0.92730000000000001</c:v>
                </c:pt>
                <c:pt idx="3535">
                  <c:v>0.95779999999999998</c:v>
                </c:pt>
                <c:pt idx="3536">
                  <c:v>0.93740000000000001</c:v>
                </c:pt>
                <c:pt idx="3537">
                  <c:v>0.9375</c:v>
                </c:pt>
                <c:pt idx="3538">
                  <c:v>0.9375</c:v>
                </c:pt>
                <c:pt idx="3539">
                  <c:v>0.94769999999999999</c:v>
                </c:pt>
                <c:pt idx="3540">
                  <c:v>0.9476</c:v>
                </c:pt>
                <c:pt idx="3541">
                  <c:v>0.9476</c:v>
                </c:pt>
                <c:pt idx="3542">
                  <c:v>0.94779999999999998</c:v>
                </c:pt>
                <c:pt idx="3543">
                  <c:v>0.94769999999999999</c:v>
                </c:pt>
                <c:pt idx="3544">
                  <c:v>0.95789999999999997</c:v>
                </c:pt>
                <c:pt idx="3545">
                  <c:v>0.96809999999999996</c:v>
                </c:pt>
                <c:pt idx="3546">
                  <c:v>0.98850000000000005</c:v>
                </c:pt>
                <c:pt idx="3547">
                  <c:v>0.98860000000000003</c:v>
                </c:pt>
                <c:pt idx="3548">
                  <c:v>0.98860000000000003</c:v>
                </c:pt>
                <c:pt idx="3549">
                  <c:v>0.96819999999999995</c:v>
                </c:pt>
                <c:pt idx="3550">
                  <c:v>0.96809999999999996</c:v>
                </c:pt>
                <c:pt idx="3551">
                  <c:v>0.97089999999999999</c:v>
                </c:pt>
                <c:pt idx="3552">
                  <c:v>0.95779999999999998</c:v>
                </c:pt>
                <c:pt idx="3553">
                  <c:v>0.96819999999999995</c:v>
                </c:pt>
                <c:pt idx="3554">
                  <c:v>0.95789999999999997</c:v>
                </c:pt>
                <c:pt idx="3555">
                  <c:v>0.93740000000000001</c:v>
                </c:pt>
                <c:pt idx="3556">
                  <c:v>0.9476</c:v>
                </c:pt>
                <c:pt idx="3557">
                  <c:v>0.94779999999999998</c:v>
                </c:pt>
                <c:pt idx="3558">
                  <c:v>0.94769999999999999</c:v>
                </c:pt>
                <c:pt idx="3559">
                  <c:v>0.94769999999999999</c:v>
                </c:pt>
                <c:pt idx="3560">
                  <c:v>0.9476</c:v>
                </c:pt>
                <c:pt idx="3561">
                  <c:v>0.93740000000000001</c:v>
                </c:pt>
                <c:pt idx="3562">
                  <c:v>0.94779999999999998</c:v>
                </c:pt>
                <c:pt idx="3563">
                  <c:v>0.9375</c:v>
                </c:pt>
                <c:pt idx="3564">
                  <c:v>0.94769999999999999</c:v>
                </c:pt>
                <c:pt idx="3565">
                  <c:v>0.93740000000000001</c:v>
                </c:pt>
                <c:pt idx="3566">
                  <c:v>0.92720000000000002</c:v>
                </c:pt>
                <c:pt idx="3567">
                  <c:v>0.93759999999999999</c:v>
                </c:pt>
                <c:pt idx="3568">
                  <c:v>0.92730000000000001</c:v>
                </c:pt>
                <c:pt idx="3569">
                  <c:v>0.92730000000000001</c:v>
                </c:pt>
                <c:pt idx="3570">
                  <c:v>0.93740000000000001</c:v>
                </c:pt>
                <c:pt idx="3571">
                  <c:v>0.93740000000000001</c:v>
                </c:pt>
                <c:pt idx="3572">
                  <c:v>0.93759999999999999</c:v>
                </c:pt>
                <c:pt idx="3573">
                  <c:v>0.9375</c:v>
                </c:pt>
                <c:pt idx="3574">
                  <c:v>0.92730000000000001</c:v>
                </c:pt>
                <c:pt idx="3575">
                  <c:v>0.92720000000000002</c:v>
                </c:pt>
                <c:pt idx="3576">
                  <c:v>0.91700000000000004</c:v>
                </c:pt>
                <c:pt idx="3577">
                  <c:v>0.90690000000000004</c:v>
                </c:pt>
                <c:pt idx="3578">
                  <c:v>0.88639999999999997</c:v>
                </c:pt>
                <c:pt idx="3579">
                  <c:v>0.89659999999999995</c:v>
                </c:pt>
                <c:pt idx="3580">
                  <c:v>0.89659999999999995</c:v>
                </c:pt>
                <c:pt idx="3581">
                  <c:v>0.90159999999999996</c:v>
                </c:pt>
                <c:pt idx="3582">
                  <c:v>0.89649999999999996</c:v>
                </c:pt>
                <c:pt idx="3583">
                  <c:v>0.91710000000000003</c:v>
                </c:pt>
                <c:pt idx="3584">
                  <c:v>0.91710000000000003</c:v>
                </c:pt>
                <c:pt idx="3585">
                  <c:v>0.91700000000000004</c:v>
                </c:pt>
                <c:pt idx="3586">
                  <c:v>0.92720000000000002</c:v>
                </c:pt>
                <c:pt idx="3587">
                  <c:v>0.94779999999999998</c:v>
                </c:pt>
                <c:pt idx="3588">
                  <c:v>0.94769999999999999</c:v>
                </c:pt>
                <c:pt idx="3589">
                  <c:v>0.9375</c:v>
                </c:pt>
                <c:pt idx="3590">
                  <c:v>0.93740000000000001</c:v>
                </c:pt>
                <c:pt idx="3591">
                  <c:v>0.95779999999999998</c:v>
                </c:pt>
                <c:pt idx="3592">
                  <c:v>0.94779999999999998</c:v>
                </c:pt>
                <c:pt idx="3593">
                  <c:v>0.94769999999999999</c:v>
                </c:pt>
                <c:pt idx="3594">
                  <c:v>0.94769999999999999</c:v>
                </c:pt>
                <c:pt idx="3595">
                  <c:v>0.9476</c:v>
                </c:pt>
                <c:pt idx="3596">
                  <c:v>0.92720000000000002</c:v>
                </c:pt>
                <c:pt idx="3597">
                  <c:v>0.9375</c:v>
                </c:pt>
                <c:pt idx="3598">
                  <c:v>0.94769999999999999</c:v>
                </c:pt>
                <c:pt idx="3599">
                  <c:v>0.9375</c:v>
                </c:pt>
                <c:pt idx="3600">
                  <c:v>0.9476</c:v>
                </c:pt>
                <c:pt idx="3601">
                  <c:v>0.93740000000000001</c:v>
                </c:pt>
                <c:pt idx="3602">
                  <c:v>0.94769999999999999</c:v>
                </c:pt>
                <c:pt idx="3603">
                  <c:v>0.9375</c:v>
                </c:pt>
                <c:pt idx="3604">
                  <c:v>0.94769999999999999</c:v>
                </c:pt>
                <c:pt idx="3605">
                  <c:v>0.9476</c:v>
                </c:pt>
                <c:pt idx="3606">
                  <c:v>0.93740000000000001</c:v>
                </c:pt>
                <c:pt idx="3607">
                  <c:v>0.94779999999999998</c:v>
                </c:pt>
                <c:pt idx="3608">
                  <c:v>0.9375</c:v>
                </c:pt>
                <c:pt idx="3609">
                  <c:v>0.9375</c:v>
                </c:pt>
                <c:pt idx="3610">
                  <c:v>0.92720000000000002</c:v>
                </c:pt>
                <c:pt idx="3611">
                  <c:v>0.92720000000000002</c:v>
                </c:pt>
                <c:pt idx="3612">
                  <c:v>0.92730000000000001</c:v>
                </c:pt>
                <c:pt idx="3613">
                  <c:v>0.92730000000000001</c:v>
                </c:pt>
                <c:pt idx="3614">
                  <c:v>0.92720000000000002</c:v>
                </c:pt>
                <c:pt idx="3615">
                  <c:v>0.92720000000000002</c:v>
                </c:pt>
                <c:pt idx="3616">
                  <c:v>0.90680000000000005</c:v>
                </c:pt>
                <c:pt idx="3617">
                  <c:v>0.92730000000000001</c:v>
                </c:pt>
                <c:pt idx="3618">
                  <c:v>0.92730000000000001</c:v>
                </c:pt>
                <c:pt idx="3619">
                  <c:v>0.90690000000000004</c:v>
                </c:pt>
                <c:pt idx="3620">
                  <c:v>0.90680000000000005</c:v>
                </c:pt>
                <c:pt idx="3621">
                  <c:v>0.90680000000000005</c:v>
                </c:pt>
                <c:pt idx="3622">
                  <c:v>0.90690000000000004</c:v>
                </c:pt>
                <c:pt idx="3623">
                  <c:v>0.89670000000000005</c:v>
                </c:pt>
                <c:pt idx="3624">
                  <c:v>0.88639999999999997</c:v>
                </c:pt>
                <c:pt idx="3625">
                  <c:v>0.88639999999999997</c:v>
                </c:pt>
                <c:pt idx="3626">
                  <c:v>0.88629999999999998</c:v>
                </c:pt>
                <c:pt idx="3627">
                  <c:v>0.89670000000000005</c:v>
                </c:pt>
                <c:pt idx="3628">
                  <c:v>0.88639999999999997</c:v>
                </c:pt>
                <c:pt idx="3629">
                  <c:v>0.87619999999999998</c:v>
                </c:pt>
                <c:pt idx="3630">
                  <c:v>0.8659</c:v>
                </c:pt>
                <c:pt idx="3631">
                  <c:v>0.87609999999999999</c:v>
                </c:pt>
                <c:pt idx="3632">
                  <c:v>0.88649999999999995</c:v>
                </c:pt>
                <c:pt idx="3633">
                  <c:v>0.88639999999999997</c:v>
                </c:pt>
                <c:pt idx="3634">
                  <c:v>0.88639999999999997</c:v>
                </c:pt>
                <c:pt idx="3635">
                  <c:v>0.85570000000000002</c:v>
                </c:pt>
                <c:pt idx="3636">
                  <c:v>0.8659</c:v>
                </c:pt>
                <c:pt idx="3637">
                  <c:v>0.92730000000000001</c:v>
                </c:pt>
                <c:pt idx="3638">
                  <c:v>0.91710000000000003</c:v>
                </c:pt>
                <c:pt idx="3639">
                  <c:v>0.91700000000000004</c:v>
                </c:pt>
                <c:pt idx="3640">
                  <c:v>0.89659999999999995</c:v>
                </c:pt>
                <c:pt idx="3641">
                  <c:v>0.91700000000000004</c:v>
                </c:pt>
                <c:pt idx="3642">
                  <c:v>0.90690000000000004</c:v>
                </c:pt>
                <c:pt idx="3643">
                  <c:v>0.89670000000000005</c:v>
                </c:pt>
                <c:pt idx="3644">
                  <c:v>0.86599999999999999</c:v>
                </c:pt>
                <c:pt idx="3645">
                  <c:v>0.85570000000000002</c:v>
                </c:pt>
                <c:pt idx="3646">
                  <c:v>0.8659</c:v>
                </c:pt>
                <c:pt idx="3647">
                  <c:v>0.87629999999999997</c:v>
                </c:pt>
                <c:pt idx="3648">
                  <c:v>0.86599999999999999</c:v>
                </c:pt>
                <c:pt idx="3649">
                  <c:v>0.86599999999999999</c:v>
                </c:pt>
                <c:pt idx="3650">
                  <c:v>0.87609999999999999</c:v>
                </c:pt>
                <c:pt idx="3651">
                  <c:v>0.87609999999999999</c:v>
                </c:pt>
                <c:pt idx="3652">
                  <c:v>0.8659</c:v>
                </c:pt>
                <c:pt idx="3653">
                  <c:v>0.87619999999999998</c:v>
                </c:pt>
                <c:pt idx="3654">
                  <c:v>0.86599999999999999</c:v>
                </c:pt>
                <c:pt idx="3655">
                  <c:v>0.87619999999999998</c:v>
                </c:pt>
                <c:pt idx="3656">
                  <c:v>0.89659999999999995</c:v>
                </c:pt>
                <c:pt idx="3657">
                  <c:v>0.90690000000000004</c:v>
                </c:pt>
                <c:pt idx="3658">
                  <c:v>0.92730000000000001</c:v>
                </c:pt>
                <c:pt idx="3659">
                  <c:v>0.92730000000000001</c:v>
                </c:pt>
                <c:pt idx="3660">
                  <c:v>0.90680000000000005</c:v>
                </c:pt>
                <c:pt idx="3661">
                  <c:v>0.91700000000000004</c:v>
                </c:pt>
                <c:pt idx="3662">
                  <c:v>0.92730000000000001</c:v>
                </c:pt>
                <c:pt idx="3663">
                  <c:v>0.91710000000000003</c:v>
                </c:pt>
                <c:pt idx="3664">
                  <c:v>0.92730000000000001</c:v>
                </c:pt>
                <c:pt idx="3665">
                  <c:v>0.91700000000000004</c:v>
                </c:pt>
                <c:pt idx="3666">
                  <c:v>0.92720000000000002</c:v>
                </c:pt>
                <c:pt idx="3667">
                  <c:v>0.9375</c:v>
                </c:pt>
                <c:pt idx="3668">
                  <c:v>0.91710000000000003</c:v>
                </c:pt>
                <c:pt idx="3669">
                  <c:v>0.90690000000000004</c:v>
                </c:pt>
                <c:pt idx="3670">
                  <c:v>0.90680000000000005</c:v>
                </c:pt>
                <c:pt idx="3671">
                  <c:v>0.90669999999999995</c:v>
                </c:pt>
                <c:pt idx="3672">
                  <c:v>0.90669999999999995</c:v>
                </c:pt>
                <c:pt idx="3673">
                  <c:v>0.92730000000000001</c:v>
                </c:pt>
                <c:pt idx="3674">
                  <c:v>0.92730000000000001</c:v>
                </c:pt>
                <c:pt idx="3675">
                  <c:v>0.92720000000000002</c:v>
                </c:pt>
                <c:pt idx="3676">
                  <c:v>0.93740000000000001</c:v>
                </c:pt>
                <c:pt idx="3677">
                  <c:v>0.94779999999999998</c:v>
                </c:pt>
                <c:pt idx="3678">
                  <c:v>0.95789999999999997</c:v>
                </c:pt>
                <c:pt idx="3679">
                  <c:v>0.94769999999999999</c:v>
                </c:pt>
                <c:pt idx="3680">
                  <c:v>0.93740000000000001</c:v>
                </c:pt>
                <c:pt idx="3681">
                  <c:v>0.9476</c:v>
                </c:pt>
                <c:pt idx="3682">
                  <c:v>0.95799999999999996</c:v>
                </c:pt>
                <c:pt idx="3683">
                  <c:v>0.94769999999999999</c:v>
                </c:pt>
                <c:pt idx="3684">
                  <c:v>0.95789999999999997</c:v>
                </c:pt>
                <c:pt idx="3685">
                  <c:v>0.9476</c:v>
                </c:pt>
                <c:pt idx="3686">
                  <c:v>0.93740000000000001</c:v>
                </c:pt>
                <c:pt idx="3687">
                  <c:v>0.94779999999999998</c:v>
                </c:pt>
                <c:pt idx="3688">
                  <c:v>0.94769999999999999</c:v>
                </c:pt>
                <c:pt idx="3689">
                  <c:v>0.9375</c:v>
                </c:pt>
                <c:pt idx="3690">
                  <c:v>0.9476</c:v>
                </c:pt>
                <c:pt idx="3691">
                  <c:v>0.93740000000000001</c:v>
                </c:pt>
                <c:pt idx="3692">
                  <c:v>0.94779999999999998</c:v>
                </c:pt>
                <c:pt idx="3693">
                  <c:v>0.92730000000000001</c:v>
                </c:pt>
                <c:pt idx="3694">
                  <c:v>0.92730000000000001</c:v>
                </c:pt>
                <c:pt idx="3695">
                  <c:v>0.92720000000000002</c:v>
                </c:pt>
                <c:pt idx="3696">
                  <c:v>0.92720000000000002</c:v>
                </c:pt>
                <c:pt idx="3697">
                  <c:v>0.9375</c:v>
                </c:pt>
                <c:pt idx="3698">
                  <c:v>0.92730000000000001</c:v>
                </c:pt>
                <c:pt idx="3699">
                  <c:v>0.92730000000000001</c:v>
                </c:pt>
                <c:pt idx="3700">
                  <c:v>0.93740000000000001</c:v>
                </c:pt>
                <c:pt idx="3701">
                  <c:v>0.93740000000000001</c:v>
                </c:pt>
                <c:pt idx="3702">
                  <c:v>0.94779999999999998</c:v>
                </c:pt>
                <c:pt idx="3703">
                  <c:v>0.9375</c:v>
                </c:pt>
                <c:pt idx="3704">
                  <c:v>0.92730000000000001</c:v>
                </c:pt>
                <c:pt idx="3705">
                  <c:v>0.93740000000000001</c:v>
                </c:pt>
                <c:pt idx="3706">
                  <c:v>0.92720000000000002</c:v>
                </c:pt>
                <c:pt idx="3707">
                  <c:v>0.92730000000000001</c:v>
                </c:pt>
                <c:pt idx="3708">
                  <c:v>0.92730000000000001</c:v>
                </c:pt>
                <c:pt idx="3709">
                  <c:v>0.92720000000000002</c:v>
                </c:pt>
                <c:pt idx="3710">
                  <c:v>0.92720000000000002</c:v>
                </c:pt>
                <c:pt idx="3711">
                  <c:v>0.92720000000000002</c:v>
                </c:pt>
                <c:pt idx="3712">
                  <c:v>0.9375</c:v>
                </c:pt>
                <c:pt idx="3713">
                  <c:v>0.94769999999999999</c:v>
                </c:pt>
                <c:pt idx="3714">
                  <c:v>0.9375</c:v>
                </c:pt>
                <c:pt idx="3715">
                  <c:v>0.92720000000000002</c:v>
                </c:pt>
                <c:pt idx="3716">
                  <c:v>0.93740000000000001</c:v>
                </c:pt>
                <c:pt idx="3717">
                  <c:v>0.98860000000000003</c:v>
                </c:pt>
                <c:pt idx="3718">
                  <c:v>0.97840000000000005</c:v>
                </c:pt>
                <c:pt idx="3719">
                  <c:v>0.94769999999999999</c:v>
                </c:pt>
                <c:pt idx="3720">
                  <c:v>0.96809999999999996</c:v>
                </c:pt>
                <c:pt idx="3721">
                  <c:v>0.95779999999999998</c:v>
                </c:pt>
                <c:pt idx="3722">
                  <c:v>0.96819999999999995</c:v>
                </c:pt>
                <c:pt idx="3723">
                  <c:v>0.97840000000000005</c:v>
                </c:pt>
                <c:pt idx="3724">
                  <c:v>0.96809999999999996</c:v>
                </c:pt>
                <c:pt idx="3725">
                  <c:v>0.95779999999999998</c:v>
                </c:pt>
                <c:pt idx="3726">
                  <c:v>0.96799999999999997</c:v>
                </c:pt>
                <c:pt idx="3727">
                  <c:v>0.99880000000000002</c:v>
                </c:pt>
                <c:pt idx="3728">
                  <c:v>0.97840000000000005</c:v>
                </c:pt>
                <c:pt idx="3729">
                  <c:v>0.98860000000000003</c:v>
                </c:pt>
                <c:pt idx="3730">
                  <c:v>1.0498000000000001</c:v>
                </c:pt>
                <c:pt idx="3731">
                  <c:v>1.0395000000000001</c:v>
                </c:pt>
                <c:pt idx="3732">
                  <c:v>1.0397000000000001</c:v>
                </c:pt>
                <c:pt idx="3733">
                  <c:v>1.0192000000000001</c:v>
                </c:pt>
                <c:pt idx="3734">
                  <c:v>0.98860000000000003</c:v>
                </c:pt>
                <c:pt idx="3735">
                  <c:v>0.97829999999999995</c:v>
                </c:pt>
                <c:pt idx="3736">
                  <c:v>0.98850000000000005</c:v>
                </c:pt>
                <c:pt idx="3737">
                  <c:v>1.0397000000000001</c:v>
                </c:pt>
                <c:pt idx="3738">
                  <c:v>1.0295000000000001</c:v>
                </c:pt>
                <c:pt idx="3739">
                  <c:v>1.0192000000000001</c:v>
                </c:pt>
                <c:pt idx="3740">
                  <c:v>1.0190999999999999</c:v>
                </c:pt>
                <c:pt idx="3741">
                  <c:v>1.0293000000000001</c:v>
                </c:pt>
                <c:pt idx="3742">
                  <c:v>1.0704</c:v>
                </c:pt>
                <c:pt idx="3743">
                  <c:v>1.0703</c:v>
                </c:pt>
                <c:pt idx="3744">
                  <c:v>1.0601</c:v>
                </c:pt>
                <c:pt idx="3745">
                  <c:v>1.06</c:v>
                </c:pt>
                <c:pt idx="3746">
                  <c:v>1.0599000000000001</c:v>
                </c:pt>
                <c:pt idx="3747">
                  <c:v>1.111</c:v>
                </c:pt>
                <c:pt idx="3748">
                  <c:v>1.1592</c:v>
                </c:pt>
                <c:pt idx="3749">
                  <c:v>1.1591</c:v>
                </c:pt>
                <c:pt idx="3750">
                  <c:v>1.1896</c:v>
                </c:pt>
                <c:pt idx="3751">
                  <c:v>1.1998</c:v>
                </c:pt>
                <c:pt idx="3752">
                  <c:v>1.2509999999999999</c:v>
                </c:pt>
                <c:pt idx="3753">
                  <c:v>1.2612000000000001</c:v>
                </c:pt>
                <c:pt idx="3754">
                  <c:v>1.2713000000000001</c:v>
                </c:pt>
                <c:pt idx="3755">
                  <c:v>1.2814000000000001</c:v>
                </c:pt>
                <c:pt idx="3756">
                  <c:v>1.363</c:v>
                </c:pt>
                <c:pt idx="3757">
                  <c:v>1.3224</c:v>
                </c:pt>
                <c:pt idx="3758">
                  <c:v>1.2816000000000001</c:v>
                </c:pt>
                <c:pt idx="3759">
                  <c:v>1.2509000000000001</c:v>
                </c:pt>
                <c:pt idx="3760">
                  <c:v>1.2610000000000001</c:v>
                </c:pt>
                <c:pt idx="3761">
                  <c:v>1.2507999999999999</c:v>
                </c:pt>
                <c:pt idx="3762">
                  <c:v>1.302</c:v>
                </c:pt>
                <c:pt idx="3763">
                  <c:v>1.2816000000000001</c:v>
                </c:pt>
                <c:pt idx="3764">
                  <c:v>1.2713000000000001</c:v>
                </c:pt>
                <c:pt idx="3765">
                  <c:v>1.2916000000000001</c:v>
                </c:pt>
                <c:pt idx="3766">
                  <c:v>1.3018000000000001</c:v>
                </c:pt>
                <c:pt idx="3767">
                  <c:v>1.3734999999999999</c:v>
                </c:pt>
                <c:pt idx="3768">
                  <c:v>1.2612000000000001</c:v>
                </c:pt>
                <c:pt idx="3769">
                  <c:v>1.2101</c:v>
                </c:pt>
                <c:pt idx="3770">
                  <c:v>1.2814000000000001</c:v>
                </c:pt>
                <c:pt idx="3771">
                  <c:v>1.2812999999999999</c:v>
                </c:pt>
                <c:pt idx="3772">
                  <c:v>1.2608999999999999</c:v>
                </c:pt>
                <c:pt idx="3773">
                  <c:v>1.2918000000000001</c:v>
                </c:pt>
                <c:pt idx="3774">
                  <c:v>1.2610999999999999</c:v>
                </c:pt>
                <c:pt idx="3775">
                  <c:v>1.2610000000000001</c:v>
                </c:pt>
                <c:pt idx="3776">
                  <c:v>1.2814000000000001</c:v>
                </c:pt>
                <c:pt idx="3777">
                  <c:v>1.3327</c:v>
                </c:pt>
                <c:pt idx="3778">
                  <c:v>1.3326</c:v>
                </c:pt>
                <c:pt idx="3779">
                  <c:v>1.3326</c:v>
                </c:pt>
                <c:pt idx="3780">
                  <c:v>1.3324</c:v>
                </c:pt>
                <c:pt idx="3781">
                  <c:v>1.3222</c:v>
                </c:pt>
                <c:pt idx="3782">
                  <c:v>1.3425</c:v>
                </c:pt>
                <c:pt idx="3783">
                  <c:v>1.3428</c:v>
                </c:pt>
                <c:pt idx="3784">
                  <c:v>1.353</c:v>
                </c:pt>
                <c:pt idx="3785">
                  <c:v>1.3528</c:v>
                </c:pt>
                <c:pt idx="3786">
                  <c:v>1.4139999999999999</c:v>
                </c:pt>
                <c:pt idx="3787">
                  <c:v>1.4552</c:v>
                </c:pt>
                <c:pt idx="3788">
                  <c:v>1.4449000000000001</c:v>
                </c:pt>
                <c:pt idx="3789">
                  <c:v>1.4346000000000001</c:v>
                </c:pt>
                <c:pt idx="3790">
                  <c:v>1.4344999999999999</c:v>
                </c:pt>
                <c:pt idx="3791">
                  <c:v>1.4548000000000001</c:v>
                </c:pt>
                <c:pt idx="3792">
                  <c:v>1.4756</c:v>
                </c:pt>
                <c:pt idx="3793">
                  <c:v>1.4653</c:v>
                </c:pt>
                <c:pt idx="3794">
                  <c:v>1.4653</c:v>
                </c:pt>
                <c:pt idx="3795">
                  <c:v>1.4243000000000001</c:v>
                </c:pt>
                <c:pt idx="3796">
                  <c:v>1.4752000000000001</c:v>
                </c:pt>
                <c:pt idx="3797">
                  <c:v>1.4859</c:v>
                </c:pt>
                <c:pt idx="3798">
                  <c:v>1.4245000000000001</c:v>
                </c:pt>
                <c:pt idx="3799">
                  <c:v>1.4346999999999999</c:v>
                </c:pt>
                <c:pt idx="3800">
                  <c:v>1.4243000000000001</c:v>
                </c:pt>
                <c:pt idx="3801">
                  <c:v>1.4447000000000001</c:v>
                </c:pt>
                <c:pt idx="3802">
                  <c:v>1.4654</c:v>
                </c:pt>
                <c:pt idx="3803">
                  <c:v>1.4653</c:v>
                </c:pt>
                <c:pt idx="3804">
                  <c:v>1.4653</c:v>
                </c:pt>
                <c:pt idx="3805">
                  <c:v>1.4753000000000001</c:v>
                </c:pt>
                <c:pt idx="3806">
                  <c:v>1.4957</c:v>
                </c:pt>
                <c:pt idx="3807">
                  <c:v>1.5266999999999999</c:v>
                </c:pt>
                <c:pt idx="3808">
                  <c:v>1.5369000000000002</c:v>
                </c:pt>
                <c:pt idx="3809">
                  <c:v>1.5367999999999999</c:v>
                </c:pt>
                <c:pt idx="3810">
                  <c:v>1.5468999999999999</c:v>
                </c:pt>
                <c:pt idx="3811">
                  <c:v>1.5569999999999999</c:v>
                </c:pt>
                <c:pt idx="3812">
                  <c:v>1.5777999999999999</c:v>
                </c:pt>
                <c:pt idx="3813">
                  <c:v>1.5674999999999999</c:v>
                </c:pt>
                <c:pt idx="3814">
                  <c:v>1.5878999999999999</c:v>
                </c:pt>
                <c:pt idx="3815">
                  <c:v>1.6387</c:v>
                </c:pt>
                <c:pt idx="3816">
                  <c:v>1.6385999999999998</c:v>
                </c:pt>
                <c:pt idx="3817">
                  <c:v>1.6181000000000001</c:v>
                </c:pt>
                <c:pt idx="3818">
                  <c:v>1.639</c:v>
                </c:pt>
                <c:pt idx="3819">
                  <c:v>1.6287</c:v>
                </c:pt>
                <c:pt idx="3820">
                  <c:v>1.649</c:v>
                </c:pt>
                <c:pt idx="3821">
                  <c:v>1.6387</c:v>
                </c:pt>
                <c:pt idx="3822">
                  <c:v>1.6493</c:v>
                </c:pt>
                <c:pt idx="3823">
                  <c:v>1.6595</c:v>
                </c:pt>
                <c:pt idx="3824">
                  <c:v>1.6594</c:v>
                </c:pt>
                <c:pt idx="3825">
                  <c:v>1.6901000000000002</c:v>
                </c:pt>
                <c:pt idx="3826">
                  <c:v>1.6898</c:v>
                </c:pt>
                <c:pt idx="3827">
                  <c:v>1.7107000000000001</c:v>
                </c:pt>
                <c:pt idx="3828">
                  <c:v>1.7004000000000001</c:v>
                </c:pt>
                <c:pt idx="3829">
                  <c:v>1.7105000000000001</c:v>
                </c:pt>
                <c:pt idx="3830">
                  <c:v>1.7204999999999999</c:v>
                </c:pt>
                <c:pt idx="3831">
                  <c:v>1.7101999999999999</c:v>
                </c:pt>
                <c:pt idx="3832">
                  <c:v>1.7107000000000001</c:v>
                </c:pt>
                <c:pt idx="3833">
                  <c:v>1.7004000000000001</c:v>
                </c:pt>
                <c:pt idx="3834">
                  <c:v>1.7002999999999999</c:v>
                </c:pt>
                <c:pt idx="3835">
                  <c:v>1.6796</c:v>
                </c:pt>
                <c:pt idx="3836">
                  <c:v>1.6795</c:v>
                </c:pt>
                <c:pt idx="3837">
                  <c:v>1.7004999999999999</c:v>
                </c:pt>
                <c:pt idx="3838">
                  <c:v>1.7004000000000001</c:v>
                </c:pt>
                <c:pt idx="3839">
                  <c:v>1.6901000000000002</c:v>
                </c:pt>
                <c:pt idx="3840">
                  <c:v>1.6795</c:v>
                </c:pt>
                <c:pt idx="3841">
                  <c:v>1.6795</c:v>
                </c:pt>
                <c:pt idx="3842">
                  <c:v>1.6794</c:v>
                </c:pt>
                <c:pt idx="3843">
                  <c:v>1.7105999999999999</c:v>
                </c:pt>
                <c:pt idx="3844">
                  <c:v>1.7206999999999999</c:v>
                </c:pt>
                <c:pt idx="3845">
                  <c:v>1.7408999999999999</c:v>
                </c:pt>
                <c:pt idx="3846">
                  <c:v>1.7715000000000001</c:v>
                </c:pt>
                <c:pt idx="3847">
                  <c:v>1.8129999999999999</c:v>
                </c:pt>
                <c:pt idx="3848">
                  <c:v>1.8129</c:v>
                </c:pt>
                <c:pt idx="3849">
                  <c:v>1.8332999999999999</c:v>
                </c:pt>
                <c:pt idx="3850">
                  <c:v>1.833</c:v>
                </c:pt>
                <c:pt idx="3851">
                  <c:v>1.8635999999999999</c:v>
                </c:pt>
                <c:pt idx="3852">
                  <c:v>1.9051</c:v>
                </c:pt>
                <c:pt idx="3853">
                  <c:v>1.905</c:v>
                </c:pt>
                <c:pt idx="3854">
                  <c:v>1.8946000000000001</c:v>
                </c:pt>
                <c:pt idx="3855">
                  <c:v>1.8942999999999999</c:v>
                </c:pt>
                <c:pt idx="3856">
                  <c:v>1.9146999999999998</c:v>
                </c:pt>
                <c:pt idx="3857">
                  <c:v>1.9767000000000001</c:v>
                </c:pt>
                <c:pt idx="3858">
                  <c:v>1.9459</c:v>
                </c:pt>
                <c:pt idx="3859">
                  <c:v>1.9662999999999999</c:v>
                </c:pt>
                <c:pt idx="3860">
                  <c:v>2.0171999999999999</c:v>
                </c:pt>
                <c:pt idx="3861">
                  <c:v>2.0375000000000001</c:v>
                </c:pt>
                <c:pt idx="3862">
                  <c:v>2.0792000000000002</c:v>
                </c:pt>
                <c:pt idx="3863">
                  <c:v>2.0585</c:v>
                </c:pt>
                <c:pt idx="3864">
                  <c:v>2.0682999999999998</c:v>
                </c:pt>
                <c:pt idx="3865">
                  <c:v>2.0579999999999998</c:v>
                </c:pt>
                <c:pt idx="3866">
                  <c:v>2.0887000000000002</c:v>
                </c:pt>
                <c:pt idx="3867">
                  <c:v>2.1303999999999998</c:v>
                </c:pt>
                <c:pt idx="3868">
                  <c:v>2.12</c:v>
                </c:pt>
                <c:pt idx="3869">
                  <c:v>2.1301999999999999</c:v>
                </c:pt>
                <c:pt idx="3870">
                  <c:v>2.1297999999999999</c:v>
                </c:pt>
                <c:pt idx="3871">
                  <c:v>2.1501000000000001</c:v>
                </c:pt>
                <c:pt idx="3872">
                  <c:v>2.1714000000000002</c:v>
                </c:pt>
                <c:pt idx="3873">
                  <c:v>2.1711</c:v>
                </c:pt>
                <c:pt idx="3874">
                  <c:v>2.1707999999999998</c:v>
                </c:pt>
                <c:pt idx="3875">
                  <c:v>2.1911</c:v>
                </c:pt>
                <c:pt idx="3876">
                  <c:v>2.2115999999999998</c:v>
                </c:pt>
                <c:pt idx="3877">
                  <c:v>2.2227000000000001</c:v>
                </c:pt>
                <c:pt idx="3878">
                  <c:v>2.2122999999999999</c:v>
                </c:pt>
                <c:pt idx="3879">
                  <c:v>2.2121</c:v>
                </c:pt>
                <c:pt idx="3880">
                  <c:v>2.2015000000000002</c:v>
                </c:pt>
                <c:pt idx="3881">
                  <c:v>2.2218</c:v>
                </c:pt>
                <c:pt idx="3882">
                  <c:v>2.2431999999999999</c:v>
                </c:pt>
                <c:pt idx="3883">
                  <c:v>2.2328000000000001</c:v>
                </c:pt>
                <c:pt idx="3884">
                  <c:v>2.2326000000000001</c:v>
                </c:pt>
                <c:pt idx="3885">
                  <c:v>2.2425000000000002</c:v>
                </c:pt>
                <c:pt idx="3886">
                  <c:v>2.2218</c:v>
                </c:pt>
                <c:pt idx="3887">
                  <c:v>2.2227000000000001</c:v>
                </c:pt>
                <c:pt idx="3888">
                  <c:v>2.202</c:v>
                </c:pt>
                <c:pt idx="3889">
                  <c:v>2.1916000000000002</c:v>
                </c:pt>
                <c:pt idx="3890">
                  <c:v>2.1911999999999998</c:v>
                </c:pt>
                <c:pt idx="3891">
                  <c:v>2.1911</c:v>
                </c:pt>
                <c:pt idx="3892">
                  <c:v>2.2124000000000001</c:v>
                </c:pt>
                <c:pt idx="3893">
                  <c:v>2.1814999999999998</c:v>
                </c:pt>
                <c:pt idx="3894">
                  <c:v>2.181</c:v>
                </c:pt>
                <c:pt idx="3895">
                  <c:v>2.1808999999999998</c:v>
                </c:pt>
                <c:pt idx="3896">
                  <c:v>2.2320000000000002</c:v>
                </c:pt>
                <c:pt idx="3897">
                  <c:v>2.2534000000000001</c:v>
                </c:pt>
                <c:pt idx="3898">
                  <c:v>2.2225000000000001</c:v>
                </c:pt>
                <c:pt idx="3899">
                  <c:v>2.2223999999999999</c:v>
                </c:pt>
                <c:pt idx="3900">
                  <c:v>2.2117</c:v>
                </c:pt>
                <c:pt idx="3901">
                  <c:v>2.2423000000000002</c:v>
                </c:pt>
                <c:pt idx="3902">
                  <c:v>2.3456999999999999</c:v>
                </c:pt>
                <c:pt idx="3903">
                  <c:v>2.3148</c:v>
                </c:pt>
                <c:pt idx="3904">
                  <c:v>2.3044000000000002</c:v>
                </c:pt>
                <c:pt idx="3905">
                  <c:v>2.3142</c:v>
                </c:pt>
                <c:pt idx="3906">
                  <c:v>2.3140999999999998</c:v>
                </c:pt>
                <c:pt idx="3907">
                  <c:v>2.3456999999999999</c:v>
                </c:pt>
                <c:pt idx="3908">
                  <c:v>2.3250999999999999</c:v>
                </c:pt>
                <c:pt idx="3909">
                  <c:v>2.3351999999999999</c:v>
                </c:pt>
                <c:pt idx="3910">
                  <c:v>2.3551000000000002</c:v>
                </c:pt>
                <c:pt idx="3911">
                  <c:v>2.3548999999999998</c:v>
                </c:pt>
                <c:pt idx="3912">
                  <c:v>2.3342999999999998</c:v>
                </c:pt>
                <c:pt idx="3913">
                  <c:v>2.3660999999999999</c:v>
                </c:pt>
                <c:pt idx="3914">
                  <c:v>2.3454000000000002</c:v>
                </c:pt>
                <c:pt idx="3915">
                  <c:v>2.3449999999999998</c:v>
                </c:pt>
                <c:pt idx="3916">
                  <c:v>2.3448000000000002</c:v>
                </c:pt>
                <c:pt idx="3917">
                  <c:v>2.4073000000000002</c:v>
                </c:pt>
                <c:pt idx="3918">
                  <c:v>2.4070999999999998</c:v>
                </c:pt>
                <c:pt idx="3919">
                  <c:v>2.4275000000000002</c:v>
                </c:pt>
                <c:pt idx="3920">
                  <c:v>2.4474999999999998</c:v>
                </c:pt>
                <c:pt idx="3921">
                  <c:v>2.4576000000000002</c:v>
                </c:pt>
                <c:pt idx="3922">
                  <c:v>2.5099</c:v>
                </c:pt>
                <c:pt idx="3923">
                  <c:v>2.4994999999999998</c:v>
                </c:pt>
                <c:pt idx="3924">
                  <c:v>2.4788000000000001</c:v>
                </c:pt>
                <c:pt idx="3925">
                  <c:v>2.4782999999999999</c:v>
                </c:pt>
                <c:pt idx="3926">
                  <c:v>2.4883999999999999</c:v>
                </c:pt>
                <c:pt idx="3927">
                  <c:v>2.5099</c:v>
                </c:pt>
                <c:pt idx="3928">
                  <c:v>2.5098000000000003</c:v>
                </c:pt>
                <c:pt idx="3929">
                  <c:v>2.5095999999999998</c:v>
                </c:pt>
                <c:pt idx="3930">
                  <c:v>2.5399000000000003</c:v>
                </c:pt>
                <c:pt idx="3931">
                  <c:v>2.5293999999999999</c:v>
                </c:pt>
                <c:pt idx="3932">
                  <c:v>2.5716000000000001</c:v>
                </c:pt>
                <c:pt idx="3933">
                  <c:v>2.5714000000000001</c:v>
                </c:pt>
                <c:pt idx="3934">
                  <c:v>2.5712000000000002</c:v>
                </c:pt>
                <c:pt idx="3935">
                  <c:v>2.5910000000000002</c:v>
                </c:pt>
                <c:pt idx="3936">
                  <c:v>2.5907999999999998</c:v>
                </c:pt>
                <c:pt idx="3937">
                  <c:v>2.6214</c:v>
                </c:pt>
                <c:pt idx="3938">
                  <c:v>2.6741000000000001</c:v>
                </c:pt>
                <c:pt idx="3939">
                  <c:v>2.6842000000000001</c:v>
                </c:pt>
                <c:pt idx="3940">
                  <c:v>2.7246999999999999</c:v>
                </c:pt>
                <c:pt idx="3941">
                  <c:v>2.7450000000000001</c:v>
                </c:pt>
                <c:pt idx="3942">
                  <c:v>2.7462</c:v>
                </c:pt>
                <c:pt idx="3943">
                  <c:v>2.7255000000000003</c:v>
                </c:pt>
                <c:pt idx="3944">
                  <c:v>2.7355</c:v>
                </c:pt>
                <c:pt idx="3945">
                  <c:v>2.7452000000000001</c:v>
                </c:pt>
                <c:pt idx="3946">
                  <c:v>2.7244999999999999</c:v>
                </c:pt>
                <c:pt idx="3947">
                  <c:v>2.7462</c:v>
                </c:pt>
                <c:pt idx="3948">
                  <c:v>2.746</c:v>
                </c:pt>
                <c:pt idx="3949">
                  <c:v>2.7252999999999998</c:v>
                </c:pt>
                <c:pt idx="3950">
                  <c:v>2.7555000000000001</c:v>
                </c:pt>
                <c:pt idx="3951">
                  <c:v>2.7654999999999998</c:v>
                </c:pt>
                <c:pt idx="3952">
                  <c:v>2.7873999999999999</c:v>
                </c:pt>
                <c:pt idx="3953">
                  <c:v>2.7871000000000001</c:v>
                </c:pt>
                <c:pt idx="3954">
                  <c:v>2.7766999999999999</c:v>
                </c:pt>
                <c:pt idx="3955">
                  <c:v>2.7965999999999998</c:v>
                </c:pt>
                <c:pt idx="3956">
                  <c:v>2.8066</c:v>
                </c:pt>
                <c:pt idx="3957">
                  <c:v>2.8593000000000002</c:v>
                </c:pt>
                <c:pt idx="3958">
                  <c:v>2.8180000000000001</c:v>
                </c:pt>
                <c:pt idx="3959">
                  <c:v>2.8273999999999999</c:v>
                </c:pt>
                <c:pt idx="3960">
                  <c:v>2.8271999999999999</c:v>
                </c:pt>
                <c:pt idx="3961">
                  <c:v>2.827</c:v>
                </c:pt>
                <c:pt idx="3962">
                  <c:v>2.8285</c:v>
                </c:pt>
                <c:pt idx="3963">
                  <c:v>2.8180000000000001</c:v>
                </c:pt>
                <c:pt idx="3964">
                  <c:v>2.7664</c:v>
                </c:pt>
                <c:pt idx="3965">
                  <c:v>2.7759999999999998</c:v>
                </c:pt>
                <c:pt idx="3966">
                  <c:v>2.7347000000000001</c:v>
                </c:pt>
                <c:pt idx="3967">
                  <c:v>2.7770999999999999</c:v>
                </c:pt>
                <c:pt idx="3968">
                  <c:v>2.7563</c:v>
                </c:pt>
                <c:pt idx="3969">
                  <c:v>2.7561</c:v>
                </c:pt>
                <c:pt idx="3970">
                  <c:v>2.7658</c:v>
                </c:pt>
                <c:pt idx="3971">
                  <c:v>2.7450000000000001</c:v>
                </c:pt>
                <c:pt idx="3972">
                  <c:v>2.7565</c:v>
                </c:pt>
                <c:pt idx="3973">
                  <c:v>2.7665999999999999</c:v>
                </c:pt>
                <c:pt idx="3974">
                  <c:v>2.7664</c:v>
                </c:pt>
                <c:pt idx="3975">
                  <c:v>2.7759999999999998</c:v>
                </c:pt>
                <c:pt idx="3976">
                  <c:v>2.8683000000000001</c:v>
                </c:pt>
                <c:pt idx="3977">
                  <c:v>2.9005000000000001</c:v>
                </c:pt>
                <c:pt idx="3978">
                  <c:v>2.8590999999999998</c:v>
                </c:pt>
                <c:pt idx="3979">
                  <c:v>2.8795000000000002</c:v>
                </c:pt>
                <c:pt idx="3980">
                  <c:v>2.9096000000000002</c:v>
                </c:pt>
                <c:pt idx="3981">
                  <c:v>2.8786</c:v>
                </c:pt>
                <c:pt idx="3982">
                  <c:v>2.9005000000000001</c:v>
                </c:pt>
                <c:pt idx="3983">
                  <c:v>2.8693999999999997</c:v>
                </c:pt>
                <c:pt idx="3984">
                  <c:v>2.8692000000000002</c:v>
                </c:pt>
                <c:pt idx="3985">
                  <c:v>2.8891</c:v>
                </c:pt>
                <c:pt idx="3986">
                  <c:v>2.8786</c:v>
                </c:pt>
                <c:pt idx="3987">
                  <c:v>2.9005000000000001</c:v>
                </c:pt>
                <c:pt idx="3988">
                  <c:v>2.8386</c:v>
                </c:pt>
                <c:pt idx="3989">
                  <c:v>2.7869000000000002</c:v>
                </c:pt>
                <c:pt idx="3990">
                  <c:v>2.8582000000000001</c:v>
                </c:pt>
                <c:pt idx="3991">
                  <c:v>2.8477000000000001</c:v>
                </c:pt>
                <c:pt idx="3992">
                  <c:v>2.8902000000000001</c:v>
                </c:pt>
                <c:pt idx="3993">
                  <c:v>2.8590999999999998</c:v>
                </c:pt>
                <c:pt idx="3994">
                  <c:v>2.8692000000000002</c:v>
                </c:pt>
                <c:pt idx="3995">
                  <c:v>2.8068</c:v>
                </c:pt>
                <c:pt idx="3996">
                  <c:v>2.7964000000000002</c:v>
                </c:pt>
                <c:pt idx="3997">
                  <c:v>2.8696000000000002</c:v>
                </c:pt>
                <c:pt idx="3998">
                  <c:v>2.8487999999999998</c:v>
                </c:pt>
                <c:pt idx="3999">
                  <c:v>2.8589000000000002</c:v>
                </c:pt>
                <c:pt idx="4000">
                  <c:v>2.8788</c:v>
                </c:pt>
                <c:pt idx="4001">
                  <c:v>2.8990999999999998</c:v>
                </c:pt>
                <c:pt idx="4002">
                  <c:v>2.9417</c:v>
                </c:pt>
                <c:pt idx="4003">
                  <c:v>2.9310999999999998</c:v>
                </c:pt>
                <c:pt idx="4004">
                  <c:v>2.9205999999999999</c:v>
                </c:pt>
                <c:pt idx="4005">
                  <c:v>2.9401999999999999</c:v>
                </c:pt>
                <c:pt idx="4006">
                  <c:v>2.94</c:v>
                </c:pt>
                <c:pt idx="4007">
                  <c:v>2.9398</c:v>
                </c:pt>
                <c:pt idx="4008">
                  <c:v>2.9723000000000002</c:v>
                </c:pt>
                <c:pt idx="4009">
                  <c:v>2.972</c:v>
                </c:pt>
                <c:pt idx="4010">
                  <c:v>2.9919000000000002</c:v>
                </c:pt>
                <c:pt idx="4011">
                  <c:v>2.9813999999999998</c:v>
                </c:pt>
                <c:pt idx="4012">
                  <c:v>3.0034000000000001</c:v>
                </c:pt>
                <c:pt idx="4013">
                  <c:v>3.0032000000000001</c:v>
                </c:pt>
                <c:pt idx="4014">
                  <c:v>2.9823</c:v>
                </c:pt>
                <c:pt idx="4015">
                  <c:v>2.9919000000000002</c:v>
                </c:pt>
                <c:pt idx="4016">
                  <c:v>2.9916</c:v>
                </c:pt>
                <c:pt idx="4017">
                  <c:v>2.9931000000000001</c:v>
                </c:pt>
                <c:pt idx="4018">
                  <c:v>2.9826000000000001</c:v>
                </c:pt>
                <c:pt idx="4019">
                  <c:v>2.9515000000000002</c:v>
                </c:pt>
                <c:pt idx="4020">
                  <c:v>2.9713000000000003</c:v>
                </c:pt>
                <c:pt idx="4021">
                  <c:v>2.9710999999999999</c:v>
                </c:pt>
                <c:pt idx="4022">
                  <c:v>3.0137</c:v>
                </c:pt>
                <c:pt idx="4023">
                  <c:v>3.0236999999999998</c:v>
                </c:pt>
                <c:pt idx="4024">
                  <c:v>3.0543999999999998</c:v>
                </c:pt>
                <c:pt idx="4025">
                  <c:v>3.0844999999999998</c:v>
                </c:pt>
                <c:pt idx="4026">
                  <c:v>3.0945</c:v>
                </c:pt>
                <c:pt idx="4027">
                  <c:v>3.1269999999999998</c:v>
                </c:pt>
                <c:pt idx="4028">
                  <c:v>3.1164000000000001</c:v>
                </c:pt>
                <c:pt idx="4029">
                  <c:v>3.1160999999999999</c:v>
                </c:pt>
                <c:pt idx="4030">
                  <c:v>3.1562000000000001</c:v>
                </c:pt>
                <c:pt idx="4031">
                  <c:v>3.1558999999999999</c:v>
                </c:pt>
                <c:pt idx="4032">
                  <c:v>3.1556999999999999</c:v>
                </c:pt>
                <c:pt idx="4033">
                  <c:v>3.1781999999999999</c:v>
                </c:pt>
                <c:pt idx="4034">
                  <c:v>3.1366999999999998</c:v>
                </c:pt>
                <c:pt idx="4035">
                  <c:v>3.1667999999999998</c:v>
                </c:pt>
                <c:pt idx="4036">
                  <c:v>3.1562000000000001</c:v>
                </c:pt>
                <c:pt idx="4037">
                  <c:v>3.1991000000000001</c:v>
                </c:pt>
                <c:pt idx="4038">
                  <c:v>3.2090999999999998</c:v>
                </c:pt>
                <c:pt idx="4039">
                  <c:v>3.2191000000000001</c:v>
                </c:pt>
                <c:pt idx="4040">
                  <c:v>3.2387999999999999</c:v>
                </c:pt>
                <c:pt idx="4041">
                  <c:v>3.2488000000000001</c:v>
                </c:pt>
                <c:pt idx="4042">
                  <c:v>3.2917999999999998</c:v>
                </c:pt>
                <c:pt idx="4043">
                  <c:v>3.2915000000000001</c:v>
                </c:pt>
                <c:pt idx="4044">
                  <c:v>3.3426999999999998</c:v>
                </c:pt>
                <c:pt idx="4045">
                  <c:v>3.3624000000000001</c:v>
                </c:pt>
                <c:pt idx="4046">
                  <c:v>3.3826999999999998</c:v>
                </c:pt>
                <c:pt idx="4047">
                  <c:v>3.4154999999999998</c:v>
                </c:pt>
                <c:pt idx="4048">
                  <c:v>3.3843000000000001</c:v>
                </c:pt>
                <c:pt idx="4049">
                  <c:v>3.3942999999999999</c:v>
                </c:pt>
                <c:pt idx="4050">
                  <c:v>3.3933</c:v>
                </c:pt>
                <c:pt idx="4051">
                  <c:v>3.4239000000000002</c:v>
                </c:pt>
                <c:pt idx="4052">
                  <c:v>3.4670999999999998</c:v>
                </c:pt>
                <c:pt idx="4053">
                  <c:v>3.4462000000000002</c:v>
                </c:pt>
                <c:pt idx="4054">
                  <c:v>3.4561000000000002</c:v>
                </c:pt>
                <c:pt idx="4055">
                  <c:v>3.5066999999999999</c:v>
                </c:pt>
                <c:pt idx="4056">
                  <c:v>3.4961000000000002</c:v>
                </c:pt>
                <c:pt idx="4057">
                  <c:v>3.5084</c:v>
                </c:pt>
                <c:pt idx="4058">
                  <c:v>3.4977</c:v>
                </c:pt>
                <c:pt idx="4059">
                  <c:v>3.4870999999999999</c:v>
                </c:pt>
                <c:pt idx="4060">
                  <c:v>3.5066999999999999</c:v>
                </c:pt>
                <c:pt idx="4061">
                  <c:v>3.4961000000000002</c:v>
                </c:pt>
                <c:pt idx="4062">
                  <c:v>3.5289999999999999</c:v>
                </c:pt>
                <c:pt idx="4063">
                  <c:v>3.5080999999999998</c:v>
                </c:pt>
                <c:pt idx="4064">
                  <c:v>3.4664999999999999</c:v>
                </c:pt>
                <c:pt idx="4065">
                  <c:v>3.5066999999999999</c:v>
                </c:pt>
                <c:pt idx="4066">
                  <c:v>3.4961000000000002</c:v>
                </c:pt>
                <c:pt idx="4067">
                  <c:v>3.5087000000000002</c:v>
                </c:pt>
                <c:pt idx="4068">
                  <c:v>3.4878</c:v>
                </c:pt>
                <c:pt idx="4069">
                  <c:v>3.5080999999999998</c:v>
                </c:pt>
                <c:pt idx="4070">
                  <c:v>3.5380000000000003</c:v>
                </c:pt>
                <c:pt idx="4071">
                  <c:v>3.5583</c:v>
                </c:pt>
                <c:pt idx="4072">
                  <c:v>3.5497000000000001</c:v>
                </c:pt>
                <c:pt idx="4073">
                  <c:v>3.4977</c:v>
                </c:pt>
                <c:pt idx="4074">
                  <c:v>3.4148999999999998</c:v>
                </c:pt>
                <c:pt idx="4075">
                  <c:v>3.4445000000000001</c:v>
                </c:pt>
                <c:pt idx="4076">
                  <c:v>3.4441999999999999</c:v>
                </c:pt>
                <c:pt idx="4077">
                  <c:v>3.4851000000000001</c:v>
                </c:pt>
                <c:pt idx="4078">
                  <c:v>3.4771000000000001</c:v>
                </c:pt>
                <c:pt idx="4079">
                  <c:v>3.4561000000000002</c:v>
                </c:pt>
                <c:pt idx="4080">
                  <c:v>3.4655</c:v>
                </c:pt>
                <c:pt idx="4081">
                  <c:v>3.4754999999999998</c:v>
                </c:pt>
                <c:pt idx="4082">
                  <c:v>3.4670999999999998</c:v>
                </c:pt>
                <c:pt idx="4083">
                  <c:v>3.4255</c:v>
                </c:pt>
                <c:pt idx="4084">
                  <c:v>3.4355000000000002</c:v>
                </c:pt>
                <c:pt idx="4085">
                  <c:v>3.4758</c:v>
                </c:pt>
                <c:pt idx="4086">
                  <c:v>3.5167000000000002</c:v>
                </c:pt>
                <c:pt idx="4087">
                  <c:v>3.5910000000000002</c:v>
                </c:pt>
                <c:pt idx="4088">
                  <c:v>3.3843000000000001</c:v>
                </c:pt>
                <c:pt idx="4089">
                  <c:v>3.4458000000000002</c:v>
                </c:pt>
                <c:pt idx="4090">
                  <c:v>3.4655</c:v>
                </c:pt>
                <c:pt idx="4091">
                  <c:v>3.4961000000000002</c:v>
                </c:pt>
                <c:pt idx="4092">
                  <c:v>3.4773999999999998</c:v>
                </c:pt>
                <c:pt idx="4093">
                  <c:v>3.4565000000000001</c:v>
                </c:pt>
                <c:pt idx="4094">
                  <c:v>3.5282999999999998</c:v>
                </c:pt>
                <c:pt idx="4095">
                  <c:v>3.5375999999999999</c:v>
                </c:pt>
                <c:pt idx="4096">
                  <c:v>3.5579000000000001</c:v>
                </c:pt>
                <c:pt idx="4097">
                  <c:v>3.6013000000000002</c:v>
                </c:pt>
                <c:pt idx="4098">
                  <c:v>3.5493000000000001</c:v>
                </c:pt>
                <c:pt idx="4099">
                  <c:v>3.5903</c:v>
                </c:pt>
                <c:pt idx="4100">
                  <c:v>3.5991999999999997</c:v>
                </c:pt>
                <c:pt idx="4101">
                  <c:v>3.5987999999999998</c:v>
                </c:pt>
                <c:pt idx="4102">
                  <c:v>3.6396999999999999</c:v>
                </c:pt>
                <c:pt idx="4103">
                  <c:v>3.6938</c:v>
                </c:pt>
                <c:pt idx="4104">
                  <c:v>3.7347999999999999</c:v>
                </c:pt>
                <c:pt idx="4105">
                  <c:v>3.7852000000000001</c:v>
                </c:pt>
                <c:pt idx="4106">
                  <c:v>3.7744999999999997</c:v>
                </c:pt>
                <c:pt idx="4107">
                  <c:v>3.8491999999999997</c:v>
                </c:pt>
                <c:pt idx="4108">
                  <c:v>3.8487999999999998</c:v>
                </c:pt>
                <c:pt idx="4109">
                  <c:v>3.8277000000000001</c:v>
                </c:pt>
                <c:pt idx="4110">
                  <c:v>3.8472</c:v>
                </c:pt>
                <c:pt idx="4111">
                  <c:v>3.8468</c:v>
                </c:pt>
                <c:pt idx="4112">
                  <c:v>3.9215999999999998</c:v>
                </c:pt>
                <c:pt idx="4113">
                  <c:v>3.8900999999999999</c:v>
                </c:pt>
                <c:pt idx="4114">
                  <c:v>3.8794</c:v>
                </c:pt>
                <c:pt idx="4115">
                  <c:v>3.9091</c:v>
                </c:pt>
                <c:pt idx="4116">
                  <c:v>3.8776999999999999</c:v>
                </c:pt>
                <c:pt idx="4117">
                  <c:v>3.9525999999999999</c:v>
                </c:pt>
                <c:pt idx="4118">
                  <c:v>3.9211999999999998</c:v>
                </c:pt>
                <c:pt idx="4119">
                  <c:v>3.9310999999999998</c:v>
                </c:pt>
                <c:pt idx="4120">
                  <c:v>3.9504999999999999</c:v>
                </c:pt>
                <c:pt idx="4121">
                  <c:v>3.9087000000000001</c:v>
                </c:pt>
                <c:pt idx="4122">
                  <c:v>3.9525999999999999</c:v>
                </c:pt>
                <c:pt idx="4123">
                  <c:v>3.9521999999999999</c:v>
                </c:pt>
                <c:pt idx="4124">
                  <c:v>3.9607999999999999</c:v>
                </c:pt>
                <c:pt idx="4125">
                  <c:v>3.9603999999999999</c:v>
                </c:pt>
                <c:pt idx="4126">
                  <c:v>3.9702999999999999</c:v>
                </c:pt>
                <c:pt idx="4127">
                  <c:v>4.0042999999999997</c:v>
                </c:pt>
                <c:pt idx="4128">
                  <c:v>3.9935</c:v>
                </c:pt>
                <c:pt idx="4129">
                  <c:v>4.0034000000000001</c:v>
                </c:pt>
                <c:pt idx="4130">
                  <c:v>4.0021000000000004</c:v>
                </c:pt>
                <c:pt idx="4131">
                  <c:v>3.9706999999999999</c:v>
                </c:pt>
                <c:pt idx="4132">
                  <c:v>3.9112</c:v>
                </c:pt>
                <c:pt idx="4133">
                  <c:v>3.9413999999999998</c:v>
                </c:pt>
                <c:pt idx="4134">
                  <c:v>3.9401000000000002</c:v>
                </c:pt>
                <c:pt idx="4135">
                  <c:v>3.9397000000000002</c:v>
                </c:pt>
                <c:pt idx="4136">
                  <c:v>3.9191000000000003</c:v>
                </c:pt>
                <c:pt idx="4137">
                  <c:v>3.9733000000000001</c:v>
                </c:pt>
                <c:pt idx="4138">
                  <c:v>3.9314999999999998</c:v>
                </c:pt>
                <c:pt idx="4139">
                  <c:v>3.9621</c:v>
                </c:pt>
                <c:pt idx="4140">
                  <c:v>3.9815</c:v>
                </c:pt>
                <c:pt idx="4141">
                  <c:v>3.9914000000000001</c:v>
                </c:pt>
                <c:pt idx="4142">
                  <c:v>4.0250000000000004</c:v>
                </c:pt>
                <c:pt idx="4143">
                  <c:v>4.0141999999999998</c:v>
                </c:pt>
                <c:pt idx="4144">
                  <c:v>3.9310999999999998</c:v>
                </c:pt>
                <c:pt idx="4145">
                  <c:v>3.9298000000000002</c:v>
                </c:pt>
                <c:pt idx="4146">
                  <c:v>3.9087000000000001</c:v>
                </c:pt>
                <c:pt idx="4147">
                  <c:v>3.9009</c:v>
                </c:pt>
                <c:pt idx="4148">
                  <c:v>3.8797999999999999</c:v>
                </c:pt>
                <c:pt idx="4149">
                  <c:v>3.9413999999999998</c:v>
                </c:pt>
                <c:pt idx="4150">
                  <c:v>3.9195000000000002</c:v>
                </c:pt>
                <c:pt idx="4151">
                  <c:v>3.95</c:v>
                </c:pt>
                <c:pt idx="4152">
                  <c:v>3.9628999999999999</c:v>
                </c:pt>
                <c:pt idx="4153">
                  <c:v>3.9832000000000001</c:v>
                </c:pt>
                <c:pt idx="4154">
                  <c:v>3.9828000000000001</c:v>
                </c:pt>
                <c:pt idx="4155">
                  <c:v>3.9809999999999999</c:v>
                </c:pt>
                <c:pt idx="4156">
                  <c:v>3.9595000000000002</c:v>
                </c:pt>
                <c:pt idx="4157">
                  <c:v>3.9417999999999997</c:v>
                </c:pt>
                <c:pt idx="4158">
                  <c:v>3.9931000000000001</c:v>
                </c:pt>
                <c:pt idx="4159">
                  <c:v>4.0739999999999998</c:v>
                </c:pt>
                <c:pt idx="4160">
                  <c:v>4.0735999999999999</c:v>
                </c:pt>
                <c:pt idx="4161">
                  <c:v>4.1143999999999998</c:v>
                </c:pt>
                <c:pt idx="4162">
                  <c:v>4.1798000000000002</c:v>
                </c:pt>
                <c:pt idx="4163">
                  <c:v>4.1792999999999996</c:v>
                </c:pt>
                <c:pt idx="4164">
                  <c:v>4.1985000000000001</c:v>
                </c:pt>
                <c:pt idx="4165">
                  <c:v>4.2084000000000001</c:v>
                </c:pt>
                <c:pt idx="4166">
                  <c:v>4.2838000000000003</c:v>
                </c:pt>
                <c:pt idx="4167">
                  <c:v>4.2937000000000003</c:v>
                </c:pt>
                <c:pt idx="4168">
                  <c:v>4.3034999999999997</c:v>
                </c:pt>
                <c:pt idx="4169">
                  <c:v>4.3221999999999996</c:v>
                </c:pt>
                <c:pt idx="4170">
                  <c:v>4.3216999999999999</c:v>
                </c:pt>
                <c:pt idx="4171">
                  <c:v>4.3212000000000002</c:v>
                </c:pt>
                <c:pt idx="4172">
                  <c:v>4.3455000000000004</c:v>
                </c:pt>
                <c:pt idx="4173">
                  <c:v>4.3449</c:v>
                </c:pt>
                <c:pt idx="4174">
                  <c:v>4.3536999999999999</c:v>
                </c:pt>
                <c:pt idx="4175">
                  <c:v>4.3429000000000002</c:v>
                </c:pt>
                <c:pt idx="4176">
                  <c:v>4.3874000000000004</c:v>
                </c:pt>
                <c:pt idx="4177">
                  <c:v>4.4180000000000001</c:v>
                </c:pt>
                <c:pt idx="4178">
                  <c:v>4.4278000000000004</c:v>
                </c:pt>
                <c:pt idx="4179">
                  <c:v>4.4366000000000003</c:v>
                </c:pt>
                <c:pt idx="4180">
                  <c:v>4.4463999999999997</c:v>
                </c:pt>
                <c:pt idx="4181">
                  <c:v>4.46</c:v>
                </c:pt>
                <c:pt idx="4182">
                  <c:v>4.4698000000000002</c:v>
                </c:pt>
                <c:pt idx="4183">
                  <c:v>4.4692999999999996</c:v>
                </c:pt>
                <c:pt idx="4184">
                  <c:v>4.4676</c:v>
                </c:pt>
                <c:pt idx="4185">
                  <c:v>4.4774000000000003</c:v>
                </c:pt>
                <c:pt idx="4186">
                  <c:v>4.4911000000000003</c:v>
                </c:pt>
                <c:pt idx="4187">
                  <c:v>4.5008999999999997</c:v>
                </c:pt>
                <c:pt idx="4188">
                  <c:v>4.5106999999999999</c:v>
                </c:pt>
                <c:pt idx="4189">
                  <c:v>4.5297999999999998</c:v>
                </c:pt>
                <c:pt idx="4190">
                  <c:v>4.5292000000000003</c:v>
                </c:pt>
                <c:pt idx="4191">
                  <c:v>4.5533000000000001</c:v>
                </c:pt>
                <c:pt idx="4192">
                  <c:v>4.5423999999999998</c:v>
                </c:pt>
                <c:pt idx="4193">
                  <c:v>4.5315000000000003</c:v>
                </c:pt>
                <c:pt idx="4194">
                  <c:v>4.5292000000000003</c:v>
                </c:pt>
                <c:pt idx="4195">
                  <c:v>4.5286</c:v>
                </c:pt>
                <c:pt idx="4196">
                  <c:v>4.5488</c:v>
                </c:pt>
                <c:pt idx="4197">
                  <c:v>4.5631000000000004</c:v>
                </c:pt>
                <c:pt idx="4198">
                  <c:v>4.5833000000000004</c:v>
                </c:pt>
                <c:pt idx="4199">
                  <c:v>4.5815999999999999</c:v>
                </c:pt>
                <c:pt idx="4200">
                  <c:v>4.5914000000000001</c:v>
                </c:pt>
                <c:pt idx="4201">
                  <c:v>4.6155999999999997</c:v>
                </c:pt>
                <c:pt idx="4202">
                  <c:v>4.5943000000000005</c:v>
                </c:pt>
                <c:pt idx="4203">
                  <c:v>4.5937000000000001</c:v>
                </c:pt>
                <c:pt idx="4204">
                  <c:v>4.6022999999999996</c:v>
                </c:pt>
                <c:pt idx="4205">
                  <c:v>4.5602999999999998</c:v>
                </c:pt>
                <c:pt idx="4206">
                  <c:v>4.5948000000000002</c:v>
                </c:pt>
                <c:pt idx="4207">
                  <c:v>4.5735000000000001</c:v>
                </c:pt>
                <c:pt idx="4208">
                  <c:v>4.5728999999999997</c:v>
                </c:pt>
                <c:pt idx="4209">
                  <c:v>4.6022999999999996</c:v>
                </c:pt>
                <c:pt idx="4210">
                  <c:v>4.5809999999999995</c:v>
                </c:pt>
                <c:pt idx="4211">
                  <c:v>4.5845000000000002</c:v>
                </c:pt>
                <c:pt idx="4212">
                  <c:v>4.6045999999999996</c:v>
                </c:pt>
                <c:pt idx="4213">
                  <c:v>4.5937000000000001</c:v>
                </c:pt>
                <c:pt idx="4214">
                  <c:v>4.6127000000000002</c:v>
                </c:pt>
                <c:pt idx="4215">
                  <c:v>4.6327999999999996</c:v>
                </c:pt>
                <c:pt idx="4216">
                  <c:v>4.6777999999999995</c:v>
                </c:pt>
                <c:pt idx="4217">
                  <c:v>4.6772</c:v>
                </c:pt>
                <c:pt idx="4218">
                  <c:v>4.6558999999999999</c:v>
                </c:pt>
                <c:pt idx="4219">
                  <c:v>4.6334</c:v>
                </c:pt>
                <c:pt idx="4220">
                  <c:v>4.6223999999999998</c:v>
                </c:pt>
                <c:pt idx="4221">
                  <c:v>4.6363000000000003</c:v>
                </c:pt>
                <c:pt idx="4222">
                  <c:v>4.6150000000000002</c:v>
                </c:pt>
                <c:pt idx="4223">
                  <c:v>4.6040000000000001</c:v>
                </c:pt>
                <c:pt idx="4224">
                  <c:v>4.6022999999999996</c:v>
                </c:pt>
                <c:pt idx="4225">
                  <c:v>4.6327999999999996</c:v>
                </c:pt>
                <c:pt idx="4226">
                  <c:v>4.6570999999999998</c:v>
                </c:pt>
                <c:pt idx="4227">
                  <c:v>4.6669</c:v>
                </c:pt>
                <c:pt idx="4228">
                  <c:v>4.6662999999999997</c:v>
                </c:pt>
                <c:pt idx="4229">
                  <c:v>4.6748000000000003</c:v>
                </c:pt>
                <c:pt idx="4230">
                  <c:v>4.6742999999999997</c:v>
                </c:pt>
                <c:pt idx="4231">
                  <c:v>4.6882000000000001</c:v>
                </c:pt>
                <c:pt idx="4232">
                  <c:v>4.6980000000000004</c:v>
                </c:pt>
                <c:pt idx="4233">
                  <c:v>4.6852</c:v>
                </c:pt>
                <c:pt idx="4234">
                  <c:v>4.6845999999999997</c:v>
                </c:pt>
                <c:pt idx="4235">
                  <c:v>4.6840000000000002</c:v>
                </c:pt>
                <c:pt idx="4236">
                  <c:v>4.7089999999999996</c:v>
                </c:pt>
                <c:pt idx="4237">
                  <c:v>4.7084000000000001</c:v>
                </c:pt>
                <c:pt idx="4238">
                  <c:v>4.7180999999999997</c:v>
                </c:pt>
                <c:pt idx="4239">
                  <c:v>4.7370999999999999</c:v>
                </c:pt>
                <c:pt idx="4240">
                  <c:v>4.7363999999999997</c:v>
                </c:pt>
                <c:pt idx="4241">
                  <c:v>4.7713000000000001</c:v>
                </c:pt>
                <c:pt idx="4242">
                  <c:v>4.7706999999999997</c:v>
                </c:pt>
                <c:pt idx="4243">
                  <c:v>4.7699999999999996</c:v>
                </c:pt>
                <c:pt idx="4244">
                  <c:v>4.7577999999999996</c:v>
                </c:pt>
                <c:pt idx="4245">
                  <c:v>4.7675000000000001</c:v>
                </c:pt>
                <c:pt idx="4246">
                  <c:v>4.8024000000000004</c:v>
                </c:pt>
                <c:pt idx="4247">
                  <c:v>4.8121999999999998</c:v>
                </c:pt>
                <c:pt idx="4248">
                  <c:v>4.7907999999999999</c:v>
                </c:pt>
                <c:pt idx="4249">
                  <c:v>4.8097000000000003</c:v>
                </c:pt>
                <c:pt idx="4250">
                  <c:v>4.8193999999999999</c:v>
                </c:pt>
                <c:pt idx="4251">
                  <c:v>4.8751999999999995</c:v>
                </c:pt>
                <c:pt idx="4252">
                  <c:v>4.8640999999999996</c:v>
                </c:pt>
                <c:pt idx="4253">
                  <c:v>4.8116000000000003</c:v>
                </c:pt>
                <c:pt idx="4254">
                  <c:v>4.8097000000000003</c:v>
                </c:pt>
                <c:pt idx="4255">
                  <c:v>4.7986000000000004</c:v>
                </c:pt>
                <c:pt idx="4256">
                  <c:v>4.8128000000000002</c:v>
                </c:pt>
                <c:pt idx="4257">
                  <c:v>4.8121999999999998</c:v>
                </c:pt>
                <c:pt idx="4258">
                  <c:v>4.8219000000000003</c:v>
                </c:pt>
                <c:pt idx="4259">
                  <c:v>4.8097000000000003</c:v>
                </c:pt>
                <c:pt idx="4260">
                  <c:v>4.7986000000000004</c:v>
                </c:pt>
                <c:pt idx="4261">
                  <c:v>4.8128000000000002</c:v>
                </c:pt>
                <c:pt idx="4262">
                  <c:v>4.8225999999999996</c:v>
                </c:pt>
                <c:pt idx="4263">
                  <c:v>4.8116000000000003</c:v>
                </c:pt>
                <c:pt idx="4264">
                  <c:v>4.8297999999999996</c:v>
                </c:pt>
                <c:pt idx="4265">
                  <c:v>4.8297999999999996</c:v>
                </c:pt>
                <c:pt idx="4266">
                  <c:v>4.8078000000000003</c:v>
                </c:pt>
                <c:pt idx="4267">
                  <c:v>4.8330000000000002</c:v>
                </c:pt>
                <c:pt idx="4268">
                  <c:v>4.8219000000000003</c:v>
                </c:pt>
                <c:pt idx="4269">
                  <c:v>4.7992999999999997</c:v>
                </c:pt>
                <c:pt idx="4270">
                  <c:v>4.8090000000000002</c:v>
                </c:pt>
                <c:pt idx="4271">
                  <c:v>4.8544</c:v>
                </c:pt>
                <c:pt idx="4272">
                  <c:v>4.8433000000000002</c:v>
                </c:pt>
                <c:pt idx="4273">
                  <c:v>4.8530999999999995</c:v>
                </c:pt>
                <c:pt idx="4274">
                  <c:v>4.8719000000000001</c:v>
                </c:pt>
                <c:pt idx="4275">
                  <c:v>4.8920000000000003</c:v>
                </c:pt>
                <c:pt idx="4276">
                  <c:v>4.8855000000000004</c:v>
                </c:pt>
                <c:pt idx="4277">
                  <c:v>4.8849</c:v>
                </c:pt>
                <c:pt idx="4278">
                  <c:v>4.8219000000000003</c:v>
                </c:pt>
                <c:pt idx="4279">
                  <c:v>4.8615000000000004</c:v>
                </c:pt>
                <c:pt idx="4280">
                  <c:v>4.8712</c:v>
                </c:pt>
                <c:pt idx="4281">
                  <c:v>4.9166999999999996</c:v>
                </c:pt>
                <c:pt idx="4282">
                  <c:v>4.9056999999999995</c:v>
                </c:pt>
                <c:pt idx="4283">
                  <c:v>4.8945999999999996</c:v>
                </c:pt>
                <c:pt idx="4284">
                  <c:v>4.9549000000000003</c:v>
                </c:pt>
                <c:pt idx="4285">
                  <c:v>4.9749999999999996</c:v>
                </c:pt>
                <c:pt idx="4286">
                  <c:v>5.0311000000000003</c:v>
                </c:pt>
                <c:pt idx="4287">
                  <c:v>4.9888000000000003</c:v>
                </c:pt>
                <c:pt idx="4288">
                  <c:v>4.9881000000000002</c:v>
                </c:pt>
                <c:pt idx="4289">
                  <c:v>4.9756999999999998</c:v>
                </c:pt>
                <c:pt idx="4290">
                  <c:v>5.0054999999999996</c:v>
                </c:pt>
                <c:pt idx="4291">
                  <c:v>5.0614999999999997</c:v>
                </c:pt>
                <c:pt idx="4292">
                  <c:v>5.0088999999999997</c:v>
                </c:pt>
                <c:pt idx="4293">
                  <c:v>4.9881000000000002</c:v>
                </c:pt>
                <c:pt idx="4294">
                  <c:v>4.9963999999999995</c:v>
                </c:pt>
                <c:pt idx="4295">
                  <c:v>4.9958</c:v>
                </c:pt>
                <c:pt idx="4296">
                  <c:v>5.0518999999999998</c:v>
                </c:pt>
                <c:pt idx="4297">
                  <c:v>5.0614999999999997</c:v>
                </c:pt>
                <c:pt idx="4298">
                  <c:v>5.0400999999999998</c:v>
                </c:pt>
                <c:pt idx="4299">
                  <c:v>5.0484</c:v>
                </c:pt>
                <c:pt idx="4300">
                  <c:v>5.0683999999999996</c:v>
                </c:pt>
                <c:pt idx="4301">
                  <c:v>5.1246999999999998</c:v>
                </c:pt>
                <c:pt idx="4302">
                  <c:v>5.1031000000000004</c:v>
                </c:pt>
                <c:pt idx="4303">
                  <c:v>5.0815999999999999</c:v>
                </c:pt>
                <c:pt idx="4304">
                  <c:v>5.0690999999999997</c:v>
                </c:pt>
                <c:pt idx="4305">
                  <c:v>5.0788000000000002</c:v>
                </c:pt>
                <c:pt idx="4306">
                  <c:v>5.1246999999999998</c:v>
                </c:pt>
                <c:pt idx="4307">
                  <c:v>5.0926999999999998</c:v>
                </c:pt>
                <c:pt idx="4308">
                  <c:v>5.0919999999999996</c:v>
                </c:pt>
                <c:pt idx="4309">
                  <c:v>5.0484</c:v>
                </c:pt>
                <c:pt idx="4310">
                  <c:v>5.0683999999999996</c:v>
                </c:pt>
                <c:pt idx="4311">
                  <c:v>5.1039000000000003</c:v>
                </c:pt>
                <c:pt idx="4312">
                  <c:v>5.1031000000000004</c:v>
                </c:pt>
                <c:pt idx="4313">
                  <c:v>5.1024000000000003</c:v>
                </c:pt>
                <c:pt idx="4314">
                  <c:v>5.0690999999999997</c:v>
                </c:pt>
                <c:pt idx="4315">
                  <c:v>5.0995999999999997</c:v>
                </c:pt>
                <c:pt idx="4316">
                  <c:v>5.0934999999999997</c:v>
                </c:pt>
                <c:pt idx="4317">
                  <c:v>5.0614999999999997</c:v>
                </c:pt>
                <c:pt idx="4318">
                  <c:v>5.0400999999999998</c:v>
                </c:pt>
                <c:pt idx="4319">
                  <c:v>5.0587</c:v>
                </c:pt>
                <c:pt idx="4320">
                  <c:v>5.0788000000000002</c:v>
                </c:pt>
                <c:pt idx="4321">
                  <c:v>5.0830000000000002</c:v>
                </c:pt>
                <c:pt idx="4322">
                  <c:v>5.0614999999999997</c:v>
                </c:pt>
                <c:pt idx="4323">
                  <c:v>5.0815999999999999</c:v>
                </c:pt>
                <c:pt idx="4324">
                  <c:v>5.0899000000000001</c:v>
                </c:pt>
                <c:pt idx="4325">
                  <c:v>5.0788000000000002</c:v>
                </c:pt>
                <c:pt idx="4326">
                  <c:v>5.0941999999999998</c:v>
                </c:pt>
                <c:pt idx="4327">
                  <c:v>5.0830000000000002</c:v>
                </c:pt>
                <c:pt idx="4328">
                  <c:v>5.0823</c:v>
                </c:pt>
                <c:pt idx="4329">
                  <c:v>5.101</c:v>
                </c:pt>
                <c:pt idx="4330">
                  <c:v>5.0795000000000003</c:v>
                </c:pt>
                <c:pt idx="4331">
                  <c:v>5.0622999999999996</c:v>
                </c:pt>
                <c:pt idx="4332">
                  <c:v>5.0407999999999999</c:v>
                </c:pt>
                <c:pt idx="4333">
                  <c:v>5.0297000000000001</c:v>
                </c:pt>
                <c:pt idx="4334">
                  <c:v>5.0061</c:v>
                </c:pt>
                <c:pt idx="4335">
                  <c:v>5.0054999999999996</c:v>
                </c:pt>
                <c:pt idx="4336">
                  <c:v>4.9736000000000002</c:v>
                </c:pt>
                <c:pt idx="4337">
                  <c:v>4.9576000000000002</c:v>
                </c:pt>
                <c:pt idx="4338">
                  <c:v>4.9569000000000001</c:v>
                </c:pt>
                <c:pt idx="4339">
                  <c:v>4.9238</c:v>
                </c:pt>
                <c:pt idx="4340">
                  <c:v>4.9230999999999998</c:v>
                </c:pt>
                <c:pt idx="4341">
                  <c:v>4.8959000000000001</c:v>
                </c:pt>
                <c:pt idx="4342">
                  <c:v>4.8952999999999998</c:v>
                </c:pt>
                <c:pt idx="4343">
                  <c:v>4.9257999999999997</c:v>
                </c:pt>
                <c:pt idx="4344">
                  <c:v>4.9341999999999997</c:v>
                </c:pt>
                <c:pt idx="4345">
                  <c:v>4.9335000000000004</c:v>
                </c:pt>
                <c:pt idx="4346">
                  <c:v>4.9375</c:v>
                </c:pt>
                <c:pt idx="4347">
                  <c:v>4.9161000000000001</c:v>
                </c:pt>
                <c:pt idx="4348">
                  <c:v>4.9050000000000002</c:v>
                </c:pt>
                <c:pt idx="4349">
                  <c:v>4.9134000000000002</c:v>
                </c:pt>
                <c:pt idx="4350">
                  <c:v>4.8920000000000003</c:v>
                </c:pt>
                <c:pt idx="4351">
                  <c:v>4.8751999999999995</c:v>
                </c:pt>
                <c:pt idx="4352">
                  <c:v>4.8745000000000003</c:v>
                </c:pt>
                <c:pt idx="4353">
                  <c:v>4.8635000000000002</c:v>
                </c:pt>
                <c:pt idx="4354">
                  <c:v>4.8719000000000001</c:v>
                </c:pt>
                <c:pt idx="4355">
                  <c:v>4.8815999999999997</c:v>
                </c:pt>
                <c:pt idx="4356">
                  <c:v>4.9062999999999999</c:v>
                </c:pt>
                <c:pt idx="4357">
                  <c:v>4.9056999999999995</c:v>
                </c:pt>
                <c:pt idx="4358">
                  <c:v>4.9257999999999997</c:v>
                </c:pt>
                <c:pt idx="4359">
                  <c:v>4.9335000000000004</c:v>
                </c:pt>
                <c:pt idx="4360">
                  <c:v>4.9328000000000003</c:v>
                </c:pt>
                <c:pt idx="4361">
                  <c:v>4.9633000000000003</c:v>
                </c:pt>
                <c:pt idx="4362">
                  <c:v>5.0095999999999998</c:v>
                </c:pt>
                <c:pt idx="4363">
                  <c:v>5.0400999999999998</c:v>
                </c:pt>
                <c:pt idx="4364">
                  <c:v>5.0484</c:v>
                </c:pt>
                <c:pt idx="4365">
                  <c:v>5.0476999999999999</c:v>
                </c:pt>
                <c:pt idx="4366">
                  <c:v>5.0830000000000002</c:v>
                </c:pt>
                <c:pt idx="4367">
                  <c:v>5.0823</c:v>
                </c:pt>
                <c:pt idx="4368">
                  <c:v>5.0919999999999996</c:v>
                </c:pt>
                <c:pt idx="4369">
                  <c:v>5.0795000000000003</c:v>
                </c:pt>
                <c:pt idx="4370">
                  <c:v>5.0995999999999997</c:v>
                </c:pt>
                <c:pt idx="4371">
                  <c:v>5.1143000000000001</c:v>
                </c:pt>
                <c:pt idx="4372">
                  <c:v>5.1135000000000002</c:v>
                </c:pt>
                <c:pt idx="4373">
                  <c:v>5.1024000000000003</c:v>
                </c:pt>
                <c:pt idx="4374">
                  <c:v>5.0899000000000001</c:v>
                </c:pt>
                <c:pt idx="4375">
                  <c:v>5.0683999999999996</c:v>
                </c:pt>
                <c:pt idx="4376">
                  <c:v>5.0725999999999996</c:v>
                </c:pt>
                <c:pt idx="4377">
                  <c:v>5.0511999999999997</c:v>
                </c:pt>
                <c:pt idx="4378">
                  <c:v>5.0505000000000004</c:v>
                </c:pt>
                <c:pt idx="4379">
                  <c:v>5.0795000000000003</c:v>
                </c:pt>
                <c:pt idx="4380">
                  <c:v>5.0683999999999996</c:v>
                </c:pt>
                <c:pt idx="4381">
                  <c:v>5.0725999999999996</c:v>
                </c:pt>
                <c:pt idx="4382">
                  <c:v>5.0926999999999998</c:v>
                </c:pt>
                <c:pt idx="4383">
                  <c:v>5.0919999999999996</c:v>
                </c:pt>
                <c:pt idx="4384">
                  <c:v>5.0795000000000003</c:v>
                </c:pt>
                <c:pt idx="4385">
                  <c:v>5.0683999999999996</c:v>
                </c:pt>
                <c:pt idx="4386">
                  <c:v>5.0830000000000002</c:v>
                </c:pt>
                <c:pt idx="4387">
                  <c:v>5.0823</c:v>
                </c:pt>
                <c:pt idx="4388">
                  <c:v>5.0919999999999996</c:v>
                </c:pt>
                <c:pt idx="4389">
                  <c:v>5.0795000000000003</c:v>
                </c:pt>
                <c:pt idx="4390">
                  <c:v>5.0476999999999999</c:v>
                </c:pt>
                <c:pt idx="4391">
                  <c:v>5.0518999999999998</c:v>
                </c:pt>
                <c:pt idx="4392">
                  <c:v>5.0505000000000004</c:v>
                </c:pt>
                <c:pt idx="4393">
                  <c:v>5.0484</c:v>
                </c:pt>
                <c:pt idx="4394">
                  <c:v>5.0269000000000004</c:v>
                </c:pt>
                <c:pt idx="4395">
                  <c:v>5.0269000000000004</c:v>
                </c:pt>
                <c:pt idx="4396">
                  <c:v>5.0366</c:v>
                </c:pt>
                <c:pt idx="4397">
                  <c:v>5.0304000000000002</c:v>
                </c:pt>
                <c:pt idx="4398">
                  <c:v>5.0193000000000003</c:v>
                </c:pt>
                <c:pt idx="4399">
                  <c:v>5.0171999999999999</c:v>
                </c:pt>
                <c:pt idx="4400">
                  <c:v>4.9958</c:v>
                </c:pt>
                <c:pt idx="4401">
                  <c:v>4.9790999999999999</c:v>
                </c:pt>
                <c:pt idx="4402">
                  <c:v>4.9783999999999997</c:v>
                </c:pt>
                <c:pt idx="4403">
                  <c:v>4.9672999999999998</c:v>
                </c:pt>
                <c:pt idx="4404">
                  <c:v>4.9444999999999997</c:v>
                </c:pt>
                <c:pt idx="4405">
                  <c:v>4.9230999999999998</c:v>
                </c:pt>
                <c:pt idx="4406">
                  <c:v>4.9271000000000003</c:v>
                </c:pt>
                <c:pt idx="4407">
                  <c:v>4.9264000000000001</c:v>
                </c:pt>
                <c:pt idx="4408">
                  <c:v>4.9362000000000004</c:v>
                </c:pt>
                <c:pt idx="4409">
                  <c:v>4.9030000000000005</c:v>
                </c:pt>
                <c:pt idx="4410">
                  <c:v>4.9230999999999998</c:v>
                </c:pt>
                <c:pt idx="4411">
                  <c:v>4.9478999999999997</c:v>
                </c:pt>
                <c:pt idx="4412">
                  <c:v>4.9576000000000002</c:v>
                </c:pt>
                <c:pt idx="4413">
                  <c:v>4.9569000000000001</c:v>
                </c:pt>
                <c:pt idx="4414">
                  <c:v>4.9749999999999996</c:v>
                </c:pt>
                <c:pt idx="4415">
                  <c:v>4.9743000000000004</c:v>
                </c:pt>
                <c:pt idx="4416">
                  <c:v>4.9736000000000002</c:v>
                </c:pt>
                <c:pt idx="4417">
                  <c:v>4.968</c:v>
                </c:pt>
                <c:pt idx="4418">
                  <c:v>4.9881000000000002</c:v>
                </c:pt>
                <c:pt idx="4419">
                  <c:v>5.0061</c:v>
                </c:pt>
                <c:pt idx="4420">
                  <c:v>5.0054999999999996</c:v>
                </c:pt>
                <c:pt idx="4421">
                  <c:v>5.0358999999999998</c:v>
                </c:pt>
                <c:pt idx="4422">
                  <c:v>5.0407999999999999</c:v>
                </c:pt>
                <c:pt idx="4423">
                  <c:v>5.0297000000000001</c:v>
                </c:pt>
                <c:pt idx="4424">
                  <c:v>5.0380000000000003</c:v>
                </c:pt>
                <c:pt idx="4425">
                  <c:v>5.0476999999999999</c:v>
                </c:pt>
                <c:pt idx="4426">
                  <c:v>5.0725999999999996</c:v>
                </c:pt>
                <c:pt idx="4427">
                  <c:v>5.0823</c:v>
                </c:pt>
                <c:pt idx="4428">
                  <c:v>5.0919999999999996</c:v>
                </c:pt>
                <c:pt idx="4429">
                  <c:v>5.0788000000000002</c:v>
                </c:pt>
                <c:pt idx="4430">
                  <c:v>5.0781000000000001</c:v>
                </c:pt>
                <c:pt idx="4431">
                  <c:v>5.0773999999999999</c:v>
                </c:pt>
                <c:pt idx="4432">
                  <c:v>5.1031000000000004</c:v>
                </c:pt>
                <c:pt idx="4433">
                  <c:v>5.1128</c:v>
                </c:pt>
                <c:pt idx="4434">
                  <c:v>5.1314000000000002</c:v>
                </c:pt>
                <c:pt idx="4435">
                  <c:v>5.1203000000000003</c:v>
                </c:pt>
                <c:pt idx="4436">
                  <c:v>5.1350999999999996</c:v>
                </c:pt>
                <c:pt idx="4437">
                  <c:v>5.1238999999999999</c:v>
                </c:pt>
                <c:pt idx="4438">
                  <c:v>5.1336000000000004</c:v>
                </c:pt>
                <c:pt idx="4439">
                  <c:v>5.1211000000000002</c:v>
                </c:pt>
                <c:pt idx="4440">
                  <c:v>5.1203000000000003</c:v>
                </c:pt>
                <c:pt idx="4441">
                  <c:v>5.1246999999999998</c:v>
                </c:pt>
                <c:pt idx="4442">
                  <c:v>5.1031000000000004</c:v>
                </c:pt>
                <c:pt idx="4443">
                  <c:v>5.1128</c:v>
                </c:pt>
                <c:pt idx="4444">
                  <c:v>5.1314000000000002</c:v>
                </c:pt>
                <c:pt idx="4445">
                  <c:v>5.1203000000000003</c:v>
                </c:pt>
                <c:pt idx="4446">
                  <c:v>5.1350999999999996</c:v>
                </c:pt>
                <c:pt idx="4447">
                  <c:v>5.1447000000000003</c:v>
                </c:pt>
                <c:pt idx="4448">
                  <c:v>5.1440000000000001</c:v>
                </c:pt>
                <c:pt idx="4449">
                  <c:v>5.1417999999999999</c:v>
                </c:pt>
                <c:pt idx="4450">
                  <c:v>5.1515000000000004</c:v>
                </c:pt>
                <c:pt idx="4451">
                  <c:v>5.1558999999999999</c:v>
                </c:pt>
                <c:pt idx="4452">
                  <c:v>5.1447000000000003</c:v>
                </c:pt>
                <c:pt idx="4453">
                  <c:v>5.1543999999999999</c:v>
                </c:pt>
                <c:pt idx="4454">
                  <c:v>5.1619000000000002</c:v>
                </c:pt>
                <c:pt idx="4455">
                  <c:v>5.1612</c:v>
                </c:pt>
                <c:pt idx="4456">
                  <c:v>5.1604000000000001</c:v>
                </c:pt>
                <c:pt idx="4457">
                  <c:v>5.1654999999999998</c:v>
                </c:pt>
                <c:pt idx="4458">
                  <c:v>5.1752000000000002</c:v>
                </c:pt>
                <c:pt idx="4459">
                  <c:v>5.173</c:v>
                </c:pt>
                <c:pt idx="4460">
                  <c:v>5.1619000000000002</c:v>
                </c:pt>
                <c:pt idx="4461">
                  <c:v>5.1039000000000003</c:v>
                </c:pt>
                <c:pt idx="4462">
                  <c:v>5.1238999999999999</c:v>
                </c:pt>
                <c:pt idx="4463">
                  <c:v>5.1231999999999998</c:v>
                </c:pt>
                <c:pt idx="4464">
                  <c:v>5.0899000000000001</c:v>
                </c:pt>
                <c:pt idx="4465">
                  <c:v>5.0788000000000002</c:v>
                </c:pt>
                <c:pt idx="4466">
                  <c:v>5.1039000000000003</c:v>
                </c:pt>
                <c:pt idx="4467">
                  <c:v>5.0823</c:v>
                </c:pt>
                <c:pt idx="4468">
                  <c:v>5.0712000000000002</c:v>
                </c:pt>
                <c:pt idx="4469">
                  <c:v>5.0795000000000003</c:v>
                </c:pt>
                <c:pt idx="4470">
                  <c:v>5.0788000000000002</c:v>
                </c:pt>
                <c:pt idx="4471">
                  <c:v>5.0518999999999998</c:v>
                </c:pt>
                <c:pt idx="4472">
                  <c:v>5.0407999999999999</c:v>
                </c:pt>
                <c:pt idx="4473">
                  <c:v>5.0297000000000001</c:v>
                </c:pt>
                <c:pt idx="4474">
                  <c:v>5.0171999999999999</c:v>
                </c:pt>
                <c:pt idx="4475">
                  <c:v>5.0164999999999997</c:v>
                </c:pt>
                <c:pt idx="4476">
                  <c:v>5.0415000000000001</c:v>
                </c:pt>
                <c:pt idx="4477">
                  <c:v>5.0304000000000002</c:v>
                </c:pt>
                <c:pt idx="4478">
                  <c:v>5.0400999999999998</c:v>
                </c:pt>
                <c:pt idx="4479">
                  <c:v>5.0587</c:v>
                </c:pt>
                <c:pt idx="4480">
                  <c:v>5.0579999999999998</c:v>
                </c:pt>
                <c:pt idx="4481">
                  <c:v>5.0415000000000001</c:v>
                </c:pt>
                <c:pt idx="4482">
                  <c:v>5.0407999999999999</c:v>
                </c:pt>
                <c:pt idx="4483">
                  <c:v>5.0297000000000001</c:v>
                </c:pt>
                <c:pt idx="4484">
                  <c:v>5.0275999999999996</c:v>
                </c:pt>
                <c:pt idx="4485">
                  <c:v>5.0269000000000004</c:v>
                </c:pt>
                <c:pt idx="4486">
                  <c:v>5.0311000000000003</c:v>
                </c:pt>
                <c:pt idx="4487">
                  <c:v>5.0304000000000002</c:v>
                </c:pt>
                <c:pt idx="4488">
                  <c:v>5.0171999999999999</c:v>
                </c:pt>
                <c:pt idx="4489">
                  <c:v>5.0269000000000004</c:v>
                </c:pt>
                <c:pt idx="4490">
                  <c:v>5.0157999999999996</c:v>
                </c:pt>
                <c:pt idx="4491">
                  <c:v>4.9999000000000002</c:v>
                </c:pt>
                <c:pt idx="4492">
                  <c:v>5.0095999999999998</c:v>
                </c:pt>
                <c:pt idx="4493">
                  <c:v>5.0088999999999997</c:v>
                </c:pt>
                <c:pt idx="4494">
                  <c:v>4.9963999999999995</c:v>
                </c:pt>
                <c:pt idx="4495">
                  <c:v>4.9854000000000003</c:v>
                </c:pt>
                <c:pt idx="4496">
                  <c:v>4.9790999999999999</c:v>
                </c:pt>
                <c:pt idx="4497">
                  <c:v>4.968</c:v>
                </c:pt>
                <c:pt idx="4498">
                  <c:v>4.9672999999999998</c:v>
                </c:pt>
                <c:pt idx="4499">
                  <c:v>4.9653</c:v>
                </c:pt>
                <c:pt idx="4500">
                  <c:v>4.9645999999999999</c:v>
                </c:pt>
                <c:pt idx="4501">
                  <c:v>4.9583000000000004</c:v>
                </c:pt>
                <c:pt idx="4502">
                  <c:v>4.9472000000000005</c:v>
                </c:pt>
                <c:pt idx="4503">
                  <c:v>4.9257999999999997</c:v>
                </c:pt>
                <c:pt idx="4504">
                  <c:v>4.9134000000000002</c:v>
                </c:pt>
                <c:pt idx="4505">
                  <c:v>4.8400999999999996</c:v>
                </c:pt>
                <c:pt idx="4506">
                  <c:v>4.8751999999999995</c:v>
                </c:pt>
                <c:pt idx="4507">
                  <c:v>4.8745000000000003</c:v>
                </c:pt>
                <c:pt idx="4508">
                  <c:v>4.8738000000000001</c:v>
                </c:pt>
                <c:pt idx="4509">
                  <c:v>4.8719000000000001</c:v>
                </c:pt>
                <c:pt idx="4510">
                  <c:v>4.8505000000000003</c:v>
                </c:pt>
                <c:pt idx="4511">
                  <c:v>4.8751999999999995</c:v>
                </c:pt>
                <c:pt idx="4512">
                  <c:v>4.8536999999999999</c:v>
                </c:pt>
                <c:pt idx="4513">
                  <c:v>4.8323</c:v>
                </c:pt>
                <c:pt idx="4514">
                  <c:v>4.8304</c:v>
                </c:pt>
                <c:pt idx="4515">
                  <c:v>4.8090000000000002</c:v>
                </c:pt>
                <c:pt idx="4516">
                  <c:v>4.8128000000000002</c:v>
                </c:pt>
                <c:pt idx="4517">
                  <c:v>4.7290999999999999</c:v>
                </c:pt>
                <c:pt idx="4518">
                  <c:v>4.7804000000000002</c:v>
                </c:pt>
                <c:pt idx="4519">
                  <c:v>4.7992999999999997</c:v>
                </c:pt>
                <c:pt idx="4520">
                  <c:v>4.8297999999999996</c:v>
                </c:pt>
                <c:pt idx="4521">
                  <c:v>4.8395000000000001</c:v>
                </c:pt>
                <c:pt idx="4522">
                  <c:v>4.8849</c:v>
                </c:pt>
                <c:pt idx="4523">
                  <c:v>4.8841999999999999</c:v>
                </c:pt>
                <c:pt idx="4524">
                  <c:v>4.8609</c:v>
                </c:pt>
                <c:pt idx="4525">
                  <c:v>4.8601999999999999</c:v>
                </c:pt>
                <c:pt idx="4526">
                  <c:v>4.7973999999999997</c:v>
                </c:pt>
                <c:pt idx="4527">
                  <c:v>4.8254000000000001</c:v>
                </c:pt>
                <c:pt idx="4528">
                  <c:v>4.7310999999999996</c:v>
                </c:pt>
                <c:pt idx="4529">
                  <c:v>4.7812000000000001</c:v>
                </c:pt>
                <c:pt idx="4530">
                  <c:v>4.7598000000000003</c:v>
                </c:pt>
                <c:pt idx="4531">
                  <c:v>4.8155999999999999</c:v>
                </c:pt>
                <c:pt idx="4532">
                  <c:v>4.7836999999999996</c:v>
                </c:pt>
                <c:pt idx="4533">
                  <c:v>4.7934999999999999</c:v>
                </c:pt>
                <c:pt idx="4534">
                  <c:v>4.7603999999999997</c:v>
                </c:pt>
                <c:pt idx="4535">
                  <c:v>4.7181999999999995</c:v>
                </c:pt>
                <c:pt idx="4536">
                  <c:v>4.7218999999999998</c:v>
                </c:pt>
                <c:pt idx="4537">
                  <c:v>4.6379999999999999</c:v>
                </c:pt>
                <c:pt idx="4538">
                  <c:v>4.6271000000000004</c:v>
                </c:pt>
                <c:pt idx="4539">
                  <c:v>4.5422000000000002</c:v>
                </c:pt>
                <c:pt idx="4540">
                  <c:v>4.5209000000000001</c:v>
                </c:pt>
                <c:pt idx="4541">
                  <c:v>4.6698000000000004</c:v>
                </c:pt>
                <c:pt idx="4542">
                  <c:v>4.7213000000000003</c:v>
                </c:pt>
                <c:pt idx="4543">
                  <c:v>4.6894999999999998</c:v>
                </c:pt>
                <c:pt idx="4544">
                  <c:v>4.7084000000000001</c:v>
                </c:pt>
                <c:pt idx="4545">
                  <c:v>4.7702</c:v>
                </c:pt>
                <c:pt idx="4546">
                  <c:v>4.8052000000000001</c:v>
                </c:pt>
                <c:pt idx="4547">
                  <c:v>4.7732999999999999</c:v>
                </c:pt>
                <c:pt idx="4548">
                  <c:v>4.7622999999999998</c:v>
                </c:pt>
                <c:pt idx="4549">
                  <c:v>4.8019999999999996</c:v>
                </c:pt>
                <c:pt idx="4550">
                  <c:v>4.8638000000000003</c:v>
                </c:pt>
                <c:pt idx="4551">
                  <c:v>4.9504000000000001</c:v>
                </c:pt>
                <c:pt idx="4552">
                  <c:v>4.9497</c:v>
                </c:pt>
                <c:pt idx="4553">
                  <c:v>4.9373000000000005</c:v>
                </c:pt>
                <c:pt idx="4554">
                  <c:v>4.9373000000000005</c:v>
                </c:pt>
                <c:pt idx="4555">
                  <c:v>4.9157999999999999</c:v>
                </c:pt>
                <c:pt idx="4556">
                  <c:v>4.9405999999999999</c:v>
                </c:pt>
                <c:pt idx="4557">
                  <c:v>4.9398999999999997</c:v>
                </c:pt>
                <c:pt idx="4558">
                  <c:v>4.9497</c:v>
                </c:pt>
                <c:pt idx="4559">
                  <c:v>4.9581</c:v>
                </c:pt>
                <c:pt idx="4560">
                  <c:v>4.9261999999999997</c:v>
                </c:pt>
                <c:pt idx="4561">
                  <c:v>4.9614000000000003</c:v>
                </c:pt>
                <c:pt idx="4562">
                  <c:v>4.9504000000000001</c:v>
                </c:pt>
                <c:pt idx="4563">
                  <c:v>4.9705000000000004</c:v>
                </c:pt>
                <c:pt idx="4564">
                  <c:v>4.9684999999999997</c:v>
                </c:pt>
                <c:pt idx="4565">
                  <c:v>4.9885999999999999</c:v>
                </c:pt>
                <c:pt idx="4566">
                  <c:v>5.0030999999999999</c:v>
                </c:pt>
                <c:pt idx="4567">
                  <c:v>4.9711999999999996</c:v>
                </c:pt>
                <c:pt idx="4568">
                  <c:v>4.9080000000000004</c:v>
                </c:pt>
                <c:pt idx="4569">
                  <c:v>4.8436000000000003</c:v>
                </c:pt>
                <c:pt idx="4570">
                  <c:v>4.8533999999999997</c:v>
                </c:pt>
                <c:pt idx="4571">
                  <c:v>4.9405999999999999</c:v>
                </c:pt>
                <c:pt idx="4572">
                  <c:v>4.8773999999999997</c:v>
                </c:pt>
                <c:pt idx="4573">
                  <c:v>4.8768000000000002</c:v>
                </c:pt>
                <c:pt idx="4574">
                  <c:v>4.8228</c:v>
                </c:pt>
                <c:pt idx="4575">
                  <c:v>4.8533999999999997</c:v>
                </c:pt>
                <c:pt idx="4576">
                  <c:v>4.9302000000000001</c:v>
                </c:pt>
                <c:pt idx="4577">
                  <c:v>4.9398999999999997</c:v>
                </c:pt>
                <c:pt idx="4578">
                  <c:v>4.7727000000000004</c:v>
                </c:pt>
                <c:pt idx="4579">
                  <c:v>4.5422000000000002</c:v>
                </c:pt>
                <c:pt idx="4580">
                  <c:v>4.6871</c:v>
                </c:pt>
                <c:pt idx="4581">
                  <c:v>4.6281999999999996</c:v>
                </c:pt>
                <c:pt idx="4582">
                  <c:v>4.0875000000000004</c:v>
                </c:pt>
                <c:pt idx="4583">
                  <c:v>3.8589000000000002</c:v>
                </c:pt>
                <c:pt idx="4584">
                  <c:v>3.7542</c:v>
                </c:pt>
                <c:pt idx="4585">
                  <c:v>3.0926</c:v>
                </c:pt>
                <c:pt idx="4586">
                  <c:v>3.6012</c:v>
                </c:pt>
                <c:pt idx="4587">
                  <c:v>3.6526000000000001</c:v>
                </c:pt>
                <c:pt idx="4588">
                  <c:v>3.8904000000000001</c:v>
                </c:pt>
                <c:pt idx="4589">
                  <c:v>4.2209000000000003</c:v>
                </c:pt>
                <c:pt idx="4590">
                  <c:v>4.5006000000000004</c:v>
                </c:pt>
                <c:pt idx="4591">
                  <c:v>4.3266999999999998</c:v>
                </c:pt>
                <c:pt idx="4592">
                  <c:v>4.0045000000000002</c:v>
                </c:pt>
                <c:pt idx="4593">
                  <c:v>3.7968000000000002</c:v>
                </c:pt>
                <c:pt idx="4594">
                  <c:v>4.1059000000000001</c:v>
                </c:pt>
                <c:pt idx="4595">
                  <c:v>4.1054000000000004</c:v>
                </c:pt>
                <c:pt idx="4596">
                  <c:v>4.4055999999999997</c:v>
                </c:pt>
                <c:pt idx="4597">
                  <c:v>4.3780999999999999</c:v>
                </c:pt>
                <c:pt idx="4598">
                  <c:v>4.3048999999999999</c:v>
                </c:pt>
                <c:pt idx="4599">
                  <c:v>4.0545</c:v>
                </c:pt>
                <c:pt idx="4600">
                  <c:v>4.0023</c:v>
                </c:pt>
                <c:pt idx="4601">
                  <c:v>4.0879000000000003</c:v>
                </c:pt>
                <c:pt idx="4602">
                  <c:v>3.9941</c:v>
                </c:pt>
                <c:pt idx="4603">
                  <c:v>4.0454999999999997</c:v>
                </c:pt>
                <c:pt idx="4604">
                  <c:v>3.9820000000000002</c:v>
                </c:pt>
                <c:pt idx="4605">
                  <c:v>4.0852000000000004</c:v>
                </c:pt>
                <c:pt idx="4606">
                  <c:v>3.9944999999999999</c:v>
                </c:pt>
                <c:pt idx="4607">
                  <c:v>3.9008000000000003</c:v>
                </c:pt>
                <c:pt idx="4608">
                  <c:v>3.7864</c:v>
                </c:pt>
                <c:pt idx="4609">
                  <c:v>3.7542</c:v>
                </c:pt>
                <c:pt idx="4610">
                  <c:v>3.7951999999999999</c:v>
                </c:pt>
                <c:pt idx="4611">
                  <c:v>3.7871999999999999</c:v>
                </c:pt>
                <c:pt idx="4612">
                  <c:v>3.6936</c:v>
                </c:pt>
                <c:pt idx="4613">
                  <c:v>3.6932</c:v>
                </c:pt>
                <c:pt idx="4614">
                  <c:v>3.7955999999999999</c:v>
                </c:pt>
                <c:pt idx="4615">
                  <c:v>3.8986999999999998</c:v>
                </c:pt>
                <c:pt idx="4616">
                  <c:v>3.9426999999999999</c:v>
                </c:pt>
                <c:pt idx="4617">
                  <c:v>3.9422999999999999</c:v>
                </c:pt>
                <c:pt idx="4618">
                  <c:v>3.9314999999999998</c:v>
                </c:pt>
                <c:pt idx="4619">
                  <c:v>3.9712000000000001</c:v>
                </c:pt>
                <c:pt idx="4620">
                  <c:v>3.9708000000000001</c:v>
                </c:pt>
                <c:pt idx="4621">
                  <c:v>4.0122</c:v>
                </c:pt>
                <c:pt idx="4622">
                  <c:v>4.0355999999999996</c:v>
                </c:pt>
                <c:pt idx="4623">
                  <c:v>4.1077000000000004</c:v>
                </c:pt>
                <c:pt idx="4624">
                  <c:v>4.1893000000000002</c:v>
                </c:pt>
                <c:pt idx="4625">
                  <c:v>4.2717999999999998</c:v>
                </c:pt>
                <c:pt idx="4626">
                  <c:v>4.2435999999999998</c:v>
                </c:pt>
                <c:pt idx="4627">
                  <c:v>3.9941</c:v>
                </c:pt>
                <c:pt idx="4628">
                  <c:v>3.8486000000000002</c:v>
                </c:pt>
                <c:pt idx="4629">
                  <c:v>3.8163</c:v>
                </c:pt>
                <c:pt idx="4630">
                  <c:v>3.9609000000000001</c:v>
                </c:pt>
                <c:pt idx="4631">
                  <c:v>3.9737999999999998</c:v>
                </c:pt>
                <c:pt idx="4632">
                  <c:v>3.8490000000000002</c:v>
                </c:pt>
                <c:pt idx="4633">
                  <c:v>3.9211</c:v>
                </c:pt>
                <c:pt idx="4634">
                  <c:v>3.9405999999999999</c:v>
                </c:pt>
                <c:pt idx="4635">
                  <c:v>3.9609000000000001</c:v>
                </c:pt>
                <c:pt idx="4636">
                  <c:v>3.9531000000000001</c:v>
                </c:pt>
                <c:pt idx="4637">
                  <c:v>3.9112</c:v>
                </c:pt>
                <c:pt idx="4638">
                  <c:v>3.7968000000000002</c:v>
                </c:pt>
                <c:pt idx="4639">
                  <c:v>3.5990000000000002</c:v>
                </c:pt>
                <c:pt idx="4640">
                  <c:v>3.7227999999999999</c:v>
                </c:pt>
                <c:pt idx="4641">
                  <c:v>3.7354000000000003</c:v>
                </c:pt>
                <c:pt idx="4642">
                  <c:v>3.4453</c:v>
                </c:pt>
                <c:pt idx="4643">
                  <c:v>3.4036</c:v>
                </c:pt>
                <c:pt idx="4644">
                  <c:v>3.2473999999999998</c:v>
                </c:pt>
                <c:pt idx="4645">
                  <c:v>3.2471000000000001</c:v>
                </c:pt>
                <c:pt idx="4646">
                  <c:v>3.4535999999999998</c:v>
                </c:pt>
                <c:pt idx="4647">
                  <c:v>3.3936000000000002</c:v>
                </c:pt>
                <c:pt idx="4648">
                  <c:v>3.3002000000000002</c:v>
                </c:pt>
                <c:pt idx="4649">
                  <c:v>3.4129999999999998</c:v>
                </c:pt>
                <c:pt idx="4650">
                  <c:v>3.3609999999999998</c:v>
                </c:pt>
                <c:pt idx="4651">
                  <c:v>3.2801999999999998</c:v>
                </c:pt>
                <c:pt idx="4652">
                  <c:v>3.0834000000000001</c:v>
                </c:pt>
                <c:pt idx="4653">
                  <c:v>3.0826000000000002</c:v>
                </c:pt>
                <c:pt idx="4654">
                  <c:v>3.2166999999999999</c:v>
                </c:pt>
                <c:pt idx="4655">
                  <c:v>3.1030000000000002</c:v>
                </c:pt>
                <c:pt idx="4656">
                  <c:v>3.1457999999999999</c:v>
                </c:pt>
                <c:pt idx="4657">
                  <c:v>3.032</c:v>
                </c:pt>
                <c:pt idx="4658">
                  <c:v>2.9595000000000002</c:v>
                </c:pt>
                <c:pt idx="4659">
                  <c:v>3.1444999999999999</c:v>
                </c:pt>
                <c:pt idx="4660">
                  <c:v>2.9895</c:v>
                </c:pt>
                <c:pt idx="4661">
                  <c:v>3.0426000000000002</c:v>
                </c:pt>
                <c:pt idx="4662">
                  <c:v>3.0527000000000002</c:v>
                </c:pt>
                <c:pt idx="4663">
                  <c:v>3.073</c:v>
                </c:pt>
                <c:pt idx="4664">
                  <c:v>3.0619999999999998</c:v>
                </c:pt>
                <c:pt idx="4665">
                  <c:v>3.0308000000000002</c:v>
                </c:pt>
                <c:pt idx="4666">
                  <c:v>2.8980999999999999</c:v>
                </c:pt>
                <c:pt idx="4667">
                  <c:v>2.8566000000000003</c:v>
                </c:pt>
                <c:pt idx="4668">
                  <c:v>2.8874</c:v>
                </c:pt>
                <c:pt idx="4669">
                  <c:v>2.8660999999999999</c:v>
                </c:pt>
                <c:pt idx="4670">
                  <c:v>2.9792000000000001</c:v>
                </c:pt>
                <c:pt idx="4671">
                  <c:v>3.0323000000000002</c:v>
                </c:pt>
                <c:pt idx="4672">
                  <c:v>2.8875999999999999</c:v>
                </c:pt>
                <c:pt idx="4673">
                  <c:v>2.9285999999999999</c:v>
                </c:pt>
                <c:pt idx="4674">
                  <c:v>2.9691000000000001</c:v>
                </c:pt>
                <c:pt idx="4675">
                  <c:v>3.2781000000000002</c:v>
                </c:pt>
                <c:pt idx="4676">
                  <c:v>3.3005</c:v>
                </c:pt>
                <c:pt idx="4677">
                  <c:v>3.3109000000000002</c:v>
                </c:pt>
                <c:pt idx="4678">
                  <c:v>3.1143000000000001</c:v>
                </c:pt>
                <c:pt idx="4679">
                  <c:v>3.1444999999999999</c:v>
                </c:pt>
                <c:pt idx="4680">
                  <c:v>3.2368000000000001</c:v>
                </c:pt>
                <c:pt idx="4681">
                  <c:v>3.3212000000000002</c:v>
                </c:pt>
                <c:pt idx="4682">
                  <c:v>3.2488999999999999</c:v>
                </c:pt>
                <c:pt idx="4683">
                  <c:v>3.2176</c:v>
                </c:pt>
                <c:pt idx="4684">
                  <c:v>3.1858</c:v>
                </c:pt>
                <c:pt idx="4685">
                  <c:v>3.2370999999999999</c:v>
                </c:pt>
                <c:pt idx="4686">
                  <c:v>3.2078000000000002</c:v>
                </c:pt>
                <c:pt idx="4687">
                  <c:v>3.2282000000000002</c:v>
                </c:pt>
                <c:pt idx="4688">
                  <c:v>3.2073</c:v>
                </c:pt>
                <c:pt idx="4689">
                  <c:v>3.0929000000000002</c:v>
                </c:pt>
                <c:pt idx="4690">
                  <c:v>3.1545000000000001</c:v>
                </c:pt>
                <c:pt idx="4691">
                  <c:v>3.1457999999999999</c:v>
                </c:pt>
                <c:pt idx="4692">
                  <c:v>3.1248999999999998</c:v>
                </c:pt>
                <c:pt idx="4693">
                  <c:v>2.9904999999999999</c:v>
                </c:pt>
                <c:pt idx="4694">
                  <c:v>2.8452000000000002</c:v>
                </c:pt>
                <c:pt idx="4695">
                  <c:v>2.8449999999999998</c:v>
                </c:pt>
                <c:pt idx="4696">
                  <c:v>2.2688999999999999</c:v>
                </c:pt>
                <c:pt idx="4697">
                  <c:v>2.1978</c:v>
                </c:pt>
                <c:pt idx="4698">
                  <c:v>2.3620999999999999</c:v>
                </c:pt>
                <c:pt idx="4699">
                  <c:v>2.2486000000000002</c:v>
                </c:pt>
                <c:pt idx="4700">
                  <c:v>2.2484999999999999</c:v>
                </c:pt>
                <c:pt idx="4701">
                  <c:v>2.2801999999999998</c:v>
                </c:pt>
                <c:pt idx="4702">
                  <c:v>2.1463999999999999</c:v>
                </c:pt>
                <c:pt idx="4703">
                  <c:v>1.9409000000000001</c:v>
                </c:pt>
                <c:pt idx="4704">
                  <c:v>2.0842999999999998</c:v>
                </c:pt>
                <c:pt idx="4705">
                  <c:v>2.2176999999999998</c:v>
                </c:pt>
                <c:pt idx="4706">
                  <c:v>2.1568000000000001</c:v>
                </c:pt>
                <c:pt idx="4707">
                  <c:v>2.0846999999999998</c:v>
                </c:pt>
                <c:pt idx="4708">
                  <c:v>2.1874000000000002</c:v>
                </c:pt>
                <c:pt idx="4709">
                  <c:v>2.2178</c:v>
                </c:pt>
                <c:pt idx="4710">
                  <c:v>2.2484999999999999</c:v>
                </c:pt>
                <c:pt idx="4711">
                  <c:v>2.2801999999999998</c:v>
                </c:pt>
                <c:pt idx="4712">
                  <c:v>2.2595000000000001</c:v>
                </c:pt>
                <c:pt idx="4713">
                  <c:v>2.2799</c:v>
                </c:pt>
                <c:pt idx="4714">
                  <c:v>2.1867999999999999</c:v>
                </c:pt>
                <c:pt idx="4715">
                  <c:v>2.1867000000000001</c:v>
                </c:pt>
                <c:pt idx="4716">
                  <c:v>2.2174999999999998</c:v>
                </c:pt>
                <c:pt idx="4717">
                  <c:v>2.2183000000000002</c:v>
                </c:pt>
                <c:pt idx="4718">
                  <c:v>2.1874000000000002</c:v>
                </c:pt>
                <c:pt idx="4719">
                  <c:v>2.1869999999999998</c:v>
                </c:pt>
                <c:pt idx="4720">
                  <c:v>2.1766000000000001</c:v>
                </c:pt>
                <c:pt idx="4721">
                  <c:v>2.0951</c:v>
                </c:pt>
                <c:pt idx="4722">
                  <c:v>1.9615</c:v>
                </c:pt>
                <c:pt idx="4723">
                  <c:v>1.8997999999999999</c:v>
                </c:pt>
                <c:pt idx="4724">
                  <c:v>1.8380000000000001</c:v>
                </c:pt>
                <c:pt idx="4725">
                  <c:v>1.6432</c:v>
                </c:pt>
                <c:pt idx="4726">
                  <c:v>1.6435999999999999</c:v>
                </c:pt>
                <c:pt idx="4727">
                  <c:v>1.4898</c:v>
                </c:pt>
                <c:pt idx="4728">
                  <c:v>1.3567</c:v>
                </c:pt>
                <c:pt idx="4729">
                  <c:v>1.4384000000000001</c:v>
                </c:pt>
                <c:pt idx="4730">
                  <c:v>1.3258000000000001</c:v>
                </c:pt>
                <c:pt idx="4731">
                  <c:v>1.4694</c:v>
                </c:pt>
                <c:pt idx="4732">
                  <c:v>1.4078999999999999</c:v>
                </c:pt>
                <c:pt idx="4733">
                  <c:v>1.3567</c:v>
                </c:pt>
                <c:pt idx="4734">
                  <c:v>1.1621999999999999</c:v>
                </c:pt>
                <c:pt idx="4735">
                  <c:v>0.99870000000000003</c:v>
                </c:pt>
                <c:pt idx="4736">
                  <c:v>0.87629999999999997</c:v>
                </c:pt>
                <c:pt idx="4737">
                  <c:v>0.55989999999999995</c:v>
                </c:pt>
                <c:pt idx="4738">
                  <c:v>0.57010000000000005</c:v>
                </c:pt>
                <c:pt idx="4739">
                  <c:v>0.57010000000000005</c:v>
                </c:pt>
                <c:pt idx="4740">
                  <c:v>1.0702</c:v>
                </c:pt>
                <c:pt idx="4741">
                  <c:v>1.2748999999999999</c:v>
                </c:pt>
                <c:pt idx="4742">
                  <c:v>1.2645999999999999</c:v>
                </c:pt>
                <c:pt idx="4743">
                  <c:v>1.2645999999999999</c:v>
                </c:pt>
                <c:pt idx="4744">
                  <c:v>1.3668</c:v>
                </c:pt>
                <c:pt idx="4745">
                  <c:v>1.3155999999999999</c:v>
                </c:pt>
                <c:pt idx="4746">
                  <c:v>1.3875</c:v>
                </c:pt>
                <c:pt idx="4747">
                  <c:v>1.367</c:v>
                </c:pt>
                <c:pt idx="4748">
                  <c:v>1.3874</c:v>
                </c:pt>
                <c:pt idx="4749">
                  <c:v>1.3668</c:v>
                </c:pt>
                <c:pt idx="4750">
                  <c:v>1.3872</c:v>
                </c:pt>
                <c:pt idx="4751">
                  <c:v>1.367</c:v>
                </c:pt>
                <c:pt idx="4752">
                  <c:v>1.2953000000000001</c:v>
                </c:pt>
                <c:pt idx="4753">
                  <c:v>1.2339</c:v>
                </c:pt>
                <c:pt idx="4754">
                  <c:v>1.1826000000000001</c:v>
                </c:pt>
                <c:pt idx="4755">
                  <c:v>1.0702</c:v>
                </c:pt>
                <c:pt idx="4756">
                  <c:v>1.1316999999999999</c:v>
                </c:pt>
                <c:pt idx="4757">
                  <c:v>1.1214999999999999</c:v>
                </c:pt>
                <c:pt idx="4758">
                  <c:v>1.2747999999999999</c:v>
                </c:pt>
                <c:pt idx="4759">
                  <c:v>1.3463000000000001</c:v>
                </c:pt>
                <c:pt idx="4760">
                  <c:v>1.2950999999999999</c:v>
                </c:pt>
                <c:pt idx="4761">
                  <c:v>1.2646999999999999</c:v>
                </c:pt>
                <c:pt idx="4762">
                  <c:v>1.2135</c:v>
                </c:pt>
                <c:pt idx="4763">
                  <c:v>1.2441</c:v>
                </c:pt>
                <c:pt idx="4764">
                  <c:v>1.3565</c:v>
                </c:pt>
                <c:pt idx="4765">
                  <c:v>1.3667</c:v>
                </c:pt>
                <c:pt idx="4766">
                  <c:v>1.4592000000000001</c:v>
                </c:pt>
                <c:pt idx="4767">
                  <c:v>1.3772</c:v>
                </c:pt>
                <c:pt idx="4768">
                  <c:v>1.3976</c:v>
                </c:pt>
                <c:pt idx="4769">
                  <c:v>1.4998</c:v>
                </c:pt>
                <c:pt idx="4770">
                  <c:v>1.5918999999999999</c:v>
                </c:pt>
                <c:pt idx="4771">
                  <c:v>1.6231</c:v>
                </c:pt>
                <c:pt idx="4772">
                  <c:v>1.6640000000000001</c:v>
                </c:pt>
                <c:pt idx="4773">
                  <c:v>1.6536999999999999</c:v>
                </c:pt>
                <c:pt idx="4774">
                  <c:v>1.6842000000000001</c:v>
                </c:pt>
                <c:pt idx="4775">
                  <c:v>1.7866</c:v>
                </c:pt>
                <c:pt idx="4776">
                  <c:v>1.8178999999999998</c:v>
                </c:pt>
                <c:pt idx="4777">
                  <c:v>1.8178000000000001</c:v>
                </c:pt>
                <c:pt idx="4778">
                  <c:v>1.8279999999999998</c:v>
                </c:pt>
                <c:pt idx="4779">
                  <c:v>1.8380000000000001</c:v>
                </c:pt>
                <c:pt idx="4780">
                  <c:v>1.8481999999999998</c:v>
                </c:pt>
                <c:pt idx="4781">
                  <c:v>1.859</c:v>
                </c:pt>
                <c:pt idx="4782">
                  <c:v>1.8589</c:v>
                </c:pt>
                <c:pt idx="4783">
                  <c:v>1.8588</c:v>
                </c:pt>
                <c:pt idx="4784">
                  <c:v>1.8481999999999998</c:v>
                </c:pt>
                <c:pt idx="4785">
                  <c:v>1.8481000000000001</c:v>
                </c:pt>
                <c:pt idx="4786">
                  <c:v>1.8891</c:v>
                </c:pt>
                <c:pt idx="4787">
                  <c:v>1.8794</c:v>
                </c:pt>
                <c:pt idx="4788">
                  <c:v>1.8997999999999999</c:v>
                </c:pt>
                <c:pt idx="4789">
                  <c:v>1.879</c:v>
                </c:pt>
                <c:pt idx="4790">
                  <c:v>1.8275999999999999</c:v>
                </c:pt>
                <c:pt idx="4791">
                  <c:v>1.8437000000000001</c:v>
                </c:pt>
                <c:pt idx="4792">
                  <c:v>1.8435999999999999</c:v>
                </c:pt>
                <c:pt idx="4793">
                  <c:v>1.8435000000000001</c:v>
                </c:pt>
                <c:pt idx="4794">
                  <c:v>1.833</c:v>
                </c:pt>
                <c:pt idx="4795">
                  <c:v>1.8839999999999999</c:v>
                </c:pt>
                <c:pt idx="4796">
                  <c:v>2.0074999999999998</c:v>
                </c:pt>
                <c:pt idx="4797">
                  <c:v>1.9357</c:v>
                </c:pt>
                <c:pt idx="4798">
                  <c:v>1.9868000000000001</c:v>
                </c:pt>
                <c:pt idx="4799">
                  <c:v>1.966</c:v>
                </c:pt>
                <c:pt idx="4800">
                  <c:v>1.9454</c:v>
                </c:pt>
                <c:pt idx="4801">
                  <c:v>1.9767000000000001</c:v>
                </c:pt>
                <c:pt idx="4802">
                  <c:v>1.9152</c:v>
                </c:pt>
                <c:pt idx="4803">
                  <c:v>1.9049</c:v>
                </c:pt>
                <c:pt idx="4804">
                  <c:v>1.8534000000000002</c:v>
                </c:pt>
                <c:pt idx="4805">
                  <c:v>1.8839999999999999</c:v>
                </c:pt>
                <c:pt idx="4806">
                  <c:v>1.8334000000000001</c:v>
                </c:pt>
                <c:pt idx="4807">
                  <c:v>1.7924</c:v>
                </c:pt>
                <c:pt idx="4808">
                  <c:v>1.7105000000000001</c:v>
                </c:pt>
                <c:pt idx="4809">
                  <c:v>1.6592</c:v>
                </c:pt>
                <c:pt idx="4810">
                  <c:v>1.7305999999999999</c:v>
                </c:pt>
                <c:pt idx="4811">
                  <c:v>1.8641000000000001</c:v>
                </c:pt>
                <c:pt idx="4812">
                  <c:v>1.8129</c:v>
                </c:pt>
                <c:pt idx="4813">
                  <c:v>1.8431999999999999</c:v>
                </c:pt>
                <c:pt idx="4814">
                  <c:v>1.8329</c:v>
                </c:pt>
                <c:pt idx="4815">
                  <c:v>1.8123</c:v>
                </c:pt>
                <c:pt idx="4816">
                  <c:v>1.8538999999999999</c:v>
                </c:pt>
                <c:pt idx="4817">
                  <c:v>1.7924</c:v>
                </c:pt>
                <c:pt idx="4818">
                  <c:v>1.6594</c:v>
                </c:pt>
                <c:pt idx="4819">
                  <c:v>1.5773999999999999</c:v>
                </c:pt>
                <c:pt idx="4820">
                  <c:v>1.4548000000000001</c:v>
                </c:pt>
                <c:pt idx="4821">
                  <c:v>1.3327</c:v>
                </c:pt>
                <c:pt idx="4822">
                  <c:v>1.353</c:v>
                </c:pt>
                <c:pt idx="4823">
                  <c:v>1.3937999999999999</c:v>
                </c:pt>
                <c:pt idx="4824">
                  <c:v>1.4549000000000001</c:v>
                </c:pt>
                <c:pt idx="4825">
                  <c:v>1.4241999999999999</c:v>
                </c:pt>
                <c:pt idx="4826">
                  <c:v>1.5369000000000002</c:v>
                </c:pt>
                <c:pt idx="4827">
                  <c:v>1.5470999999999999</c:v>
                </c:pt>
                <c:pt idx="4828">
                  <c:v>1.639</c:v>
                </c:pt>
                <c:pt idx="4829">
                  <c:v>1.7204999999999999</c:v>
                </c:pt>
                <c:pt idx="4830">
                  <c:v>1.6898</c:v>
                </c:pt>
                <c:pt idx="4831">
                  <c:v>1.7107000000000001</c:v>
                </c:pt>
                <c:pt idx="4832">
                  <c:v>1.6798999999999999</c:v>
                </c:pt>
                <c:pt idx="4833">
                  <c:v>1.6594</c:v>
                </c:pt>
                <c:pt idx="4834">
                  <c:v>1.6592</c:v>
                </c:pt>
                <c:pt idx="4835">
                  <c:v>1.6898</c:v>
                </c:pt>
                <c:pt idx="4836">
                  <c:v>1.7311000000000001</c:v>
                </c:pt>
                <c:pt idx="4837">
                  <c:v>1.639</c:v>
                </c:pt>
                <c:pt idx="4838">
                  <c:v>1.6696</c:v>
                </c:pt>
                <c:pt idx="4839">
                  <c:v>1.6898</c:v>
                </c:pt>
                <c:pt idx="4840">
                  <c:v>1.8124</c:v>
                </c:pt>
                <c:pt idx="4841">
                  <c:v>1.8538999999999999</c:v>
                </c:pt>
                <c:pt idx="4842">
                  <c:v>1.8332999999999999</c:v>
                </c:pt>
                <c:pt idx="4843">
                  <c:v>1.8536999999999999</c:v>
                </c:pt>
                <c:pt idx="4844">
                  <c:v>1.833</c:v>
                </c:pt>
                <c:pt idx="4845">
                  <c:v>1.7612999999999999</c:v>
                </c:pt>
                <c:pt idx="4846">
                  <c:v>1.7925</c:v>
                </c:pt>
                <c:pt idx="4847">
                  <c:v>1.6798999999999999</c:v>
                </c:pt>
                <c:pt idx="4848">
                  <c:v>1.7105000000000001</c:v>
                </c:pt>
                <c:pt idx="4849">
                  <c:v>1.6898</c:v>
                </c:pt>
                <c:pt idx="4850">
                  <c:v>1.6693</c:v>
                </c:pt>
                <c:pt idx="4851">
                  <c:v>1.7004999999999999</c:v>
                </c:pt>
                <c:pt idx="4852">
                  <c:v>1.6698</c:v>
                </c:pt>
                <c:pt idx="4853">
                  <c:v>1.7311000000000001</c:v>
                </c:pt>
                <c:pt idx="4854">
                  <c:v>1.7103000000000002</c:v>
                </c:pt>
                <c:pt idx="4855">
                  <c:v>1.7101999999999999</c:v>
                </c:pt>
                <c:pt idx="4856">
                  <c:v>1.6795</c:v>
                </c:pt>
                <c:pt idx="4857">
                  <c:v>1.6798999999999999</c:v>
                </c:pt>
                <c:pt idx="4858">
                  <c:v>1.6696</c:v>
                </c:pt>
                <c:pt idx="4859">
                  <c:v>1.7715999999999998</c:v>
                </c:pt>
                <c:pt idx="4860">
                  <c:v>1.7</c:v>
                </c:pt>
                <c:pt idx="4861">
                  <c:v>1.6596</c:v>
                </c:pt>
                <c:pt idx="4862">
                  <c:v>1.639</c:v>
                </c:pt>
                <c:pt idx="4863">
                  <c:v>1.6082999999999998</c:v>
                </c:pt>
                <c:pt idx="4864">
                  <c:v>1.4651000000000001</c:v>
                </c:pt>
                <c:pt idx="4865">
                  <c:v>0.80249999999999999</c:v>
                </c:pt>
                <c:pt idx="4866">
                  <c:v>0.69059999999999999</c:v>
                </c:pt>
                <c:pt idx="4867">
                  <c:v>4.0599999999999997E-2</c:v>
                </c:pt>
                <c:pt idx="4868">
                  <c:v>7.0999999999999994E-2</c:v>
                </c:pt>
                <c:pt idx="4869">
                  <c:v>0.88390000000000002</c:v>
                </c:pt>
                <c:pt idx="4870">
                  <c:v>0.83299999999999996</c:v>
                </c:pt>
                <c:pt idx="4871">
                  <c:v>0.71099999999999997</c:v>
                </c:pt>
                <c:pt idx="4872">
                  <c:v>0.45679999999999998</c:v>
                </c:pt>
                <c:pt idx="4873">
                  <c:v>0.75170000000000003</c:v>
                </c:pt>
                <c:pt idx="4874">
                  <c:v>0.84319999999999995</c:v>
                </c:pt>
                <c:pt idx="4875">
                  <c:v>0.68</c:v>
                </c:pt>
                <c:pt idx="4876">
                  <c:v>0.90439999999999998</c:v>
                </c:pt>
                <c:pt idx="4877">
                  <c:v>0.80259999999999998</c:v>
                </c:pt>
                <c:pt idx="4878">
                  <c:v>0.59909999999999997</c:v>
                </c:pt>
                <c:pt idx="4879">
                  <c:v>0.46689999999999998</c:v>
                </c:pt>
                <c:pt idx="4880">
                  <c:v>0.46689999999999998</c:v>
                </c:pt>
                <c:pt idx="4881">
                  <c:v>0.76190000000000002</c:v>
                </c:pt>
                <c:pt idx="4882">
                  <c:v>0.60929999999999995</c:v>
                </c:pt>
                <c:pt idx="4883">
                  <c:v>0.51770000000000005</c:v>
                </c:pt>
                <c:pt idx="4884">
                  <c:v>0.18260000000000001</c:v>
                </c:pt>
                <c:pt idx="4885">
                  <c:v>0.18260000000000001</c:v>
                </c:pt>
                <c:pt idx="4886">
                  <c:v>0.27389999999999998</c:v>
                </c:pt>
                <c:pt idx="4887">
                  <c:v>0.21299999999999999</c:v>
                </c:pt>
                <c:pt idx="4888">
                  <c:v>0.42630000000000001</c:v>
                </c:pt>
                <c:pt idx="4889">
                  <c:v>0.7923</c:v>
                </c:pt>
                <c:pt idx="4890">
                  <c:v>1.0774999999999999</c:v>
                </c:pt>
                <c:pt idx="4891">
                  <c:v>1.0673999999999999</c:v>
                </c:pt>
                <c:pt idx="4892">
                  <c:v>1.0063</c:v>
                </c:pt>
                <c:pt idx="4893">
                  <c:v>0.96550000000000002</c:v>
                </c:pt>
                <c:pt idx="4894">
                  <c:v>0.84319999999999995</c:v>
                </c:pt>
                <c:pt idx="4895">
                  <c:v>0.75160000000000005</c:v>
                </c:pt>
                <c:pt idx="4896">
                  <c:v>0.75170000000000003</c:v>
                </c:pt>
                <c:pt idx="4897">
                  <c:v>0.57879999999999998</c:v>
                </c:pt>
                <c:pt idx="4898">
                  <c:v>0.3755</c:v>
                </c:pt>
                <c:pt idx="4899">
                  <c:v>0.436</c:v>
                </c:pt>
                <c:pt idx="4900">
                  <c:v>0.43640000000000001</c:v>
                </c:pt>
                <c:pt idx="4901">
                  <c:v>0.47710000000000002</c:v>
                </c:pt>
                <c:pt idx="4902">
                  <c:v>0.3856</c:v>
                </c:pt>
                <c:pt idx="4903">
                  <c:v>0.3044</c:v>
                </c:pt>
                <c:pt idx="4904">
                  <c:v>0.28410000000000002</c:v>
                </c:pt>
                <c:pt idx="4905">
                  <c:v>0.2029</c:v>
                </c:pt>
                <c:pt idx="4906">
                  <c:v>0.42630000000000001</c:v>
                </c:pt>
                <c:pt idx="4907">
                  <c:v>0.14199999999999999</c:v>
                </c:pt>
                <c:pt idx="4908">
                  <c:v>0.18260000000000001</c:v>
                </c:pt>
                <c:pt idx="4909">
                  <c:v>0.1318</c:v>
                </c:pt>
                <c:pt idx="4910">
                  <c:v>9.1300000000000006E-2</c:v>
                </c:pt>
                <c:pt idx="4911">
                  <c:v>0.1116</c:v>
                </c:pt>
                <c:pt idx="4912">
                  <c:v>6.08E-2</c:v>
                </c:pt>
                <c:pt idx="4913">
                  <c:v>1.52E-2</c:v>
                </c:pt>
                <c:pt idx="4914">
                  <c:v>1.01E-2</c:v>
                </c:pt>
                <c:pt idx="4915">
                  <c:v>1.01E-2</c:v>
                </c:pt>
                <c:pt idx="4916">
                  <c:v>0.1014</c:v>
                </c:pt>
                <c:pt idx="4917">
                  <c:v>4.0599999999999997E-2</c:v>
                </c:pt>
                <c:pt idx="4918">
                  <c:v>4.0599999999999997E-2</c:v>
                </c:pt>
                <c:pt idx="4919">
                  <c:v>4.0599999999999997E-2</c:v>
                </c:pt>
                <c:pt idx="4920">
                  <c:v>4.0599999999999997E-2</c:v>
                </c:pt>
                <c:pt idx="4921">
                  <c:v>5.0700000000000002E-2</c:v>
                </c:pt>
                <c:pt idx="4922">
                  <c:v>1.01E-2</c:v>
                </c:pt>
                <c:pt idx="4923">
                  <c:v>-4.1000000000000002E-2</c:v>
                </c:pt>
                <c:pt idx="4924">
                  <c:v>1.4999999999999999E-2</c:v>
                </c:pt>
                <c:pt idx="4925">
                  <c:v>-3.5000000000000003E-2</c:v>
                </c:pt>
                <c:pt idx="4926">
                  <c:v>-1.4999999999999999E-2</c:v>
                </c:pt>
                <c:pt idx="4927">
                  <c:v>-1.4999999999999999E-2</c:v>
                </c:pt>
                <c:pt idx="4928">
                  <c:v>-5.0000000000000001E-3</c:v>
                </c:pt>
                <c:pt idx="4929">
                  <c:v>5.0000000000000001E-3</c:v>
                </c:pt>
                <c:pt idx="4930">
                  <c:v>-5.0000000000000001E-3</c:v>
                </c:pt>
                <c:pt idx="4931">
                  <c:v>-2.5000000000000001E-2</c:v>
                </c:pt>
                <c:pt idx="4932">
                  <c:v>1.01E-2</c:v>
                </c:pt>
                <c:pt idx="4933">
                  <c:v>1.2E-2</c:v>
                </c:pt>
                <c:pt idx="4934">
                  <c:v>1.4999999999999999E-2</c:v>
                </c:pt>
                <c:pt idx="4935">
                  <c:v>1.2999999999999999E-2</c:v>
                </c:pt>
                <c:pt idx="4936">
                  <c:v>5.1000000000000004E-3</c:v>
                </c:pt>
                <c:pt idx="4937">
                  <c:v>-1.72E-2</c:v>
                </c:pt>
                <c:pt idx="4938">
                  <c:v>5.1000000000000004E-3</c:v>
                </c:pt>
                <c:pt idx="4939">
                  <c:v>-1.01E-2</c:v>
                </c:pt>
                <c:pt idx="4940">
                  <c:v>6.08E-2</c:v>
                </c:pt>
                <c:pt idx="4941">
                  <c:v>8.6199999999999999E-2</c:v>
                </c:pt>
                <c:pt idx="4942">
                  <c:v>7.6100000000000001E-2</c:v>
                </c:pt>
                <c:pt idx="4943">
                  <c:v>7.0999999999999994E-2</c:v>
                </c:pt>
                <c:pt idx="4944">
                  <c:v>7.9100000000000004E-2</c:v>
                </c:pt>
                <c:pt idx="4945">
                  <c:v>8.6199999999999999E-2</c:v>
                </c:pt>
                <c:pt idx="4946">
                  <c:v>0.13489999999999999</c:v>
                </c:pt>
                <c:pt idx="4947">
                  <c:v>9.1300000000000006E-2</c:v>
                </c:pt>
                <c:pt idx="4948">
                  <c:v>7.0999999999999994E-2</c:v>
                </c:pt>
                <c:pt idx="4949">
                  <c:v>5.5800000000000002E-2</c:v>
                </c:pt>
                <c:pt idx="4950">
                  <c:v>5.8799999999999998E-2</c:v>
                </c:pt>
                <c:pt idx="4951">
                  <c:v>0.1014</c:v>
                </c:pt>
                <c:pt idx="4952">
                  <c:v>9.1300000000000006E-2</c:v>
                </c:pt>
                <c:pt idx="4953">
                  <c:v>0.1014</c:v>
                </c:pt>
                <c:pt idx="4954">
                  <c:v>0.1116</c:v>
                </c:pt>
                <c:pt idx="4955">
                  <c:v>0.1116</c:v>
                </c:pt>
                <c:pt idx="4956">
                  <c:v>0.1014</c:v>
                </c:pt>
                <c:pt idx="4957">
                  <c:v>0.1095</c:v>
                </c:pt>
                <c:pt idx="4958">
                  <c:v>9.6299999999999997E-2</c:v>
                </c:pt>
                <c:pt idx="4959">
                  <c:v>9.6299999999999997E-2</c:v>
                </c:pt>
                <c:pt idx="4960">
                  <c:v>9.6299999999999997E-2</c:v>
                </c:pt>
                <c:pt idx="4961">
                  <c:v>0.1298</c:v>
                </c:pt>
                <c:pt idx="4962">
                  <c:v>0.17549999999999999</c:v>
                </c:pt>
                <c:pt idx="4963">
                  <c:v>0.21809999999999999</c:v>
                </c:pt>
                <c:pt idx="4964">
                  <c:v>0.22620000000000001</c:v>
                </c:pt>
                <c:pt idx="4965">
                  <c:v>0.24349999999999999</c:v>
                </c:pt>
                <c:pt idx="4966">
                  <c:v>0.3095</c:v>
                </c:pt>
                <c:pt idx="4967">
                  <c:v>0.28920000000000001</c:v>
                </c:pt>
                <c:pt idx="4968">
                  <c:v>0.27189999999999998</c:v>
                </c:pt>
                <c:pt idx="4969">
                  <c:v>0.27389999999999998</c:v>
                </c:pt>
                <c:pt idx="4970">
                  <c:v>0.27089999999999997</c:v>
                </c:pt>
                <c:pt idx="4971">
                  <c:v>0.31559999999999999</c:v>
                </c:pt>
                <c:pt idx="4972">
                  <c:v>0.3044</c:v>
                </c:pt>
                <c:pt idx="4973">
                  <c:v>0.28920000000000001</c:v>
                </c:pt>
                <c:pt idx="4974">
                  <c:v>0.28920000000000001</c:v>
                </c:pt>
                <c:pt idx="4975">
                  <c:v>0.29220000000000002</c:v>
                </c:pt>
                <c:pt idx="4976">
                  <c:v>0.28310000000000002</c:v>
                </c:pt>
                <c:pt idx="4977">
                  <c:v>0.3044</c:v>
                </c:pt>
                <c:pt idx="4978">
                  <c:v>0.30030000000000001</c:v>
                </c:pt>
                <c:pt idx="4979">
                  <c:v>0.26889999999999997</c:v>
                </c:pt>
                <c:pt idx="4980">
                  <c:v>0.26889999999999997</c:v>
                </c:pt>
                <c:pt idx="4981">
                  <c:v>0.29730000000000001</c:v>
                </c:pt>
                <c:pt idx="4982">
                  <c:v>0.29730000000000001</c:v>
                </c:pt>
                <c:pt idx="4983">
                  <c:v>0.26679999999999998</c:v>
                </c:pt>
                <c:pt idx="4984">
                  <c:v>0.2465</c:v>
                </c:pt>
                <c:pt idx="4985">
                  <c:v>0.23330000000000001</c:v>
                </c:pt>
                <c:pt idx="4986">
                  <c:v>0.25359999999999999</c:v>
                </c:pt>
                <c:pt idx="4987">
                  <c:v>0.24859999999999999</c:v>
                </c:pt>
                <c:pt idx="4988">
                  <c:v>0.18659999999999999</c:v>
                </c:pt>
                <c:pt idx="4989">
                  <c:v>0.1958</c:v>
                </c:pt>
                <c:pt idx="4990">
                  <c:v>0.20080000000000001</c:v>
                </c:pt>
                <c:pt idx="4991">
                  <c:v>0.23330000000000001</c:v>
                </c:pt>
                <c:pt idx="4992">
                  <c:v>0.21809999999999999</c:v>
                </c:pt>
                <c:pt idx="4993">
                  <c:v>0.19070000000000001</c:v>
                </c:pt>
                <c:pt idx="4994">
                  <c:v>0.18770000000000001</c:v>
                </c:pt>
                <c:pt idx="4995">
                  <c:v>0.22420000000000001</c:v>
                </c:pt>
                <c:pt idx="4996">
                  <c:v>0.22720000000000001</c:v>
                </c:pt>
                <c:pt idx="4997">
                  <c:v>0.1978</c:v>
                </c:pt>
                <c:pt idx="4998">
                  <c:v>0.18559999999999999</c:v>
                </c:pt>
                <c:pt idx="4999">
                  <c:v>0.20080000000000001</c:v>
                </c:pt>
                <c:pt idx="5000">
                  <c:v>0.18770000000000001</c:v>
                </c:pt>
                <c:pt idx="5001">
                  <c:v>0.2059</c:v>
                </c:pt>
                <c:pt idx="5002">
                  <c:v>0.18260000000000001</c:v>
                </c:pt>
                <c:pt idx="5003">
                  <c:v>0.14000000000000001</c:v>
                </c:pt>
                <c:pt idx="5004">
                  <c:v>0.1268</c:v>
                </c:pt>
                <c:pt idx="5005">
                  <c:v>0.1268</c:v>
                </c:pt>
                <c:pt idx="5006">
                  <c:v>0.2009</c:v>
                </c:pt>
                <c:pt idx="5007">
                  <c:v>0.1978</c:v>
                </c:pt>
                <c:pt idx="5008">
                  <c:v>0.2059</c:v>
                </c:pt>
                <c:pt idx="5009">
                  <c:v>0.20080000000000001</c:v>
                </c:pt>
                <c:pt idx="5010">
                  <c:v>0.18559999999999999</c:v>
                </c:pt>
                <c:pt idx="5011">
                  <c:v>0.19070000000000001</c:v>
                </c:pt>
                <c:pt idx="5012">
                  <c:v>0.17549999999999999</c:v>
                </c:pt>
                <c:pt idx="5013">
                  <c:v>0.17549999999999999</c:v>
                </c:pt>
                <c:pt idx="5014">
                  <c:v>0.17549999999999999</c:v>
                </c:pt>
                <c:pt idx="5015">
                  <c:v>0.16739999999999999</c:v>
                </c:pt>
                <c:pt idx="5016">
                  <c:v>0.15720000000000001</c:v>
                </c:pt>
                <c:pt idx="5017">
                  <c:v>0.14099999999999999</c:v>
                </c:pt>
                <c:pt idx="5018">
                  <c:v>0.1217</c:v>
                </c:pt>
                <c:pt idx="5019">
                  <c:v>0.1298</c:v>
                </c:pt>
                <c:pt idx="5020">
                  <c:v>0.1217</c:v>
                </c:pt>
                <c:pt idx="5021">
                  <c:v>0.14199999999999999</c:v>
                </c:pt>
                <c:pt idx="5022">
                  <c:v>0.1308</c:v>
                </c:pt>
                <c:pt idx="5023">
                  <c:v>9.6299999999999997E-2</c:v>
                </c:pt>
                <c:pt idx="5024">
                  <c:v>9.6299999999999997E-2</c:v>
                </c:pt>
                <c:pt idx="5025">
                  <c:v>8.4199999999999997E-2</c:v>
                </c:pt>
                <c:pt idx="5026">
                  <c:v>0.1166</c:v>
                </c:pt>
                <c:pt idx="5027">
                  <c:v>9.1300000000000006E-2</c:v>
                </c:pt>
                <c:pt idx="5028">
                  <c:v>0.12470000000000001</c:v>
                </c:pt>
                <c:pt idx="5029">
                  <c:v>0.14299999999999999</c:v>
                </c:pt>
                <c:pt idx="5030">
                  <c:v>0.17849999999999999</c:v>
                </c:pt>
                <c:pt idx="5031">
                  <c:v>0.18260000000000001</c:v>
                </c:pt>
                <c:pt idx="5032">
                  <c:v>0.17849999999999999</c:v>
                </c:pt>
                <c:pt idx="5033">
                  <c:v>0.17749999999999999</c:v>
                </c:pt>
                <c:pt idx="5034">
                  <c:v>0.1714</c:v>
                </c:pt>
                <c:pt idx="5035">
                  <c:v>0.1603</c:v>
                </c:pt>
                <c:pt idx="5036">
                  <c:v>0.18060000000000001</c:v>
                </c:pt>
                <c:pt idx="5037">
                  <c:v>0.1653</c:v>
                </c:pt>
                <c:pt idx="5038">
                  <c:v>0.15210000000000001</c:v>
                </c:pt>
                <c:pt idx="5039">
                  <c:v>0.15620000000000001</c:v>
                </c:pt>
                <c:pt idx="5040">
                  <c:v>0.15720000000000001</c:v>
                </c:pt>
                <c:pt idx="5041">
                  <c:v>0.17549999999999999</c:v>
                </c:pt>
                <c:pt idx="5042">
                  <c:v>0.16739999999999999</c:v>
                </c:pt>
                <c:pt idx="5043">
                  <c:v>0.17549999999999999</c:v>
                </c:pt>
                <c:pt idx="5044">
                  <c:v>0.1734</c:v>
                </c:pt>
                <c:pt idx="5045">
                  <c:v>0.1734</c:v>
                </c:pt>
                <c:pt idx="5046">
                  <c:v>0.1704</c:v>
                </c:pt>
                <c:pt idx="5047">
                  <c:v>0.1552</c:v>
                </c:pt>
                <c:pt idx="5048">
                  <c:v>0.13289999999999999</c:v>
                </c:pt>
                <c:pt idx="5049">
                  <c:v>0.1298</c:v>
                </c:pt>
                <c:pt idx="5050">
                  <c:v>9.1300000000000006E-2</c:v>
                </c:pt>
                <c:pt idx="5051">
                  <c:v>0.1258</c:v>
                </c:pt>
                <c:pt idx="5052">
                  <c:v>0.1217</c:v>
                </c:pt>
                <c:pt idx="5053">
                  <c:v>0.13689999999999999</c:v>
                </c:pt>
                <c:pt idx="5054">
                  <c:v>0.17749999999999999</c:v>
                </c:pt>
                <c:pt idx="5055">
                  <c:v>0.1724</c:v>
                </c:pt>
                <c:pt idx="5056">
                  <c:v>0.1704</c:v>
                </c:pt>
                <c:pt idx="5057">
                  <c:v>0.1724</c:v>
                </c:pt>
                <c:pt idx="5058">
                  <c:v>0.1704</c:v>
                </c:pt>
                <c:pt idx="5059">
                  <c:v>0.1653</c:v>
                </c:pt>
                <c:pt idx="5060">
                  <c:v>0.15010000000000001</c:v>
                </c:pt>
                <c:pt idx="5061">
                  <c:v>0.1633</c:v>
                </c:pt>
                <c:pt idx="5062">
                  <c:v>0.1603</c:v>
                </c:pt>
                <c:pt idx="5063">
                  <c:v>0.1724</c:v>
                </c:pt>
                <c:pt idx="5064">
                  <c:v>0.16839999999999999</c:v>
                </c:pt>
                <c:pt idx="5065">
                  <c:v>0.18260000000000001</c:v>
                </c:pt>
                <c:pt idx="5066">
                  <c:v>0.19270000000000001</c:v>
                </c:pt>
                <c:pt idx="5067">
                  <c:v>0.18060000000000001</c:v>
                </c:pt>
                <c:pt idx="5068">
                  <c:v>0.1653</c:v>
                </c:pt>
                <c:pt idx="5069">
                  <c:v>0.1724</c:v>
                </c:pt>
                <c:pt idx="5070">
                  <c:v>0.17549999999999999</c:v>
                </c:pt>
                <c:pt idx="5071">
                  <c:v>0.17749999999999999</c:v>
                </c:pt>
                <c:pt idx="5072">
                  <c:v>0.1623</c:v>
                </c:pt>
                <c:pt idx="5073">
                  <c:v>0.15620000000000001</c:v>
                </c:pt>
                <c:pt idx="5074">
                  <c:v>0.1532</c:v>
                </c:pt>
                <c:pt idx="5075">
                  <c:v>0.15210000000000001</c:v>
                </c:pt>
                <c:pt idx="5076">
                  <c:v>0.18060000000000001</c:v>
                </c:pt>
                <c:pt idx="5077">
                  <c:v>0.17549999999999999</c:v>
                </c:pt>
                <c:pt idx="5078">
                  <c:v>0.17549999999999999</c:v>
                </c:pt>
                <c:pt idx="5079">
                  <c:v>0.16739999999999999</c:v>
                </c:pt>
                <c:pt idx="5080">
                  <c:v>0.17549999999999999</c:v>
                </c:pt>
                <c:pt idx="5081">
                  <c:v>0.17549999999999999</c:v>
                </c:pt>
                <c:pt idx="5082">
                  <c:v>0.17549999999999999</c:v>
                </c:pt>
                <c:pt idx="5083">
                  <c:v>0.1653</c:v>
                </c:pt>
                <c:pt idx="5084">
                  <c:v>0.1623</c:v>
                </c:pt>
                <c:pt idx="5085">
                  <c:v>0.1633</c:v>
                </c:pt>
                <c:pt idx="5086">
                  <c:v>0.18160000000000001</c:v>
                </c:pt>
                <c:pt idx="5087">
                  <c:v>0.18060000000000001</c:v>
                </c:pt>
                <c:pt idx="5088">
                  <c:v>0.18060000000000001</c:v>
                </c:pt>
                <c:pt idx="5089">
                  <c:v>0.17749999999999999</c:v>
                </c:pt>
                <c:pt idx="5090">
                  <c:v>0.18559999999999999</c:v>
                </c:pt>
                <c:pt idx="5091">
                  <c:v>0.18260000000000001</c:v>
                </c:pt>
                <c:pt idx="5092">
                  <c:v>0.17749999999999999</c:v>
                </c:pt>
                <c:pt idx="5093">
                  <c:v>0.17549999999999999</c:v>
                </c:pt>
                <c:pt idx="5094">
                  <c:v>0.17549999999999999</c:v>
                </c:pt>
                <c:pt idx="5095">
                  <c:v>0.1704</c:v>
                </c:pt>
                <c:pt idx="5096">
                  <c:v>0.17749999999999999</c:v>
                </c:pt>
                <c:pt idx="5097">
                  <c:v>0.17549999999999999</c:v>
                </c:pt>
                <c:pt idx="5098">
                  <c:v>0.1653</c:v>
                </c:pt>
                <c:pt idx="5099">
                  <c:v>0.1704</c:v>
                </c:pt>
                <c:pt idx="5100">
                  <c:v>0.15720000000000001</c:v>
                </c:pt>
                <c:pt idx="5101">
                  <c:v>0.17549999999999999</c:v>
                </c:pt>
                <c:pt idx="5102">
                  <c:v>0.1704</c:v>
                </c:pt>
                <c:pt idx="5103">
                  <c:v>0.16739999999999999</c:v>
                </c:pt>
                <c:pt idx="5104">
                  <c:v>0.1663</c:v>
                </c:pt>
                <c:pt idx="5105">
                  <c:v>0.16739999999999999</c:v>
                </c:pt>
                <c:pt idx="5106">
                  <c:v>0.17749999999999999</c:v>
                </c:pt>
                <c:pt idx="5107">
                  <c:v>0.15720000000000001</c:v>
                </c:pt>
                <c:pt idx="5108">
                  <c:v>0.15210000000000001</c:v>
                </c:pt>
                <c:pt idx="5109">
                  <c:v>0.15620000000000001</c:v>
                </c:pt>
                <c:pt idx="5110">
                  <c:v>0.15210000000000001</c:v>
                </c:pt>
                <c:pt idx="5111">
                  <c:v>0.1552</c:v>
                </c:pt>
                <c:pt idx="5112">
                  <c:v>0.14499999999999999</c:v>
                </c:pt>
                <c:pt idx="5113">
                  <c:v>0.14000000000000001</c:v>
                </c:pt>
                <c:pt idx="5114">
                  <c:v>0.13689999999999999</c:v>
                </c:pt>
                <c:pt idx="5115">
                  <c:v>0.1268</c:v>
                </c:pt>
                <c:pt idx="5116">
                  <c:v>0.1288</c:v>
                </c:pt>
                <c:pt idx="5117">
                  <c:v>0.1288</c:v>
                </c:pt>
                <c:pt idx="5118">
                  <c:v>0.1217</c:v>
                </c:pt>
                <c:pt idx="5119">
                  <c:v>0.1258</c:v>
                </c:pt>
                <c:pt idx="5120">
                  <c:v>0.1268</c:v>
                </c:pt>
                <c:pt idx="5121">
                  <c:v>0.1217</c:v>
                </c:pt>
                <c:pt idx="5122">
                  <c:v>0.13489999999999999</c:v>
                </c:pt>
                <c:pt idx="5123">
                  <c:v>0.13689999999999999</c:v>
                </c:pt>
                <c:pt idx="5124">
                  <c:v>0.13489999999999999</c:v>
                </c:pt>
                <c:pt idx="5125">
                  <c:v>0.1298</c:v>
                </c:pt>
                <c:pt idx="5126">
                  <c:v>0.12470000000000001</c:v>
                </c:pt>
                <c:pt idx="5127">
                  <c:v>0.1014</c:v>
                </c:pt>
                <c:pt idx="5128">
                  <c:v>8.72E-2</c:v>
                </c:pt>
                <c:pt idx="5129">
                  <c:v>7.9100000000000004E-2</c:v>
                </c:pt>
                <c:pt idx="5130">
                  <c:v>8.4199999999999997E-2</c:v>
                </c:pt>
                <c:pt idx="5131">
                  <c:v>9.74E-2</c:v>
                </c:pt>
                <c:pt idx="5132">
                  <c:v>9.1300000000000006E-2</c:v>
                </c:pt>
                <c:pt idx="5133">
                  <c:v>8.9200000000000002E-2</c:v>
                </c:pt>
                <c:pt idx="5134">
                  <c:v>9.6299999999999997E-2</c:v>
                </c:pt>
                <c:pt idx="5135">
                  <c:v>8.6199999999999999E-2</c:v>
                </c:pt>
                <c:pt idx="5136">
                  <c:v>0.1207</c:v>
                </c:pt>
                <c:pt idx="5137">
                  <c:v>0.1075</c:v>
                </c:pt>
                <c:pt idx="5138">
                  <c:v>9.4299999999999995E-2</c:v>
                </c:pt>
                <c:pt idx="5139">
                  <c:v>8.8200000000000001E-2</c:v>
                </c:pt>
                <c:pt idx="5140">
                  <c:v>8.8200000000000001E-2</c:v>
                </c:pt>
                <c:pt idx="5141">
                  <c:v>6.9000000000000006E-2</c:v>
                </c:pt>
                <c:pt idx="5142">
                  <c:v>5.7799999999999997E-2</c:v>
                </c:pt>
                <c:pt idx="5143">
                  <c:v>5.7799999999999997E-2</c:v>
                </c:pt>
                <c:pt idx="5144">
                  <c:v>6.3899999999999998E-2</c:v>
                </c:pt>
                <c:pt idx="5145">
                  <c:v>6.08E-2</c:v>
                </c:pt>
                <c:pt idx="5146">
                  <c:v>5.8799999999999998E-2</c:v>
                </c:pt>
                <c:pt idx="5147">
                  <c:v>6.59E-2</c:v>
                </c:pt>
                <c:pt idx="5148">
                  <c:v>5.2699999999999997E-2</c:v>
                </c:pt>
                <c:pt idx="5149">
                  <c:v>5.6800000000000003E-2</c:v>
                </c:pt>
                <c:pt idx="5150">
                  <c:v>6.08E-2</c:v>
                </c:pt>
                <c:pt idx="5151">
                  <c:v>7.4999999999999997E-2</c:v>
                </c:pt>
                <c:pt idx="5152">
                  <c:v>6.3899999999999998E-2</c:v>
                </c:pt>
                <c:pt idx="5153">
                  <c:v>4.36E-2</c:v>
                </c:pt>
                <c:pt idx="5154">
                  <c:v>5.0700000000000002E-2</c:v>
                </c:pt>
                <c:pt idx="5155">
                  <c:v>4.9700000000000001E-2</c:v>
                </c:pt>
                <c:pt idx="5156">
                  <c:v>7.0999999999999994E-2</c:v>
                </c:pt>
                <c:pt idx="5157">
                  <c:v>5.8799999999999998E-2</c:v>
                </c:pt>
                <c:pt idx="5158">
                  <c:v>4.7699999999999999E-2</c:v>
                </c:pt>
                <c:pt idx="5159">
                  <c:v>4.4600000000000001E-2</c:v>
                </c:pt>
                <c:pt idx="5160">
                  <c:v>3.85E-2</c:v>
                </c:pt>
                <c:pt idx="5161">
                  <c:v>4.0599999999999997E-2</c:v>
                </c:pt>
                <c:pt idx="5162">
                  <c:v>4.36E-2</c:v>
                </c:pt>
                <c:pt idx="5163">
                  <c:v>3.3500000000000002E-2</c:v>
                </c:pt>
                <c:pt idx="5164">
                  <c:v>4.1599999999999998E-2</c:v>
                </c:pt>
                <c:pt idx="5165">
                  <c:v>4.36E-2</c:v>
                </c:pt>
                <c:pt idx="5166">
                  <c:v>5.7799999999999997E-2</c:v>
                </c:pt>
                <c:pt idx="5167">
                  <c:v>5.5800000000000002E-2</c:v>
                </c:pt>
                <c:pt idx="5168">
                  <c:v>5.0700000000000002E-2</c:v>
                </c:pt>
                <c:pt idx="5169">
                  <c:v>5.1700000000000003E-2</c:v>
                </c:pt>
                <c:pt idx="5170">
                  <c:v>5.5800000000000002E-2</c:v>
                </c:pt>
                <c:pt idx="5171">
                  <c:v>5.3699999999999998E-2</c:v>
                </c:pt>
                <c:pt idx="5172">
                  <c:v>2.0299999999999999E-2</c:v>
                </c:pt>
                <c:pt idx="5173">
                  <c:v>5.1000000000000004E-3</c:v>
                </c:pt>
                <c:pt idx="5174">
                  <c:v>5.1000000000000004E-3</c:v>
                </c:pt>
                <c:pt idx="5175">
                  <c:v>1.01E-2</c:v>
                </c:pt>
                <c:pt idx="5176">
                  <c:v>3.04E-2</c:v>
                </c:pt>
                <c:pt idx="5177">
                  <c:v>3.4500000000000003E-2</c:v>
                </c:pt>
                <c:pt idx="5178">
                  <c:v>3.4500000000000003E-2</c:v>
                </c:pt>
                <c:pt idx="5179">
                  <c:v>1.52E-2</c:v>
                </c:pt>
                <c:pt idx="5180">
                  <c:v>4.6600000000000003E-2</c:v>
                </c:pt>
                <c:pt idx="5181">
                  <c:v>4.0599999999999997E-2</c:v>
                </c:pt>
                <c:pt idx="5182">
                  <c:v>3.85E-2</c:v>
                </c:pt>
                <c:pt idx="5183">
                  <c:v>3.6499999999999998E-2</c:v>
                </c:pt>
                <c:pt idx="5184">
                  <c:v>3.85E-2</c:v>
                </c:pt>
                <c:pt idx="5185">
                  <c:v>1.52E-2</c:v>
                </c:pt>
                <c:pt idx="5186">
                  <c:v>2.0299999999999999E-2</c:v>
                </c:pt>
                <c:pt idx="5187">
                  <c:v>2.0299999999999999E-2</c:v>
                </c:pt>
                <c:pt idx="5188">
                  <c:v>2.0299999999999999E-2</c:v>
                </c:pt>
                <c:pt idx="5189">
                  <c:v>2.0299999999999999E-2</c:v>
                </c:pt>
                <c:pt idx="5190">
                  <c:v>2.0299999999999999E-2</c:v>
                </c:pt>
                <c:pt idx="5191">
                  <c:v>4.0599999999999997E-2</c:v>
                </c:pt>
                <c:pt idx="5192">
                  <c:v>3.3500000000000002E-2</c:v>
                </c:pt>
                <c:pt idx="5193">
                  <c:v>3.6499999999999998E-2</c:v>
                </c:pt>
                <c:pt idx="5194">
                  <c:v>3.6499999999999998E-2</c:v>
                </c:pt>
                <c:pt idx="5195">
                  <c:v>4.1599999999999998E-2</c:v>
                </c:pt>
                <c:pt idx="5196">
                  <c:v>7.0000000000000007E-2</c:v>
                </c:pt>
                <c:pt idx="5197">
                  <c:v>5.3699999999999998E-2</c:v>
                </c:pt>
                <c:pt idx="5198">
                  <c:v>3.95E-2</c:v>
                </c:pt>
                <c:pt idx="5199">
                  <c:v>3.95E-2</c:v>
                </c:pt>
                <c:pt idx="5200">
                  <c:v>5.5800000000000002E-2</c:v>
                </c:pt>
                <c:pt idx="5201">
                  <c:v>8.2100000000000006E-2</c:v>
                </c:pt>
                <c:pt idx="5202">
                  <c:v>4.0599999999999997E-2</c:v>
                </c:pt>
                <c:pt idx="5203">
                  <c:v>4.7699999999999999E-2</c:v>
                </c:pt>
                <c:pt idx="5204">
                  <c:v>5.5800000000000002E-2</c:v>
                </c:pt>
                <c:pt idx="5205">
                  <c:v>5.4800000000000001E-2</c:v>
                </c:pt>
                <c:pt idx="5206">
                  <c:v>6.08E-2</c:v>
                </c:pt>
                <c:pt idx="5207">
                  <c:v>4.87E-2</c:v>
                </c:pt>
                <c:pt idx="5208">
                  <c:v>4.36E-2</c:v>
                </c:pt>
                <c:pt idx="5209">
                  <c:v>3.95E-2</c:v>
                </c:pt>
                <c:pt idx="5210">
                  <c:v>2.0299999999999999E-2</c:v>
                </c:pt>
                <c:pt idx="5211">
                  <c:v>3.85E-2</c:v>
                </c:pt>
                <c:pt idx="5212">
                  <c:v>4.87E-2</c:v>
                </c:pt>
                <c:pt idx="5213">
                  <c:v>5.0700000000000002E-2</c:v>
                </c:pt>
                <c:pt idx="5214">
                  <c:v>5.1700000000000003E-2</c:v>
                </c:pt>
                <c:pt idx="5215">
                  <c:v>5.3699999999999998E-2</c:v>
                </c:pt>
                <c:pt idx="5216">
                  <c:v>4.36E-2</c:v>
                </c:pt>
                <c:pt idx="5217">
                  <c:v>4.5600000000000002E-2</c:v>
                </c:pt>
                <c:pt idx="5218">
                  <c:v>3.85E-2</c:v>
                </c:pt>
                <c:pt idx="5219">
                  <c:v>4.36E-2</c:v>
                </c:pt>
                <c:pt idx="5220">
                  <c:v>4.36E-2</c:v>
                </c:pt>
                <c:pt idx="5221">
                  <c:v>6.08E-2</c:v>
                </c:pt>
                <c:pt idx="5222">
                  <c:v>6.9000000000000006E-2</c:v>
                </c:pt>
                <c:pt idx="5223">
                  <c:v>6.9000000000000006E-2</c:v>
                </c:pt>
                <c:pt idx="5224">
                  <c:v>6.9000000000000006E-2</c:v>
                </c:pt>
                <c:pt idx="5225">
                  <c:v>8.4199999999999997E-2</c:v>
                </c:pt>
                <c:pt idx="5226">
                  <c:v>8.72E-2</c:v>
                </c:pt>
                <c:pt idx="5227">
                  <c:v>8.72E-2</c:v>
                </c:pt>
                <c:pt idx="5228">
                  <c:v>8.4199999999999997E-2</c:v>
                </c:pt>
                <c:pt idx="5229">
                  <c:v>8.5199999999999998E-2</c:v>
                </c:pt>
                <c:pt idx="5230">
                  <c:v>8.9200000000000002E-2</c:v>
                </c:pt>
                <c:pt idx="5231">
                  <c:v>9.6299999999999997E-2</c:v>
                </c:pt>
                <c:pt idx="5232">
                  <c:v>9.9400000000000002E-2</c:v>
                </c:pt>
                <c:pt idx="5233">
                  <c:v>9.3299999999999994E-2</c:v>
                </c:pt>
                <c:pt idx="5234">
                  <c:v>8.72E-2</c:v>
                </c:pt>
                <c:pt idx="5235">
                  <c:v>8.72E-2</c:v>
                </c:pt>
                <c:pt idx="5236">
                  <c:v>8.6199999999999999E-2</c:v>
                </c:pt>
                <c:pt idx="5237">
                  <c:v>8.72E-2</c:v>
                </c:pt>
                <c:pt idx="5238">
                  <c:v>0.1065</c:v>
                </c:pt>
                <c:pt idx="5239">
                  <c:v>9.4299999999999995E-2</c:v>
                </c:pt>
                <c:pt idx="5240">
                  <c:v>8.4199999999999997E-2</c:v>
                </c:pt>
                <c:pt idx="5241">
                  <c:v>0.1045</c:v>
                </c:pt>
                <c:pt idx="5242">
                  <c:v>0.1095</c:v>
                </c:pt>
                <c:pt idx="5243">
                  <c:v>0.11459999999999999</c:v>
                </c:pt>
                <c:pt idx="5244">
                  <c:v>0.11459999999999999</c:v>
                </c:pt>
                <c:pt idx="5245">
                  <c:v>0.1227</c:v>
                </c:pt>
                <c:pt idx="5246">
                  <c:v>0.1197</c:v>
                </c:pt>
                <c:pt idx="5247">
                  <c:v>0.13489999999999999</c:v>
                </c:pt>
                <c:pt idx="5248">
                  <c:v>0.13489999999999999</c:v>
                </c:pt>
                <c:pt idx="5249">
                  <c:v>0.14299999999999999</c:v>
                </c:pt>
                <c:pt idx="5250">
                  <c:v>0.14499999999999999</c:v>
                </c:pt>
                <c:pt idx="5251">
                  <c:v>0.14499999999999999</c:v>
                </c:pt>
                <c:pt idx="5252">
                  <c:v>0.14499999999999999</c:v>
                </c:pt>
                <c:pt idx="5253">
                  <c:v>0.14499999999999999</c:v>
                </c:pt>
                <c:pt idx="5254">
                  <c:v>0.14199999999999999</c:v>
                </c:pt>
                <c:pt idx="5255">
                  <c:v>0.14499999999999999</c:v>
                </c:pt>
                <c:pt idx="5256">
                  <c:v>0.1552</c:v>
                </c:pt>
                <c:pt idx="5257">
                  <c:v>0.14710000000000001</c:v>
                </c:pt>
                <c:pt idx="5258">
                  <c:v>0.14499999999999999</c:v>
                </c:pt>
                <c:pt idx="5259">
                  <c:v>0.14399999999999999</c:v>
                </c:pt>
                <c:pt idx="5260">
                  <c:v>0.13689999999999999</c:v>
                </c:pt>
                <c:pt idx="5261">
                  <c:v>0.12470000000000001</c:v>
                </c:pt>
                <c:pt idx="5262">
                  <c:v>0.13289999999999999</c:v>
                </c:pt>
                <c:pt idx="5263">
                  <c:v>0.1298</c:v>
                </c:pt>
                <c:pt idx="5264">
                  <c:v>0.13489999999999999</c:v>
                </c:pt>
                <c:pt idx="5265">
                  <c:v>0.1258</c:v>
                </c:pt>
                <c:pt idx="5266">
                  <c:v>0.14499999999999999</c:v>
                </c:pt>
                <c:pt idx="5267">
                  <c:v>0.15010000000000001</c:v>
                </c:pt>
                <c:pt idx="5268">
                  <c:v>0.15210000000000001</c:v>
                </c:pt>
                <c:pt idx="5269">
                  <c:v>0.15720000000000001</c:v>
                </c:pt>
                <c:pt idx="5270">
                  <c:v>0.1603</c:v>
                </c:pt>
                <c:pt idx="5271">
                  <c:v>0.1633</c:v>
                </c:pt>
                <c:pt idx="5272">
                  <c:v>0.1603</c:v>
                </c:pt>
                <c:pt idx="5273">
                  <c:v>0.1552</c:v>
                </c:pt>
                <c:pt idx="5274">
                  <c:v>0.14710000000000001</c:v>
                </c:pt>
                <c:pt idx="5275">
                  <c:v>0.13489999999999999</c:v>
                </c:pt>
                <c:pt idx="5276">
                  <c:v>0.14499999999999999</c:v>
                </c:pt>
                <c:pt idx="5277">
                  <c:v>0.15010000000000001</c:v>
                </c:pt>
                <c:pt idx="5278">
                  <c:v>0.15010000000000001</c:v>
                </c:pt>
                <c:pt idx="5279">
                  <c:v>0.15110000000000001</c:v>
                </c:pt>
                <c:pt idx="5280">
                  <c:v>0.14610000000000001</c:v>
                </c:pt>
                <c:pt idx="5281">
                  <c:v>0.14099999999999999</c:v>
                </c:pt>
                <c:pt idx="5282">
                  <c:v>0.14499999999999999</c:v>
                </c:pt>
                <c:pt idx="5283">
                  <c:v>0.15010000000000001</c:v>
                </c:pt>
                <c:pt idx="5284">
                  <c:v>0.15010000000000001</c:v>
                </c:pt>
                <c:pt idx="5285">
                  <c:v>0.15010000000000001</c:v>
                </c:pt>
                <c:pt idx="5286">
                  <c:v>0.14000000000000001</c:v>
                </c:pt>
                <c:pt idx="5287">
                  <c:v>0.15210000000000001</c:v>
                </c:pt>
                <c:pt idx="5288">
                  <c:v>0.15210000000000001</c:v>
                </c:pt>
                <c:pt idx="5289">
                  <c:v>0.1542</c:v>
                </c:pt>
                <c:pt idx="5290">
                  <c:v>0.1603</c:v>
                </c:pt>
                <c:pt idx="5291">
                  <c:v>0.15620000000000001</c:v>
                </c:pt>
                <c:pt idx="5292">
                  <c:v>0.14610000000000001</c:v>
                </c:pt>
                <c:pt idx="5293">
                  <c:v>0.1045</c:v>
                </c:pt>
                <c:pt idx="5294">
                  <c:v>0.1197</c:v>
                </c:pt>
                <c:pt idx="5295">
                  <c:v>0.14499999999999999</c:v>
                </c:pt>
                <c:pt idx="5296">
                  <c:v>0.14710000000000001</c:v>
                </c:pt>
                <c:pt idx="5297">
                  <c:v>0.15010000000000001</c:v>
                </c:pt>
                <c:pt idx="5298">
                  <c:v>0.1552</c:v>
                </c:pt>
                <c:pt idx="5299">
                  <c:v>0.14499999999999999</c:v>
                </c:pt>
                <c:pt idx="5300">
                  <c:v>0.15110000000000001</c:v>
                </c:pt>
                <c:pt idx="5301">
                  <c:v>0.1603</c:v>
                </c:pt>
                <c:pt idx="5302">
                  <c:v>0.1623</c:v>
                </c:pt>
                <c:pt idx="5303">
                  <c:v>0.1552</c:v>
                </c:pt>
                <c:pt idx="5304">
                  <c:v>0.15210000000000001</c:v>
                </c:pt>
                <c:pt idx="5305">
                  <c:v>0.14499999999999999</c:v>
                </c:pt>
                <c:pt idx="5306">
                  <c:v>0.1532</c:v>
                </c:pt>
                <c:pt idx="5307">
                  <c:v>0.1603</c:v>
                </c:pt>
                <c:pt idx="5308">
                  <c:v>0.1603</c:v>
                </c:pt>
                <c:pt idx="5309">
                  <c:v>0.1552</c:v>
                </c:pt>
                <c:pt idx="5310">
                  <c:v>0.15210000000000001</c:v>
                </c:pt>
                <c:pt idx="5311">
                  <c:v>0.14599999999999999</c:v>
                </c:pt>
                <c:pt idx="5312">
                  <c:v>0.14000000000000001</c:v>
                </c:pt>
                <c:pt idx="5313">
                  <c:v>0.13489999999999999</c:v>
                </c:pt>
                <c:pt idx="5314">
                  <c:v>0.1207</c:v>
                </c:pt>
                <c:pt idx="5315">
                  <c:v>0.1065</c:v>
                </c:pt>
                <c:pt idx="5316">
                  <c:v>0.1065</c:v>
                </c:pt>
                <c:pt idx="5317">
                  <c:v>9.0300000000000005E-2</c:v>
                </c:pt>
                <c:pt idx="5318">
                  <c:v>8.0100000000000005E-2</c:v>
                </c:pt>
                <c:pt idx="5319">
                  <c:v>6.9000000000000006E-2</c:v>
                </c:pt>
                <c:pt idx="5320">
                  <c:v>5.0700000000000002E-2</c:v>
                </c:pt>
                <c:pt idx="5321">
                  <c:v>7.0999999999999994E-2</c:v>
                </c:pt>
                <c:pt idx="5322">
                  <c:v>8.9200000000000002E-2</c:v>
                </c:pt>
                <c:pt idx="5323">
                  <c:v>8.72E-2</c:v>
                </c:pt>
                <c:pt idx="5324">
                  <c:v>9.4299999999999995E-2</c:v>
                </c:pt>
                <c:pt idx="5325">
                  <c:v>0.1075</c:v>
                </c:pt>
                <c:pt idx="5326">
                  <c:v>0.11260000000000001</c:v>
                </c:pt>
                <c:pt idx="5327">
                  <c:v>0.1197</c:v>
                </c:pt>
                <c:pt idx="5328">
                  <c:v>0.1207</c:v>
                </c:pt>
                <c:pt idx="5329">
                  <c:v>0.1268</c:v>
                </c:pt>
                <c:pt idx="5330">
                  <c:v>0.13489999999999999</c:v>
                </c:pt>
                <c:pt idx="5331">
                  <c:v>0.13689999999999999</c:v>
                </c:pt>
                <c:pt idx="5332">
                  <c:v>0.1704</c:v>
                </c:pt>
                <c:pt idx="5333">
                  <c:v>0.1653</c:v>
                </c:pt>
                <c:pt idx="5334">
                  <c:v>0.1603</c:v>
                </c:pt>
                <c:pt idx="5335">
                  <c:v>0.1603</c:v>
                </c:pt>
                <c:pt idx="5336">
                  <c:v>0.1603</c:v>
                </c:pt>
                <c:pt idx="5337">
                  <c:v>0.14710000000000001</c:v>
                </c:pt>
                <c:pt idx="5338">
                  <c:v>0.14499999999999999</c:v>
                </c:pt>
                <c:pt idx="5339">
                  <c:v>0.14499999999999999</c:v>
                </c:pt>
                <c:pt idx="5340">
                  <c:v>0.13689999999999999</c:v>
                </c:pt>
                <c:pt idx="5341">
                  <c:v>0.14199999999999999</c:v>
                </c:pt>
                <c:pt idx="5342">
                  <c:v>0.14499999999999999</c:v>
                </c:pt>
                <c:pt idx="5343">
                  <c:v>0.14710000000000001</c:v>
                </c:pt>
                <c:pt idx="5344">
                  <c:v>0.14499999999999999</c:v>
                </c:pt>
                <c:pt idx="5345">
                  <c:v>0.14710000000000001</c:v>
                </c:pt>
                <c:pt idx="5346">
                  <c:v>0.14499999999999999</c:v>
                </c:pt>
                <c:pt idx="5347">
                  <c:v>0.15010000000000001</c:v>
                </c:pt>
                <c:pt idx="5348">
                  <c:v>0.14499999999999999</c:v>
                </c:pt>
                <c:pt idx="5349">
                  <c:v>0.14499999999999999</c:v>
                </c:pt>
                <c:pt idx="5350">
                  <c:v>0.15210000000000001</c:v>
                </c:pt>
                <c:pt idx="5351">
                  <c:v>0.14199999999999999</c:v>
                </c:pt>
                <c:pt idx="5352">
                  <c:v>0.14610000000000001</c:v>
                </c:pt>
                <c:pt idx="5353">
                  <c:v>0.14499999999999999</c:v>
                </c:pt>
                <c:pt idx="5354">
                  <c:v>0.14000000000000001</c:v>
                </c:pt>
                <c:pt idx="5355">
                  <c:v>0.14000000000000001</c:v>
                </c:pt>
                <c:pt idx="5356">
                  <c:v>0.13589999999999999</c:v>
                </c:pt>
                <c:pt idx="5357">
                  <c:v>0.14499999999999999</c:v>
                </c:pt>
                <c:pt idx="5358">
                  <c:v>0.14000000000000001</c:v>
                </c:pt>
                <c:pt idx="5359">
                  <c:v>0.13689999999999999</c:v>
                </c:pt>
                <c:pt idx="5360">
                  <c:v>0.13689999999999999</c:v>
                </c:pt>
                <c:pt idx="5361">
                  <c:v>0.14000000000000001</c:v>
                </c:pt>
                <c:pt idx="5362">
                  <c:v>0.14499999999999999</c:v>
                </c:pt>
                <c:pt idx="5363">
                  <c:v>0.14710000000000001</c:v>
                </c:pt>
                <c:pt idx="5364">
                  <c:v>0.14710000000000001</c:v>
                </c:pt>
                <c:pt idx="5365">
                  <c:v>0.15010000000000001</c:v>
                </c:pt>
                <c:pt idx="5366">
                  <c:v>0.14810000000000001</c:v>
                </c:pt>
                <c:pt idx="5367">
                  <c:v>0.15010000000000001</c:v>
                </c:pt>
                <c:pt idx="5368">
                  <c:v>0.14499999999999999</c:v>
                </c:pt>
                <c:pt idx="5369">
                  <c:v>0.14499999999999999</c:v>
                </c:pt>
                <c:pt idx="5370">
                  <c:v>0.15010000000000001</c:v>
                </c:pt>
                <c:pt idx="5371">
                  <c:v>0.14499999999999999</c:v>
                </c:pt>
                <c:pt idx="5372">
                  <c:v>0.15010000000000001</c:v>
                </c:pt>
                <c:pt idx="5373">
                  <c:v>0.14499999999999999</c:v>
                </c:pt>
                <c:pt idx="5374">
                  <c:v>0.13789999999999999</c:v>
                </c:pt>
                <c:pt idx="5375">
                  <c:v>0.1298</c:v>
                </c:pt>
                <c:pt idx="5376">
                  <c:v>0.1268</c:v>
                </c:pt>
                <c:pt idx="5377">
                  <c:v>0.1298</c:v>
                </c:pt>
                <c:pt idx="5378">
                  <c:v>0.1278</c:v>
                </c:pt>
                <c:pt idx="5379">
                  <c:v>0.12470000000000001</c:v>
                </c:pt>
                <c:pt idx="5380">
                  <c:v>0.12470000000000001</c:v>
                </c:pt>
                <c:pt idx="5381">
                  <c:v>0.12470000000000001</c:v>
                </c:pt>
                <c:pt idx="5382">
                  <c:v>0.12470000000000001</c:v>
                </c:pt>
                <c:pt idx="5383">
                  <c:v>0.13489999999999999</c:v>
                </c:pt>
                <c:pt idx="5384">
                  <c:v>0.1318</c:v>
                </c:pt>
                <c:pt idx="5385">
                  <c:v>0.13689999999999999</c:v>
                </c:pt>
                <c:pt idx="5386">
                  <c:v>0.13489999999999999</c:v>
                </c:pt>
                <c:pt idx="5387">
                  <c:v>0.14610000000000001</c:v>
                </c:pt>
                <c:pt idx="5388">
                  <c:v>0.15010000000000001</c:v>
                </c:pt>
                <c:pt idx="5389">
                  <c:v>0.14710000000000001</c:v>
                </c:pt>
                <c:pt idx="5390">
                  <c:v>0.15010000000000001</c:v>
                </c:pt>
                <c:pt idx="5391">
                  <c:v>0.15010000000000001</c:v>
                </c:pt>
                <c:pt idx="5392">
                  <c:v>0.15210000000000001</c:v>
                </c:pt>
                <c:pt idx="5393">
                  <c:v>0.15010000000000001</c:v>
                </c:pt>
                <c:pt idx="5394">
                  <c:v>0.14000000000000001</c:v>
                </c:pt>
                <c:pt idx="5395">
                  <c:v>0.1298</c:v>
                </c:pt>
                <c:pt idx="5396">
                  <c:v>0.14199999999999999</c:v>
                </c:pt>
                <c:pt idx="5397">
                  <c:v>0.1552</c:v>
                </c:pt>
                <c:pt idx="5398">
                  <c:v>0.1532</c:v>
                </c:pt>
                <c:pt idx="5399">
                  <c:v>0.15010000000000001</c:v>
                </c:pt>
                <c:pt idx="5400">
                  <c:v>0.14710000000000001</c:v>
                </c:pt>
                <c:pt idx="5401">
                  <c:v>0.1075</c:v>
                </c:pt>
                <c:pt idx="5402">
                  <c:v>0.11459999999999999</c:v>
                </c:pt>
                <c:pt idx="5403">
                  <c:v>0.11459999999999999</c:v>
                </c:pt>
                <c:pt idx="5404">
                  <c:v>0.11459999999999999</c:v>
                </c:pt>
                <c:pt idx="5405">
                  <c:v>0.11459999999999999</c:v>
                </c:pt>
                <c:pt idx="5406">
                  <c:v>0.11459999999999999</c:v>
                </c:pt>
                <c:pt idx="5407">
                  <c:v>0.1217</c:v>
                </c:pt>
                <c:pt idx="5408">
                  <c:v>0.13489999999999999</c:v>
                </c:pt>
                <c:pt idx="5409">
                  <c:v>0.13489999999999999</c:v>
                </c:pt>
                <c:pt idx="5410">
                  <c:v>0.13489999999999999</c:v>
                </c:pt>
                <c:pt idx="5411">
                  <c:v>0.1298</c:v>
                </c:pt>
                <c:pt idx="5412">
                  <c:v>0.1318</c:v>
                </c:pt>
                <c:pt idx="5413">
                  <c:v>0.1217</c:v>
                </c:pt>
                <c:pt idx="5414">
                  <c:v>0.1197</c:v>
                </c:pt>
                <c:pt idx="5415">
                  <c:v>0.11459999999999999</c:v>
                </c:pt>
                <c:pt idx="5416">
                  <c:v>0.1217</c:v>
                </c:pt>
                <c:pt idx="5417">
                  <c:v>0.1298</c:v>
                </c:pt>
                <c:pt idx="5418">
                  <c:v>0.1227</c:v>
                </c:pt>
                <c:pt idx="5419">
                  <c:v>0.1105</c:v>
                </c:pt>
                <c:pt idx="5420">
                  <c:v>0.1014</c:v>
                </c:pt>
                <c:pt idx="5421">
                  <c:v>0.11260000000000001</c:v>
                </c:pt>
                <c:pt idx="5422">
                  <c:v>0.1176</c:v>
                </c:pt>
                <c:pt idx="5423">
                  <c:v>0.11459999999999999</c:v>
                </c:pt>
                <c:pt idx="5424">
                  <c:v>0.11459999999999999</c:v>
                </c:pt>
                <c:pt idx="5425">
                  <c:v>0.1105</c:v>
                </c:pt>
                <c:pt idx="5426">
                  <c:v>0.11459999999999999</c:v>
                </c:pt>
                <c:pt idx="5427">
                  <c:v>0.1268</c:v>
                </c:pt>
                <c:pt idx="5428">
                  <c:v>0.12470000000000001</c:v>
                </c:pt>
                <c:pt idx="5429">
                  <c:v>0.12470000000000001</c:v>
                </c:pt>
                <c:pt idx="5430">
                  <c:v>0.1268</c:v>
                </c:pt>
                <c:pt idx="5431">
                  <c:v>0.1278</c:v>
                </c:pt>
                <c:pt idx="5432">
                  <c:v>0.1318</c:v>
                </c:pt>
                <c:pt idx="5433">
                  <c:v>0.13289999999999999</c:v>
                </c:pt>
                <c:pt idx="5434">
                  <c:v>0.1298</c:v>
                </c:pt>
                <c:pt idx="5435">
                  <c:v>0.12470000000000001</c:v>
                </c:pt>
                <c:pt idx="5436">
                  <c:v>0.1308</c:v>
                </c:pt>
                <c:pt idx="5437">
                  <c:v>0.15210000000000001</c:v>
                </c:pt>
                <c:pt idx="5438">
                  <c:v>0.15010000000000001</c:v>
                </c:pt>
                <c:pt idx="5439">
                  <c:v>0.15210000000000001</c:v>
                </c:pt>
                <c:pt idx="5440">
                  <c:v>0.1552</c:v>
                </c:pt>
                <c:pt idx="5441">
                  <c:v>0.1552</c:v>
                </c:pt>
                <c:pt idx="5442">
                  <c:v>0.15620000000000001</c:v>
                </c:pt>
                <c:pt idx="5443">
                  <c:v>0.14499999999999999</c:v>
                </c:pt>
                <c:pt idx="5444">
                  <c:v>0.1318</c:v>
                </c:pt>
                <c:pt idx="5445">
                  <c:v>0.12470000000000001</c:v>
                </c:pt>
                <c:pt idx="5446">
                  <c:v>0.1318</c:v>
                </c:pt>
                <c:pt idx="5447">
                  <c:v>0.13489999999999999</c:v>
                </c:pt>
                <c:pt idx="5448">
                  <c:v>0.13489999999999999</c:v>
                </c:pt>
                <c:pt idx="5449">
                  <c:v>0.1166</c:v>
                </c:pt>
                <c:pt idx="5450">
                  <c:v>0.1197</c:v>
                </c:pt>
                <c:pt idx="5451">
                  <c:v>0.1318</c:v>
                </c:pt>
                <c:pt idx="5452">
                  <c:v>0.13489999999999999</c:v>
                </c:pt>
                <c:pt idx="5453">
                  <c:v>0.12470000000000001</c:v>
                </c:pt>
                <c:pt idx="5454">
                  <c:v>0.1014</c:v>
                </c:pt>
                <c:pt idx="5455">
                  <c:v>0.1014</c:v>
                </c:pt>
                <c:pt idx="5456">
                  <c:v>0.1268</c:v>
                </c:pt>
                <c:pt idx="5457">
                  <c:v>0.1298</c:v>
                </c:pt>
                <c:pt idx="5458">
                  <c:v>0.1318</c:v>
                </c:pt>
                <c:pt idx="5459">
                  <c:v>0.1318</c:v>
                </c:pt>
                <c:pt idx="5460">
                  <c:v>0.1258</c:v>
                </c:pt>
                <c:pt idx="5461">
                  <c:v>0.13789999999999999</c:v>
                </c:pt>
                <c:pt idx="5462">
                  <c:v>0.1197</c:v>
                </c:pt>
                <c:pt idx="5463">
                  <c:v>0.1075</c:v>
                </c:pt>
                <c:pt idx="5464">
                  <c:v>0.1197</c:v>
                </c:pt>
                <c:pt idx="5465">
                  <c:v>0.1197</c:v>
                </c:pt>
                <c:pt idx="5466">
                  <c:v>0.1298</c:v>
                </c:pt>
                <c:pt idx="5467">
                  <c:v>0.13489999999999999</c:v>
                </c:pt>
                <c:pt idx="5468">
                  <c:v>0.14000000000000001</c:v>
                </c:pt>
                <c:pt idx="5469">
                  <c:v>0.13489999999999999</c:v>
                </c:pt>
                <c:pt idx="5470">
                  <c:v>0.13489999999999999</c:v>
                </c:pt>
                <c:pt idx="5471">
                  <c:v>0.14499999999999999</c:v>
                </c:pt>
                <c:pt idx="5472">
                  <c:v>0.14199999999999999</c:v>
                </c:pt>
                <c:pt idx="5473">
                  <c:v>0.14000000000000001</c:v>
                </c:pt>
                <c:pt idx="5474">
                  <c:v>0.14499999999999999</c:v>
                </c:pt>
                <c:pt idx="5475">
                  <c:v>0.14499999999999999</c:v>
                </c:pt>
                <c:pt idx="5476">
                  <c:v>0.14499999999999999</c:v>
                </c:pt>
                <c:pt idx="5477">
                  <c:v>0.15010000000000001</c:v>
                </c:pt>
                <c:pt idx="5478">
                  <c:v>0.1552</c:v>
                </c:pt>
                <c:pt idx="5479">
                  <c:v>0.15010000000000001</c:v>
                </c:pt>
                <c:pt idx="5480">
                  <c:v>0.15010000000000001</c:v>
                </c:pt>
                <c:pt idx="5481">
                  <c:v>0.14499999999999999</c:v>
                </c:pt>
                <c:pt idx="5482">
                  <c:v>0.1552</c:v>
                </c:pt>
                <c:pt idx="5483">
                  <c:v>0.14000000000000001</c:v>
                </c:pt>
                <c:pt idx="5484">
                  <c:v>0.14000000000000001</c:v>
                </c:pt>
                <c:pt idx="5485">
                  <c:v>0.14499999999999999</c:v>
                </c:pt>
                <c:pt idx="5486">
                  <c:v>0.15010000000000001</c:v>
                </c:pt>
                <c:pt idx="5487">
                  <c:v>0.15010000000000001</c:v>
                </c:pt>
                <c:pt idx="5488">
                  <c:v>0.14199999999999999</c:v>
                </c:pt>
                <c:pt idx="5489">
                  <c:v>0.14499999999999999</c:v>
                </c:pt>
                <c:pt idx="5490">
                  <c:v>0.14199999999999999</c:v>
                </c:pt>
                <c:pt idx="5491">
                  <c:v>0.14000000000000001</c:v>
                </c:pt>
                <c:pt idx="5492">
                  <c:v>0.1308</c:v>
                </c:pt>
                <c:pt idx="5493">
                  <c:v>0.1095</c:v>
                </c:pt>
                <c:pt idx="5494">
                  <c:v>0.1116</c:v>
                </c:pt>
                <c:pt idx="5495">
                  <c:v>0.1095</c:v>
                </c:pt>
                <c:pt idx="5496">
                  <c:v>0.1197</c:v>
                </c:pt>
                <c:pt idx="5497">
                  <c:v>0.1065</c:v>
                </c:pt>
                <c:pt idx="5498">
                  <c:v>8.9200000000000002E-2</c:v>
                </c:pt>
                <c:pt idx="5499">
                  <c:v>8.9200000000000002E-2</c:v>
                </c:pt>
                <c:pt idx="5500">
                  <c:v>8.9200000000000002E-2</c:v>
                </c:pt>
                <c:pt idx="5501">
                  <c:v>0.1014</c:v>
                </c:pt>
                <c:pt idx="5502">
                  <c:v>0.1166</c:v>
                </c:pt>
                <c:pt idx="5503">
                  <c:v>0.1166</c:v>
                </c:pt>
                <c:pt idx="5504">
                  <c:v>0.12470000000000001</c:v>
                </c:pt>
                <c:pt idx="5505">
                  <c:v>0.13489999999999999</c:v>
                </c:pt>
                <c:pt idx="5506">
                  <c:v>0.13489999999999999</c:v>
                </c:pt>
                <c:pt idx="5507">
                  <c:v>0.1217</c:v>
                </c:pt>
                <c:pt idx="5508">
                  <c:v>0.1207</c:v>
                </c:pt>
                <c:pt idx="5509">
                  <c:v>0.1105</c:v>
                </c:pt>
                <c:pt idx="5510">
                  <c:v>0.1004</c:v>
                </c:pt>
                <c:pt idx="5511">
                  <c:v>0.1045</c:v>
                </c:pt>
                <c:pt idx="5512">
                  <c:v>9.1300000000000006E-2</c:v>
                </c:pt>
                <c:pt idx="5513">
                  <c:v>6.6900000000000001E-2</c:v>
                </c:pt>
                <c:pt idx="5514">
                  <c:v>6.9000000000000006E-2</c:v>
                </c:pt>
                <c:pt idx="5515">
                  <c:v>7.3999999999999996E-2</c:v>
                </c:pt>
                <c:pt idx="5516">
                  <c:v>8.9200000000000002E-2</c:v>
                </c:pt>
                <c:pt idx="5517">
                  <c:v>8.4199999999999997E-2</c:v>
                </c:pt>
                <c:pt idx="5518">
                  <c:v>7.3999999999999996E-2</c:v>
                </c:pt>
                <c:pt idx="5519">
                  <c:v>6.3899999999999998E-2</c:v>
                </c:pt>
                <c:pt idx="5520">
                  <c:v>6.9000000000000006E-2</c:v>
                </c:pt>
                <c:pt idx="5521">
                  <c:v>8.6199999999999999E-2</c:v>
                </c:pt>
                <c:pt idx="5522">
                  <c:v>8.4199999999999997E-2</c:v>
                </c:pt>
                <c:pt idx="5523">
                  <c:v>7.3999999999999996E-2</c:v>
                </c:pt>
                <c:pt idx="5524">
                  <c:v>8.0100000000000005E-2</c:v>
                </c:pt>
                <c:pt idx="5525">
                  <c:v>7.9100000000000004E-2</c:v>
                </c:pt>
                <c:pt idx="5526">
                  <c:v>9.6299999999999997E-2</c:v>
                </c:pt>
                <c:pt idx="5527">
                  <c:v>9.1300000000000006E-2</c:v>
                </c:pt>
                <c:pt idx="5528">
                  <c:v>9.1300000000000006E-2</c:v>
                </c:pt>
                <c:pt idx="5529">
                  <c:v>5.5800000000000002E-2</c:v>
                </c:pt>
                <c:pt idx="5530">
                  <c:v>3.5499999999999997E-2</c:v>
                </c:pt>
                <c:pt idx="5531">
                  <c:v>6.59E-2</c:v>
                </c:pt>
                <c:pt idx="5532">
                  <c:v>5.5800000000000002E-2</c:v>
                </c:pt>
                <c:pt idx="5533">
                  <c:v>3.5499999999999997E-2</c:v>
                </c:pt>
                <c:pt idx="5534">
                  <c:v>3.5499999999999997E-2</c:v>
                </c:pt>
                <c:pt idx="5535">
                  <c:v>3.5499999999999997E-2</c:v>
                </c:pt>
                <c:pt idx="5536">
                  <c:v>4.5600000000000002E-2</c:v>
                </c:pt>
                <c:pt idx="5537">
                  <c:v>5.0700000000000002E-2</c:v>
                </c:pt>
                <c:pt idx="5538">
                  <c:v>6.59E-2</c:v>
                </c:pt>
                <c:pt idx="5539">
                  <c:v>6.08E-2</c:v>
                </c:pt>
                <c:pt idx="5540">
                  <c:v>5.0700000000000002E-2</c:v>
                </c:pt>
                <c:pt idx="5541">
                  <c:v>5.0700000000000002E-2</c:v>
                </c:pt>
                <c:pt idx="5542">
                  <c:v>5.5800000000000002E-2</c:v>
                </c:pt>
                <c:pt idx="5543">
                  <c:v>5.0700000000000002E-2</c:v>
                </c:pt>
                <c:pt idx="5544">
                  <c:v>4.5600000000000002E-2</c:v>
                </c:pt>
                <c:pt idx="5545">
                  <c:v>5.5800000000000002E-2</c:v>
                </c:pt>
                <c:pt idx="5546">
                  <c:v>5.0700000000000002E-2</c:v>
                </c:pt>
                <c:pt idx="5547">
                  <c:v>3.5499999999999997E-2</c:v>
                </c:pt>
                <c:pt idx="5548">
                  <c:v>3.5499999999999997E-2</c:v>
                </c:pt>
                <c:pt idx="5549">
                  <c:v>3.04E-2</c:v>
                </c:pt>
                <c:pt idx="5550">
                  <c:v>2.0299999999999999E-2</c:v>
                </c:pt>
                <c:pt idx="5551">
                  <c:v>1.52E-2</c:v>
                </c:pt>
                <c:pt idx="5552">
                  <c:v>1.01E-2</c:v>
                </c:pt>
                <c:pt idx="5553">
                  <c:v>5.1000000000000004E-3</c:v>
                </c:pt>
                <c:pt idx="5554">
                  <c:v>5.1000000000000004E-3</c:v>
                </c:pt>
                <c:pt idx="5555">
                  <c:v>2.53E-2</c:v>
                </c:pt>
                <c:pt idx="5556">
                  <c:v>1.52E-2</c:v>
                </c:pt>
                <c:pt idx="5557">
                  <c:v>1.52E-2</c:v>
                </c:pt>
                <c:pt idx="5558">
                  <c:v>2.0299999999999999E-2</c:v>
                </c:pt>
                <c:pt idx="5559">
                  <c:v>2.0299999999999999E-2</c:v>
                </c:pt>
                <c:pt idx="5560">
                  <c:v>3.5499999999999997E-2</c:v>
                </c:pt>
                <c:pt idx="5561">
                  <c:v>3.5499999999999997E-2</c:v>
                </c:pt>
                <c:pt idx="5562">
                  <c:v>4.0599999999999997E-2</c:v>
                </c:pt>
                <c:pt idx="5563">
                  <c:v>4.0599999999999997E-2</c:v>
                </c:pt>
                <c:pt idx="5564">
                  <c:v>4.5600000000000002E-2</c:v>
                </c:pt>
                <c:pt idx="5565">
                  <c:v>5.0700000000000002E-2</c:v>
                </c:pt>
                <c:pt idx="5566">
                  <c:v>4.5600000000000002E-2</c:v>
                </c:pt>
                <c:pt idx="5567">
                  <c:v>4.5600000000000002E-2</c:v>
                </c:pt>
                <c:pt idx="5568">
                  <c:v>4.0599999999999997E-2</c:v>
                </c:pt>
                <c:pt idx="5569">
                  <c:v>4.0599999999999997E-2</c:v>
                </c:pt>
                <c:pt idx="5570">
                  <c:v>4.5600000000000002E-2</c:v>
                </c:pt>
                <c:pt idx="5571">
                  <c:v>4.07E-2</c:v>
                </c:pt>
                <c:pt idx="5572">
                  <c:v>3.56E-2</c:v>
                </c:pt>
                <c:pt idx="5573">
                  <c:v>3.0499999999999999E-2</c:v>
                </c:pt>
                <c:pt idx="5574">
                  <c:v>2.0299999999999999E-2</c:v>
                </c:pt>
                <c:pt idx="5575">
                  <c:v>3.56E-2</c:v>
                </c:pt>
                <c:pt idx="5576">
                  <c:v>3.0499999999999999E-2</c:v>
                </c:pt>
                <c:pt idx="5577">
                  <c:v>3.56E-2</c:v>
                </c:pt>
                <c:pt idx="5578">
                  <c:v>4.07E-2</c:v>
                </c:pt>
                <c:pt idx="5579">
                  <c:v>3.56E-2</c:v>
                </c:pt>
                <c:pt idx="5580">
                  <c:v>4.58E-2</c:v>
                </c:pt>
                <c:pt idx="5581">
                  <c:v>4.58E-2</c:v>
                </c:pt>
                <c:pt idx="5582">
                  <c:v>3.0499999999999999E-2</c:v>
                </c:pt>
                <c:pt idx="5583">
                  <c:v>2.5399999999999999E-2</c:v>
                </c:pt>
                <c:pt idx="5584">
                  <c:v>2.0299999999999999E-2</c:v>
                </c:pt>
                <c:pt idx="5585">
                  <c:v>2.0299999999999999E-2</c:v>
                </c:pt>
                <c:pt idx="5586">
                  <c:v>1.01E-2</c:v>
                </c:pt>
                <c:pt idx="5587">
                  <c:v>5.1000000000000004E-3</c:v>
                </c:pt>
                <c:pt idx="5588">
                  <c:v>5.1000000000000004E-3</c:v>
                </c:pt>
                <c:pt idx="5589">
                  <c:v>1.01E-2</c:v>
                </c:pt>
                <c:pt idx="5590">
                  <c:v>2.0299999999999999E-2</c:v>
                </c:pt>
                <c:pt idx="5591">
                  <c:v>2.0299999999999999E-2</c:v>
                </c:pt>
                <c:pt idx="5592">
                  <c:v>1.0200000000000001E-2</c:v>
                </c:pt>
                <c:pt idx="5593">
                  <c:v>1.5299999999999999E-2</c:v>
                </c:pt>
                <c:pt idx="5594">
                  <c:v>1.5299999999999999E-2</c:v>
                </c:pt>
                <c:pt idx="5595">
                  <c:v>-5.1000000000000004E-3</c:v>
                </c:pt>
                <c:pt idx="5596">
                  <c:v>5.1000000000000004E-3</c:v>
                </c:pt>
                <c:pt idx="5597">
                  <c:v>2.0299999999999999E-2</c:v>
                </c:pt>
                <c:pt idx="5598">
                  <c:v>2.0299999999999999E-2</c:v>
                </c:pt>
                <c:pt idx="5599">
                  <c:v>1.0200000000000001E-2</c:v>
                </c:pt>
                <c:pt idx="5600">
                  <c:v>2.0299999999999999E-2</c:v>
                </c:pt>
                <c:pt idx="5601">
                  <c:v>-5.1000000000000004E-3</c:v>
                </c:pt>
                <c:pt idx="5602">
                  <c:v>5.1000000000000004E-3</c:v>
                </c:pt>
                <c:pt idx="5603">
                  <c:v>5.1000000000000004E-3</c:v>
                </c:pt>
                <c:pt idx="5604">
                  <c:v>5.1000000000000004E-3</c:v>
                </c:pt>
                <c:pt idx="5605">
                  <c:v>1.52E-2</c:v>
                </c:pt>
                <c:pt idx="5606">
                  <c:v>1.52E-2</c:v>
                </c:pt>
                <c:pt idx="5607">
                  <c:v>3.5499999999999997E-2</c:v>
                </c:pt>
                <c:pt idx="5608">
                  <c:v>3.04E-2</c:v>
                </c:pt>
                <c:pt idx="5609">
                  <c:v>3.04E-2</c:v>
                </c:pt>
                <c:pt idx="5610">
                  <c:v>6.6100000000000006E-2</c:v>
                </c:pt>
                <c:pt idx="5611">
                  <c:v>7.6300000000000007E-2</c:v>
                </c:pt>
                <c:pt idx="5612">
                  <c:v>7.1199999999999999E-2</c:v>
                </c:pt>
                <c:pt idx="5613">
                  <c:v>9.1499999999999998E-2</c:v>
                </c:pt>
                <c:pt idx="5614">
                  <c:v>7.1199999999999999E-2</c:v>
                </c:pt>
                <c:pt idx="5615">
                  <c:v>5.5899999999999998E-2</c:v>
                </c:pt>
                <c:pt idx="5616">
                  <c:v>1.0200000000000001E-2</c:v>
                </c:pt>
                <c:pt idx="5617">
                  <c:v>5.1000000000000004E-3</c:v>
                </c:pt>
                <c:pt idx="5618">
                  <c:v>5.1000000000000004E-3</c:v>
                </c:pt>
                <c:pt idx="5619">
                  <c:v>2.0299999999999999E-2</c:v>
                </c:pt>
                <c:pt idx="5620">
                  <c:v>2.5399999999999999E-2</c:v>
                </c:pt>
                <c:pt idx="5621">
                  <c:v>1.0200000000000001E-2</c:v>
                </c:pt>
                <c:pt idx="5622">
                  <c:v>1.0200000000000001E-2</c:v>
                </c:pt>
                <c:pt idx="5623">
                  <c:v>1.0200000000000001E-2</c:v>
                </c:pt>
                <c:pt idx="5624">
                  <c:v>0</c:v>
                </c:pt>
                <c:pt idx="5625">
                  <c:v>5.1000000000000004E-3</c:v>
                </c:pt>
                <c:pt idx="5626">
                  <c:v>5.1000000000000004E-3</c:v>
                </c:pt>
                <c:pt idx="5627">
                  <c:v>0</c:v>
                </c:pt>
                <c:pt idx="5628">
                  <c:v>0</c:v>
                </c:pt>
                <c:pt idx="5629">
                  <c:v>-5.1000000000000004E-3</c:v>
                </c:pt>
                <c:pt idx="5630">
                  <c:v>5.1000000000000004E-3</c:v>
                </c:pt>
                <c:pt idx="5631">
                  <c:v>-1.0200000000000001E-2</c:v>
                </c:pt>
                <c:pt idx="5632">
                  <c:v>-5.1000000000000004E-3</c:v>
                </c:pt>
                <c:pt idx="5633">
                  <c:v>-5.1000000000000004E-3</c:v>
                </c:pt>
                <c:pt idx="5634">
                  <c:v>0</c:v>
                </c:pt>
                <c:pt idx="5635">
                  <c:v>5.1000000000000004E-3</c:v>
                </c:pt>
                <c:pt idx="5636">
                  <c:v>1.0200000000000001E-2</c:v>
                </c:pt>
                <c:pt idx="5637">
                  <c:v>1.0200000000000001E-2</c:v>
                </c:pt>
                <c:pt idx="5638">
                  <c:v>1.5299999999999999E-2</c:v>
                </c:pt>
                <c:pt idx="5639">
                  <c:v>1.5299999999999999E-2</c:v>
                </c:pt>
                <c:pt idx="5640">
                  <c:v>1.5299999999999999E-2</c:v>
                </c:pt>
                <c:pt idx="5641">
                  <c:v>1.5299999999999999E-2</c:v>
                </c:pt>
                <c:pt idx="5642">
                  <c:v>1.0200000000000001E-2</c:v>
                </c:pt>
                <c:pt idx="5643">
                  <c:v>5.1000000000000004E-3</c:v>
                </c:pt>
                <c:pt idx="5644">
                  <c:v>5.1000000000000004E-3</c:v>
                </c:pt>
                <c:pt idx="5645">
                  <c:v>0</c:v>
                </c:pt>
                <c:pt idx="5646">
                  <c:v>0</c:v>
                </c:pt>
                <c:pt idx="5647">
                  <c:v>0</c:v>
                </c:pt>
                <c:pt idx="5648">
                  <c:v>0</c:v>
                </c:pt>
                <c:pt idx="5649">
                  <c:v>0</c:v>
                </c:pt>
                <c:pt idx="5650">
                  <c:v>5.1000000000000004E-3</c:v>
                </c:pt>
                <c:pt idx="5651">
                  <c:v>5.1000000000000004E-3</c:v>
                </c:pt>
                <c:pt idx="5652">
                  <c:v>0</c:v>
                </c:pt>
                <c:pt idx="5653">
                  <c:v>-5.1000000000000004E-3</c:v>
                </c:pt>
                <c:pt idx="5654">
                  <c:v>0</c:v>
                </c:pt>
                <c:pt idx="5655">
                  <c:v>1.0200000000000001E-2</c:v>
                </c:pt>
                <c:pt idx="5656">
                  <c:v>5.1000000000000004E-3</c:v>
                </c:pt>
                <c:pt idx="5657">
                  <c:v>1.0200000000000001E-2</c:v>
                </c:pt>
                <c:pt idx="5658">
                  <c:v>2.0299999999999999E-2</c:v>
                </c:pt>
                <c:pt idx="5659">
                  <c:v>-5.1000000000000004E-3</c:v>
                </c:pt>
                <c:pt idx="5660">
                  <c:v>0</c:v>
                </c:pt>
                <c:pt idx="5661">
                  <c:v>0</c:v>
                </c:pt>
                <c:pt idx="5662">
                  <c:v>0</c:v>
                </c:pt>
                <c:pt idx="5663">
                  <c:v>5.1000000000000004E-3</c:v>
                </c:pt>
                <c:pt idx="5664">
                  <c:v>5.1000000000000004E-3</c:v>
                </c:pt>
                <c:pt idx="5665">
                  <c:v>0</c:v>
                </c:pt>
                <c:pt idx="5666">
                  <c:v>1.52E-2</c:v>
                </c:pt>
                <c:pt idx="5667">
                  <c:v>1.52E-2</c:v>
                </c:pt>
                <c:pt idx="5668">
                  <c:v>1.01E-2</c:v>
                </c:pt>
                <c:pt idx="5669">
                  <c:v>2.0299999999999999E-2</c:v>
                </c:pt>
                <c:pt idx="5670">
                  <c:v>1.5299999999999999E-2</c:v>
                </c:pt>
                <c:pt idx="5671">
                  <c:v>2.0299999999999999E-2</c:v>
                </c:pt>
                <c:pt idx="5672">
                  <c:v>1.5299999999999999E-2</c:v>
                </c:pt>
                <c:pt idx="5673">
                  <c:v>1.5299999999999999E-2</c:v>
                </c:pt>
                <c:pt idx="5674">
                  <c:v>5.1000000000000004E-3</c:v>
                </c:pt>
                <c:pt idx="5675">
                  <c:v>5.1000000000000004E-3</c:v>
                </c:pt>
                <c:pt idx="5676">
                  <c:v>1.0200000000000001E-2</c:v>
                </c:pt>
                <c:pt idx="5677">
                  <c:v>1.0200000000000001E-2</c:v>
                </c:pt>
                <c:pt idx="5678">
                  <c:v>0</c:v>
                </c:pt>
                <c:pt idx="5679">
                  <c:v>-1.52E-2</c:v>
                </c:pt>
                <c:pt idx="5680">
                  <c:v>-1.0200000000000001E-2</c:v>
                </c:pt>
                <c:pt idx="5681">
                  <c:v>0</c:v>
                </c:pt>
                <c:pt idx="5682">
                  <c:v>0</c:v>
                </c:pt>
                <c:pt idx="5683">
                  <c:v>-5.1000000000000004E-3</c:v>
                </c:pt>
                <c:pt idx="5684">
                  <c:v>0</c:v>
                </c:pt>
                <c:pt idx="5685">
                  <c:v>5.1000000000000004E-3</c:v>
                </c:pt>
                <c:pt idx="5686">
                  <c:v>5.1000000000000004E-3</c:v>
                </c:pt>
                <c:pt idx="5687">
                  <c:v>0</c:v>
                </c:pt>
                <c:pt idx="5688">
                  <c:v>0</c:v>
                </c:pt>
                <c:pt idx="5689">
                  <c:v>5.1000000000000004E-3</c:v>
                </c:pt>
                <c:pt idx="5690">
                  <c:v>5.1000000000000004E-3</c:v>
                </c:pt>
                <c:pt idx="5691">
                  <c:v>5.1000000000000004E-3</c:v>
                </c:pt>
                <c:pt idx="5692">
                  <c:v>0</c:v>
                </c:pt>
                <c:pt idx="5693">
                  <c:v>0</c:v>
                </c:pt>
                <c:pt idx="5694">
                  <c:v>5.1000000000000004E-3</c:v>
                </c:pt>
                <c:pt idx="5695">
                  <c:v>1.5299999999999999E-2</c:v>
                </c:pt>
                <c:pt idx="5696">
                  <c:v>1.5299999999999999E-2</c:v>
                </c:pt>
                <c:pt idx="5697">
                  <c:v>1.5299999999999999E-2</c:v>
                </c:pt>
                <c:pt idx="5698">
                  <c:v>1.5299999999999999E-2</c:v>
                </c:pt>
                <c:pt idx="5699">
                  <c:v>1.0200000000000001E-2</c:v>
                </c:pt>
                <c:pt idx="5700">
                  <c:v>1.0200000000000001E-2</c:v>
                </c:pt>
                <c:pt idx="5701">
                  <c:v>0</c:v>
                </c:pt>
                <c:pt idx="5702">
                  <c:v>-5.1000000000000004E-3</c:v>
                </c:pt>
                <c:pt idx="5703">
                  <c:v>-5.1000000000000004E-3</c:v>
                </c:pt>
                <c:pt idx="5704">
                  <c:v>-5.1000000000000004E-3</c:v>
                </c:pt>
                <c:pt idx="5705">
                  <c:v>0</c:v>
                </c:pt>
                <c:pt idx="5706">
                  <c:v>0</c:v>
                </c:pt>
                <c:pt idx="5707">
                  <c:v>0</c:v>
                </c:pt>
                <c:pt idx="5708">
                  <c:v>0</c:v>
                </c:pt>
                <c:pt idx="5709">
                  <c:v>0</c:v>
                </c:pt>
                <c:pt idx="5710">
                  <c:v>5.1000000000000004E-3</c:v>
                </c:pt>
                <c:pt idx="5711">
                  <c:v>-5.1000000000000004E-3</c:v>
                </c:pt>
                <c:pt idx="5712">
                  <c:v>-5.1000000000000004E-3</c:v>
                </c:pt>
                <c:pt idx="5713">
                  <c:v>-5.1000000000000004E-3</c:v>
                </c:pt>
                <c:pt idx="5714">
                  <c:v>-5.1000000000000004E-3</c:v>
                </c:pt>
                <c:pt idx="5715">
                  <c:v>5.1000000000000004E-3</c:v>
                </c:pt>
                <c:pt idx="5716">
                  <c:v>0</c:v>
                </c:pt>
                <c:pt idx="5717">
                  <c:v>0</c:v>
                </c:pt>
                <c:pt idx="5718">
                  <c:v>-5.1000000000000004E-3</c:v>
                </c:pt>
                <c:pt idx="5719">
                  <c:v>-5.1000000000000004E-3</c:v>
                </c:pt>
                <c:pt idx="5720">
                  <c:v>5.1000000000000004E-3</c:v>
                </c:pt>
                <c:pt idx="5721">
                  <c:v>0</c:v>
                </c:pt>
                <c:pt idx="5722">
                  <c:v>0</c:v>
                </c:pt>
                <c:pt idx="5723">
                  <c:v>1.0200000000000001E-2</c:v>
                </c:pt>
                <c:pt idx="5724">
                  <c:v>1.0200000000000001E-2</c:v>
                </c:pt>
                <c:pt idx="5725">
                  <c:v>5.1000000000000004E-3</c:v>
                </c:pt>
                <c:pt idx="5726">
                  <c:v>1.0200000000000001E-2</c:v>
                </c:pt>
                <c:pt idx="5727">
                  <c:v>1.0200000000000001E-2</c:v>
                </c:pt>
                <c:pt idx="5728">
                  <c:v>5.1000000000000004E-3</c:v>
                </c:pt>
                <c:pt idx="5729">
                  <c:v>5.1000000000000004E-3</c:v>
                </c:pt>
                <c:pt idx="5730">
                  <c:v>1.0200000000000001E-2</c:v>
                </c:pt>
                <c:pt idx="5731">
                  <c:v>1.5299999999999999E-2</c:v>
                </c:pt>
                <c:pt idx="5732">
                  <c:v>2.5399999999999999E-2</c:v>
                </c:pt>
                <c:pt idx="5733">
                  <c:v>2.0299999999999999E-2</c:v>
                </c:pt>
                <c:pt idx="5734">
                  <c:v>2.0299999999999999E-2</c:v>
                </c:pt>
                <c:pt idx="5735">
                  <c:v>2.0299999999999999E-2</c:v>
                </c:pt>
                <c:pt idx="5736">
                  <c:v>2.0299999999999999E-2</c:v>
                </c:pt>
                <c:pt idx="5737">
                  <c:v>4.07E-2</c:v>
                </c:pt>
                <c:pt idx="5738">
                  <c:v>4.07E-2</c:v>
                </c:pt>
                <c:pt idx="5739">
                  <c:v>3.56E-2</c:v>
                </c:pt>
                <c:pt idx="5740">
                  <c:v>3.56E-2</c:v>
                </c:pt>
                <c:pt idx="5741">
                  <c:v>3.56E-2</c:v>
                </c:pt>
                <c:pt idx="5742">
                  <c:v>4.58E-2</c:v>
                </c:pt>
                <c:pt idx="5743">
                  <c:v>5.0799999999999998E-2</c:v>
                </c:pt>
                <c:pt idx="5744">
                  <c:v>4.58E-2</c:v>
                </c:pt>
                <c:pt idx="5745">
                  <c:v>5.0799999999999998E-2</c:v>
                </c:pt>
                <c:pt idx="5746">
                  <c:v>5.5899999999999998E-2</c:v>
                </c:pt>
                <c:pt idx="5747">
                  <c:v>7.6300000000000007E-2</c:v>
                </c:pt>
                <c:pt idx="5748">
                  <c:v>7.1199999999999999E-2</c:v>
                </c:pt>
                <c:pt idx="5749">
                  <c:v>6.6100000000000006E-2</c:v>
                </c:pt>
                <c:pt idx="5750">
                  <c:v>8.1299999999999997E-2</c:v>
                </c:pt>
                <c:pt idx="5751">
                  <c:v>7.6300000000000007E-2</c:v>
                </c:pt>
                <c:pt idx="5752">
                  <c:v>8.6400000000000005E-2</c:v>
                </c:pt>
                <c:pt idx="5753">
                  <c:v>8.1299999999999997E-2</c:v>
                </c:pt>
                <c:pt idx="5754">
                  <c:v>9.6600000000000005E-2</c:v>
                </c:pt>
                <c:pt idx="5755">
                  <c:v>0.10680000000000001</c:v>
                </c:pt>
                <c:pt idx="5756">
                  <c:v>0.10680000000000001</c:v>
                </c:pt>
                <c:pt idx="5757">
                  <c:v>9.6600000000000005E-2</c:v>
                </c:pt>
                <c:pt idx="5758">
                  <c:v>7.6300000000000007E-2</c:v>
                </c:pt>
                <c:pt idx="5759">
                  <c:v>7.6300000000000007E-2</c:v>
                </c:pt>
                <c:pt idx="5760">
                  <c:v>6.0999999999999999E-2</c:v>
                </c:pt>
                <c:pt idx="5761">
                  <c:v>8.1299999999999997E-2</c:v>
                </c:pt>
                <c:pt idx="5762">
                  <c:v>8.6400000000000005E-2</c:v>
                </c:pt>
                <c:pt idx="5763">
                  <c:v>9.1499999999999998E-2</c:v>
                </c:pt>
                <c:pt idx="5764">
                  <c:v>0.1017</c:v>
                </c:pt>
                <c:pt idx="5765">
                  <c:v>9.1499999999999998E-2</c:v>
                </c:pt>
                <c:pt idx="5766">
                  <c:v>7.6300000000000007E-2</c:v>
                </c:pt>
                <c:pt idx="5767">
                  <c:v>7.1199999999999999E-2</c:v>
                </c:pt>
                <c:pt idx="5768">
                  <c:v>6.0999999999999999E-2</c:v>
                </c:pt>
                <c:pt idx="5769">
                  <c:v>6.0999999999999999E-2</c:v>
                </c:pt>
                <c:pt idx="5770">
                  <c:v>7.1199999999999999E-2</c:v>
                </c:pt>
                <c:pt idx="5771">
                  <c:v>7.6300000000000007E-2</c:v>
                </c:pt>
                <c:pt idx="5772">
                  <c:v>7.6300000000000007E-2</c:v>
                </c:pt>
                <c:pt idx="5773">
                  <c:v>8.1299999999999997E-2</c:v>
                </c:pt>
                <c:pt idx="5774">
                  <c:v>7.6300000000000007E-2</c:v>
                </c:pt>
                <c:pt idx="5775">
                  <c:v>8.1299999999999997E-2</c:v>
                </c:pt>
                <c:pt idx="5776">
                  <c:v>8.1299999999999997E-2</c:v>
                </c:pt>
                <c:pt idx="5777">
                  <c:v>8.1299999999999997E-2</c:v>
                </c:pt>
                <c:pt idx="5778">
                  <c:v>8.1299999999999997E-2</c:v>
                </c:pt>
                <c:pt idx="5779">
                  <c:v>7.6300000000000007E-2</c:v>
                </c:pt>
                <c:pt idx="5780">
                  <c:v>9.1499999999999998E-2</c:v>
                </c:pt>
                <c:pt idx="5781">
                  <c:v>8.6400000000000005E-2</c:v>
                </c:pt>
                <c:pt idx="5782">
                  <c:v>7.1199999999999999E-2</c:v>
                </c:pt>
                <c:pt idx="5783">
                  <c:v>7.1199999999999999E-2</c:v>
                </c:pt>
                <c:pt idx="5784">
                  <c:v>7.1199999999999999E-2</c:v>
                </c:pt>
                <c:pt idx="5785">
                  <c:v>8.1299999999999997E-2</c:v>
                </c:pt>
                <c:pt idx="5786">
                  <c:v>7.6300000000000007E-2</c:v>
                </c:pt>
                <c:pt idx="5787">
                  <c:v>6.0999999999999999E-2</c:v>
                </c:pt>
                <c:pt idx="5788">
                  <c:v>6.6100000000000006E-2</c:v>
                </c:pt>
                <c:pt idx="5789">
                  <c:v>6.0999999999999999E-2</c:v>
                </c:pt>
                <c:pt idx="5790">
                  <c:v>7.1199999999999999E-2</c:v>
                </c:pt>
                <c:pt idx="5791">
                  <c:v>7.1199999999999999E-2</c:v>
                </c:pt>
                <c:pt idx="5792">
                  <c:v>6.6100000000000006E-2</c:v>
                </c:pt>
                <c:pt idx="5793">
                  <c:v>7.1199999999999999E-2</c:v>
                </c:pt>
                <c:pt idx="5794">
                  <c:v>7.6300000000000007E-2</c:v>
                </c:pt>
                <c:pt idx="5795">
                  <c:v>8.1299999999999997E-2</c:v>
                </c:pt>
                <c:pt idx="5796">
                  <c:v>8.1299999999999997E-2</c:v>
                </c:pt>
                <c:pt idx="5797">
                  <c:v>8.1299999999999997E-2</c:v>
                </c:pt>
                <c:pt idx="5798">
                  <c:v>8.1299999999999997E-2</c:v>
                </c:pt>
                <c:pt idx="5799">
                  <c:v>7.6300000000000007E-2</c:v>
                </c:pt>
                <c:pt idx="5800">
                  <c:v>7.6300000000000007E-2</c:v>
                </c:pt>
                <c:pt idx="5801">
                  <c:v>6.6100000000000006E-2</c:v>
                </c:pt>
                <c:pt idx="5802">
                  <c:v>6.6100000000000006E-2</c:v>
                </c:pt>
                <c:pt idx="5803">
                  <c:v>6.6100000000000006E-2</c:v>
                </c:pt>
                <c:pt idx="5804">
                  <c:v>7.1199999999999999E-2</c:v>
                </c:pt>
                <c:pt idx="5805">
                  <c:v>8.1299999999999997E-2</c:v>
                </c:pt>
                <c:pt idx="5806">
                  <c:v>8.6400000000000005E-2</c:v>
                </c:pt>
                <c:pt idx="5807">
                  <c:v>8.6400000000000005E-2</c:v>
                </c:pt>
                <c:pt idx="5808">
                  <c:v>8.6400000000000005E-2</c:v>
                </c:pt>
                <c:pt idx="5809">
                  <c:v>9.1499999999999998E-2</c:v>
                </c:pt>
                <c:pt idx="5810">
                  <c:v>8.6400000000000005E-2</c:v>
                </c:pt>
                <c:pt idx="5811">
                  <c:v>7.6300000000000007E-2</c:v>
                </c:pt>
                <c:pt idx="5812">
                  <c:v>7.6300000000000007E-2</c:v>
                </c:pt>
                <c:pt idx="5813">
                  <c:v>7.1199999999999999E-2</c:v>
                </c:pt>
                <c:pt idx="5814">
                  <c:v>7.6300000000000007E-2</c:v>
                </c:pt>
                <c:pt idx="5815">
                  <c:v>9.1499999999999998E-2</c:v>
                </c:pt>
                <c:pt idx="5816">
                  <c:v>8.6400000000000005E-2</c:v>
                </c:pt>
                <c:pt idx="5817">
                  <c:v>9.1499999999999998E-2</c:v>
                </c:pt>
                <c:pt idx="5818">
                  <c:v>9.1499999999999998E-2</c:v>
                </c:pt>
                <c:pt idx="5819">
                  <c:v>8.6400000000000005E-2</c:v>
                </c:pt>
                <c:pt idx="5820">
                  <c:v>9.1499999999999998E-2</c:v>
                </c:pt>
                <c:pt idx="5821">
                  <c:v>9.1499999999999998E-2</c:v>
                </c:pt>
                <c:pt idx="5822">
                  <c:v>9.1499999999999998E-2</c:v>
                </c:pt>
                <c:pt idx="5823">
                  <c:v>7.6300000000000007E-2</c:v>
                </c:pt>
                <c:pt idx="5824">
                  <c:v>6.6100000000000006E-2</c:v>
                </c:pt>
                <c:pt idx="5825">
                  <c:v>8.14E-2</c:v>
                </c:pt>
                <c:pt idx="5826">
                  <c:v>8.1299999999999997E-2</c:v>
                </c:pt>
                <c:pt idx="5827">
                  <c:v>9.1499999999999998E-2</c:v>
                </c:pt>
                <c:pt idx="5828">
                  <c:v>8.1299999999999997E-2</c:v>
                </c:pt>
                <c:pt idx="5829">
                  <c:v>8.1299999999999997E-2</c:v>
                </c:pt>
                <c:pt idx="5830">
                  <c:v>7.6300000000000007E-2</c:v>
                </c:pt>
                <c:pt idx="5831">
                  <c:v>6.59E-2</c:v>
                </c:pt>
                <c:pt idx="5832">
                  <c:v>6.59E-2</c:v>
                </c:pt>
                <c:pt idx="5833">
                  <c:v>6.59E-2</c:v>
                </c:pt>
                <c:pt idx="5834">
                  <c:v>6.59E-2</c:v>
                </c:pt>
                <c:pt idx="5835">
                  <c:v>7.6100000000000001E-2</c:v>
                </c:pt>
                <c:pt idx="5836">
                  <c:v>8.1100000000000005E-2</c:v>
                </c:pt>
                <c:pt idx="5837">
                  <c:v>7.6100000000000001E-2</c:v>
                </c:pt>
                <c:pt idx="5838">
                  <c:v>7.6100000000000001E-2</c:v>
                </c:pt>
                <c:pt idx="5839">
                  <c:v>7.6100000000000001E-2</c:v>
                </c:pt>
                <c:pt idx="5840">
                  <c:v>8.6199999999999999E-2</c:v>
                </c:pt>
                <c:pt idx="5841">
                  <c:v>9.1300000000000006E-2</c:v>
                </c:pt>
                <c:pt idx="5842">
                  <c:v>9.6299999999999997E-2</c:v>
                </c:pt>
                <c:pt idx="5843">
                  <c:v>8.6199999999999999E-2</c:v>
                </c:pt>
                <c:pt idx="5844">
                  <c:v>7.6100000000000001E-2</c:v>
                </c:pt>
                <c:pt idx="5845">
                  <c:v>8.6400000000000005E-2</c:v>
                </c:pt>
                <c:pt idx="5846">
                  <c:v>8.1299999999999997E-2</c:v>
                </c:pt>
                <c:pt idx="5847">
                  <c:v>7.6300000000000007E-2</c:v>
                </c:pt>
                <c:pt idx="5848">
                  <c:v>7.6300000000000007E-2</c:v>
                </c:pt>
                <c:pt idx="5849">
                  <c:v>7.6300000000000007E-2</c:v>
                </c:pt>
                <c:pt idx="5850">
                  <c:v>8.6199999999999999E-2</c:v>
                </c:pt>
                <c:pt idx="5851">
                  <c:v>8.6199999999999999E-2</c:v>
                </c:pt>
                <c:pt idx="5852">
                  <c:v>8.1100000000000005E-2</c:v>
                </c:pt>
                <c:pt idx="5853">
                  <c:v>8.1100000000000005E-2</c:v>
                </c:pt>
                <c:pt idx="5854">
                  <c:v>7.0999999999999994E-2</c:v>
                </c:pt>
                <c:pt idx="5855">
                  <c:v>8.1100000000000005E-2</c:v>
                </c:pt>
                <c:pt idx="5856">
                  <c:v>8.1100000000000005E-2</c:v>
                </c:pt>
                <c:pt idx="5857">
                  <c:v>7.0999999999999994E-2</c:v>
                </c:pt>
                <c:pt idx="5858">
                  <c:v>7.0999999999999994E-2</c:v>
                </c:pt>
                <c:pt idx="5859">
                  <c:v>7.0999999999999994E-2</c:v>
                </c:pt>
                <c:pt idx="5860">
                  <c:v>8.6199999999999999E-2</c:v>
                </c:pt>
                <c:pt idx="5861">
                  <c:v>9.1300000000000006E-2</c:v>
                </c:pt>
                <c:pt idx="5862">
                  <c:v>9.6299999999999997E-2</c:v>
                </c:pt>
                <c:pt idx="5863">
                  <c:v>8.1100000000000005E-2</c:v>
                </c:pt>
                <c:pt idx="5864">
                  <c:v>8.6199999999999999E-2</c:v>
                </c:pt>
                <c:pt idx="5865">
                  <c:v>9.1499999999999998E-2</c:v>
                </c:pt>
                <c:pt idx="5866">
                  <c:v>8.6400000000000005E-2</c:v>
                </c:pt>
                <c:pt idx="5867">
                  <c:v>7.6300000000000007E-2</c:v>
                </c:pt>
                <c:pt idx="5868">
                  <c:v>8.6400000000000005E-2</c:v>
                </c:pt>
                <c:pt idx="5869">
                  <c:v>9.1499999999999998E-2</c:v>
                </c:pt>
                <c:pt idx="5870">
                  <c:v>9.6299999999999997E-2</c:v>
                </c:pt>
                <c:pt idx="5871">
                  <c:v>9.6299999999999997E-2</c:v>
                </c:pt>
                <c:pt idx="5872">
                  <c:v>0.1014</c:v>
                </c:pt>
                <c:pt idx="5873">
                  <c:v>0.1014</c:v>
                </c:pt>
                <c:pt idx="5874">
                  <c:v>9.6299999999999997E-2</c:v>
                </c:pt>
                <c:pt idx="5875">
                  <c:v>9.6299999999999997E-2</c:v>
                </c:pt>
                <c:pt idx="5876">
                  <c:v>9.1300000000000006E-2</c:v>
                </c:pt>
                <c:pt idx="5877">
                  <c:v>8.6199999999999999E-2</c:v>
                </c:pt>
                <c:pt idx="5878">
                  <c:v>7.6100000000000001E-2</c:v>
                </c:pt>
                <c:pt idx="5879">
                  <c:v>7.6100000000000001E-2</c:v>
                </c:pt>
                <c:pt idx="5880">
                  <c:v>9.6299999999999997E-2</c:v>
                </c:pt>
                <c:pt idx="5881">
                  <c:v>0.1065</c:v>
                </c:pt>
                <c:pt idx="5882">
                  <c:v>0.1116</c:v>
                </c:pt>
                <c:pt idx="5883">
                  <c:v>0.1014</c:v>
                </c:pt>
                <c:pt idx="5884">
                  <c:v>9.6299999999999997E-2</c:v>
                </c:pt>
                <c:pt idx="5885">
                  <c:v>0.10680000000000001</c:v>
                </c:pt>
                <c:pt idx="5886">
                  <c:v>8.1299999999999997E-2</c:v>
                </c:pt>
                <c:pt idx="5887">
                  <c:v>8.1299999999999997E-2</c:v>
                </c:pt>
                <c:pt idx="5888">
                  <c:v>6.6100000000000006E-2</c:v>
                </c:pt>
                <c:pt idx="5889">
                  <c:v>8.6400000000000005E-2</c:v>
                </c:pt>
                <c:pt idx="5890">
                  <c:v>0.1014</c:v>
                </c:pt>
                <c:pt idx="5891">
                  <c:v>0.1014</c:v>
                </c:pt>
                <c:pt idx="5892">
                  <c:v>9.6299999999999997E-2</c:v>
                </c:pt>
                <c:pt idx="5893">
                  <c:v>9.1300000000000006E-2</c:v>
                </c:pt>
                <c:pt idx="5894">
                  <c:v>9.1300000000000006E-2</c:v>
                </c:pt>
                <c:pt idx="5895">
                  <c:v>9.6299999999999997E-2</c:v>
                </c:pt>
                <c:pt idx="5896">
                  <c:v>9.6299999999999997E-2</c:v>
                </c:pt>
                <c:pt idx="5897">
                  <c:v>9.6299999999999997E-2</c:v>
                </c:pt>
                <c:pt idx="5898">
                  <c:v>7.0999999999999994E-2</c:v>
                </c:pt>
                <c:pt idx="5899">
                  <c:v>7.0999999999999994E-2</c:v>
                </c:pt>
                <c:pt idx="5900">
                  <c:v>8.6199999999999999E-2</c:v>
                </c:pt>
                <c:pt idx="5901">
                  <c:v>0.1014</c:v>
                </c:pt>
                <c:pt idx="5902">
                  <c:v>0.1014</c:v>
                </c:pt>
                <c:pt idx="5903">
                  <c:v>0.1014</c:v>
                </c:pt>
                <c:pt idx="5904">
                  <c:v>0.1014</c:v>
                </c:pt>
                <c:pt idx="5905">
                  <c:v>9.6600000000000005E-2</c:v>
                </c:pt>
                <c:pt idx="5906">
                  <c:v>0.1017</c:v>
                </c:pt>
                <c:pt idx="5907">
                  <c:v>9.6600000000000005E-2</c:v>
                </c:pt>
                <c:pt idx="5908">
                  <c:v>9.6600000000000005E-2</c:v>
                </c:pt>
                <c:pt idx="5909">
                  <c:v>9.1499999999999998E-2</c:v>
                </c:pt>
                <c:pt idx="5910">
                  <c:v>9.6299999999999997E-2</c:v>
                </c:pt>
                <c:pt idx="5911">
                  <c:v>0.1065</c:v>
                </c:pt>
                <c:pt idx="5912">
                  <c:v>0.1065</c:v>
                </c:pt>
                <c:pt idx="5913">
                  <c:v>0.1014</c:v>
                </c:pt>
                <c:pt idx="5914">
                  <c:v>9.6299999999999997E-2</c:v>
                </c:pt>
                <c:pt idx="5915">
                  <c:v>0.1065</c:v>
                </c:pt>
                <c:pt idx="5916">
                  <c:v>0.1014</c:v>
                </c:pt>
                <c:pt idx="5917">
                  <c:v>8.6199999999999999E-2</c:v>
                </c:pt>
                <c:pt idx="5918">
                  <c:v>9.1300000000000006E-2</c:v>
                </c:pt>
                <c:pt idx="5919">
                  <c:v>8.1100000000000005E-2</c:v>
                </c:pt>
                <c:pt idx="5920">
                  <c:v>8.6199999999999999E-2</c:v>
                </c:pt>
                <c:pt idx="5921">
                  <c:v>8.6199999999999999E-2</c:v>
                </c:pt>
                <c:pt idx="5922">
                  <c:v>0.1014</c:v>
                </c:pt>
                <c:pt idx="5923">
                  <c:v>9.6299999999999997E-2</c:v>
                </c:pt>
                <c:pt idx="5924">
                  <c:v>9.6299999999999997E-2</c:v>
                </c:pt>
                <c:pt idx="5925">
                  <c:v>9.6299999999999997E-2</c:v>
                </c:pt>
                <c:pt idx="5926">
                  <c:v>9.6600000000000005E-2</c:v>
                </c:pt>
                <c:pt idx="5927">
                  <c:v>9.6600000000000005E-2</c:v>
                </c:pt>
                <c:pt idx="5928">
                  <c:v>9.6600000000000005E-2</c:v>
                </c:pt>
                <c:pt idx="5929">
                  <c:v>9.1499999999999998E-2</c:v>
                </c:pt>
                <c:pt idx="5930">
                  <c:v>8.6199999999999999E-2</c:v>
                </c:pt>
                <c:pt idx="5931">
                  <c:v>0.1065</c:v>
                </c:pt>
                <c:pt idx="5932">
                  <c:v>9.6299999999999997E-2</c:v>
                </c:pt>
                <c:pt idx="5933">
                  <c:v>9.1300000000000006E-2</c:v>
                </c:pt>
                <c:pt idx="5934">
                  <c:v>9.1300000000000006E-2</c:v>
                </c:pt>
                <c:pt idx="5935">
                  <c:v>0.1014</c:v>
                </c:pt>
                <c:pt idx="5936">
                  <c:v>0.1065</c:v>
                </c:pt>
                <c:pt idx="5937">
                  <c:v>0.1116</c:v>
                </c:pt>
                <c:pt idx="5938">
                  <c:v>0.1116</c:v>
                </c:pt>
                <c:pt idx="5939">
                  <c:v>0.1116</c:v>
                </c:pt>
                <c:pt idx="5940">
                  <c:v>0.1065</c:v>
                </c:pt>
                <c:pt idx="5941">
                  <c:v>9.1300000000000006E-2</c:v>
                </c:pt>
                <c:pt idx="5942">
                  <c:v>9.1300000000000006E-2</c:v>
                </c:pt>
                <c:pt idx="5943">
                  <c:v>8.6199999999999999E-2</c:v>
                </c:pt>
                <c:pt idx="5944">
                  <c:v>9.1499999999999998E-2</c:v>
                </c:pt>
                <c:pt idx="5945">
                  <c:v>9.6600000000000005E-2</c:v>
                </c:pt>
                <c:pt idx="5946">
                  <c:v>8.6400000000000005E-2</c:v>
                </c:pt>
                <c:pt idx="5947">
                  <c:v>9.1499999999999998E-2</c:v>
                </c:pt>
                <c:pt idx="5948">
                  <c:v>9.1499999999999998E-2</c:v>
                </c:pt>
                <c:pt idx="5949">
                  <c:v>8.6400000000000005E-2</c:v>
                </c:pt>
                <c:pt idx="5950">
                  <c:v>0.1014</c:v>
                </c:pt>
                <c:pt idx="5951">
                  <c:v>7.6100000000000001E-2</c:v>
                </c:pt>
                <c:pt idx="5952">
                  <c:v>7.6100000000000001E-2</c:v>
                </c:pt>
                <c:pt idx="5953">
                  <c:v>7.6100000000000001E-2</c:v>
                </c:pt>
                <c:pt idx="5954">
                  <c:v>7.0999999999999994E-2</c:v>
                </c:pt>
                <c:pt idx="5955">
                  <c:v>9.1300000000000006E-2</c:v>
                </c:pt>
                <c:pt idx="5956">
                  <c:v>9.1300000000000006E-2</c:v>
                </c:pt>
                <c:pt idx="5957">
                  <c:v>8.6199999999999999E-2</c:v>
                </c:pt>
                <c:pt idx="5958">
                  <c:v>9.1300000000000006E-2</c:v>
                </c:pt>
                <c:pt idx="5959">
                  <c:v>8.1100000000000005E-2</c:v>
                </c:pt>
                <c:pt idx="5960">
                  <c:v>9.1300000000000006E-2</c:v>
                </c:pt>
                <c:pt idx="5961">
                  <c:v>8.1100000000000005E-2</c:v>
                </c:pt>
                <c:pt idx="5962">
                  <c:v>7.6100000000000001E-2</c:v>
                </c:pt>
                <c:pt idx="5963">
                  <c:v>7.6100000000000001E-2</c:v>
                </c:pt>
                <c:pt idx="5964">
                  <c:v>9.6299999999999997E-2</c:v>
                </c:pt>
                <c:pt idx="5965">
                  <c:v>9.1300000000000006E-2</c:v>
                </c:pt>
                <c:pt idx="5966">
                  <c:v>9.1300000000000006E-2</c:v>
                </c:pt>
                <c:pt idx="5967">
                  <c:v>8.1100000000000005E-2</c:v>
                </c:pt>
                <c:pt idx="5968">
                  <c:v>7.6100000000000001E-2</c:v>
                </c:pt>
                <c:pt idx="5969">
                  <c:v>6.59E-2</c:v>
                </c:pt>
                <c:pt idx="5970">
                  <c:v>6.08E-2</c:v>
                </c:pt>
                <c:pt idx="5971">
                  <c:v>5.0700000000000002E-2</c:v>
                </c:pt>
                <c:pt idx="5972">
                  <c:v>2.53E-2</c:v>
                </c:pt>
                <c:pt idx="5973">
                  <c:v>2.0299999999999999E-2</c:v>
                </c:pt>
                <c:pt idx="5974">
                  <c:v>5.0700000000000002E-2</c:v>
                </c:pt>
                <c:pt idx="5975">
                  <c:v>5.0700000000000002E-2</c:v>
                </c:pt>
                <c:pt idx="5976">
                  <c:v>5.0700000000000002E-2</c:v>
                </c:pt>
                <c:pt idx="5977">
                  <c:v>5.5800000000000002E-2</c:v>
                </c:pt>
                <c:pt idx="5978">
                  <c:v>5.0700000000000002E-2</c:v>
                </c:pt>
                <c:pt idx="5979">
                  <c:v>5.0700000000000002E-2</c:v>
                </c:pt>
                <c:pt idx="5980">
                  <c:v>5.5800000000000002E-2</c:v>
                </c:pt>
                <c:pt idx="5981">
                  <c:v>6.59E-2</c:v>
                </c:pt>
                <c:pt idx="5982">
                  <c:v>0.03</c:v>
                </c:pt>
                <c:pt idx="5983">
                  <c:v>4.0599999999999997E-2</c:v>
                </c:pt>
                <c:pt idx="5984">
                  <c:v>4.0599999999999997E-2</c:v>
                </c:pt>
                <c:pt idx="5985">
                  <c:v>5.5800000000000002E-2</c:v>
                </c:pt>
                <c:pt idx="5986">
                  <c:v>6.59E-2</c:v>
                </c:pt>
                <c:pt idx="5987">
                  <c:v>6.59E-2</c:v>
                </c:pt>
                <c:pt idx="5988">
                  <c:v>6.08E-2</c:v>
                </c:pt>
                <c:pt idx="5989">
                  <c:v>5.0700000000000002E-2</c:v>
                </c:pt>
                <c:pt idx="5990">
                  <c:v>5.5800000000000002E-2</c:v>
                </c:pt>
                <c:pt idx="5991">
                  <c:v>6.08E-2</c:v>
                </c:pt>
                <c:pt idx="5992">
                  <c:v>6.59E-2</c:v>
                </c:pt>
                <c:pt idx="5993">
                  <c:v>6.59E-2</c:v>
                </c:pt>
                <c:pt idx="5994">
                  <c:v>7.6100000000000001E-2</c:v>
                </c:pt>
                <c:pt idx="5995">
                  <c:v>7.0999999999999994E-2</c:v>
                </c:pt>
                <c:pt idx="5996">
                  <c:v>7.0999999999999994E-2</c:v>
                </c:pt>
                <c:pt idx="5997">
                  <c:v>7.0999999999999994E-2</c:v>
                </c:pt>
                <c:pt idx="5998">
                  <c:v>7.0999999999999994E-2</c:v>
                </c:pt>
                <c:pt idx="5999">
                  <c:v>6.08E-2</c:v>
                </c:pt>
                <c:pt idx="6000">
                  <c:v>7.0999999999999994E-2</c:v>
                </c:pt>
                <c:pt idx="6001">
                  <c:v>7.6100000000000001E-2</c:v>
                </c:pt>
                <c:pt idx="6002">
                  <c:v>7.0999999999999994E-2</c:v>
                </c:pt>
                <c:pt idx="6003">
                  <c:v>6.08E-2</c:v>
                </c:pt>
                <c:pt idx="6004">
                  <c:v>6.59E-2</c:v>
                </c:pt>
                <c:pt idx="6005">
                  <c:v>6.08E-2</c:v>
                </c:pt>
                <c:pt idx="6006">
                  <c:v>7.0999999999999994E-2</c:v>
                </c:pt>
                <c:pt idx="6007">
                  <c:v>6.59E-2</c:v>
                </c:pt>
                <c:pt idx="6008">
                  <c:v>5.5800000000000002E-2</c:v>
                </c:pt>
                <c:pt idx="6009">
                  <c:v>7.0999999999999994E-2</c:v>
                </c:pt>
                <c:pt idx="6010">
                  <c:v>6.59E-2</c:v>
                </c:pt>
                <c:pt idx="6011">
                  <c:v>6.59E-2</c:v>
                </c:pt>
                <c:pt idx="6012">
                  <c:v>6.59E-2</c:v>
                </c:pt>
                <c:pt idx="6013">
                  <c:v>6.59E-2</c:v>
                </c:pt>
                <c:pt idx="6014">
                  <c:v>8.1100000000000005E-2</c:v>
                </c:pt>
                <c:pt idx="6015">
                  <c:v>9.1300000000000006E-2</c:v>
                </c:pt>
                <c:pt idx="6016">
                  <c:v>9.6299999999999997E-2</c:v>
                </c:pt>
                <c:pt idx="6017">
                  <c:v>9.6299999999999997E-2</c:v>
                </c:pt>
                <c:pt idx="6018">
                  <c:v>9.6299999999999997E-2</c:v>
                </c:pt>
                <c:pt idx="6019">
                  <c:v>0.1065</c:v>
                </c:pt>
                <c:pt idx="6020">
                  <c:v>0.1166</c:v>
                </c:pt>
                <c:pt idx="6021">
                  <c:v>0.1217</c:v>
                </c:pt>
                <c:pt idx="6022">
                  <c:v>0.1217</c:v>
                </c:pt>
                <c:pt idx="6023">
                  <c:v>0.1166</c:v>
                </c:pt>
                <c:pt idx="6024">
                  <c:v>0.1116</c:v>
                </c:pt>
                <c:pt idx="6025">
                  <c:v>0.1014</c:v>
                </c:pt>
                <c:pt idx="6026">
                  <c:v>0.1014</c:v>
                </c:pt>
                <c:pt idx="6027">
                  <c:v>0.1014</c:v>
                </c:pt>
                <c:pt idx="6028">
                  <c:v>8.6199999999999999E-2</c:v>
                </c:pt>
                <c:pt idx="6029">
                  <c:v>9.6299999999999997E-2</c:v>
                </c:pt>
                <c:pt idx="6030">
                  <c:v>9.6299999999999997E-2</c:v>
                </c:pt>
                <c:pt idx="6031">
                  <c:v>9.6299999999999997E-2</c:v>
                </c:pt>
                <c:pt idx="6032">
                  <c:v>8.6199999999999999E-2</c:v>
                </c:pt>
                <c:pt idx="6033">
                  <c:v>9.1300000000000006E-2</c:v>
                </c:pt>
                <c:pt idx="6034">
                  <c:v>9.1300000000000006E-2</c:v>
                </c:pt>
                <c:pt idx="6035">
                  <c:v>8.6199999999999999E-2</c:v>
                </c:pt>
                <c:pt idx="6036">
                  <c:v>9.1300000000000006E-2</c:v>
                </c:pt>
                <c:pt idx="6037">
                  <c:v>8.1100000000000005E-2</c:v>
                </c:pt>
                <c:pt idx="6038">
                  <c:v>7.0999999999999994E-2</c:v>
                </c:pt>
                <c:pt idx="6039">
                  <c:v>5.0700000000000002E-2</c:v>
                </c:pt>
                <c:pt idx="6040">
                  <c:v>6.59E-2</c:v>
                </c:pt>
                <c:pt idx="6041">
                  <c:v>6.59E-2</c:v>
                </c:pt>
                <c:pt idx="6042">
                  <c:v>6.59E-2</c:v>
                </c:pt>
                <c:pt idx="6043">
                  <c:v>6.08E-2</c:v>
                </c:pt>
                <c:pt idx="6044">
                  <c:v>7.0999999999999994E-2</c:v>
                </c:pt>
                <c:pt idx="6045">
                  <c:v>8.6199999999999999E-2</c:v>
                </c:pt>
                <c:pt idx="6046">
                  <c:v>7.0999999999999994E-2</c:v>
                </c:pt>
                <c:pt idx="6047">
                  <c:v>7.0999999999999994E-2</c:v>
                </c:pt>
                <c:pt idx="6048">
                  <c:v>4.5600000000000002E-2</c:v>
                </c:pt>
                <c:pt idx="6049">
                  <c:v>8.6199999999999999E-2</c:v>
                </c:pt>
                <c:pt idx="6050">
                  <c:v>5.5800000000000002E-2</c:v>
                </c:pt>
                <c:pt idx="6051">
                  <c:v>6.08E-2</c:v>
                </c:pt>
                <c:pt idx="6052">
                  <c:v>6.08E-2</c:v>
                </c:pt>
                <c:pt idx="6053">
                  <c:v>5.5800000000000002E-2</c:v>
                </c:pt>
                <c:pt idx="6054">
                  <c:v>6.08E-2</c:v>
                </c:pt>
                <c:pt idx="6055">
                  <c:v>6.59E-2</c:v>
                </c:pt>
                <c:pt idx="6056">
                  <c:v>6.08E-2</c:v>
                </c:pt>
              </c:numCache>
            </c:numRef>
          </c:val>
          <c:smooth val="0"/>
        </c:ser>
        <c:dLbls>
          <c:showLegendKey val="0"/>
          <c:showVal val="0"/>
          <c:showCatName val="0"/>
          <c:showSerName val="0"/>
          <c:showPercent val="0"/>
          <c:showBubbleSize val="0"/>
        </c:dLbls>
        <c:marker val="1"/>
        <c:smooth val="0"/>
        <c:axId val="37376768"/>
        <c:axId val="38256640"/>
      </c:lineChart>
      <c:dateAx>
        <c:axId val="37376768"/>
        <c:scaling>
          <c:orientation val="minMax"/>
          <c:max val="41375"/>
          <c:min val="32974"/>
        </c:scaling>
        <c:delete val="0"/>
        <c:axPos val="b"/>
        <c:numFmt formatCode="yyyy" sourceLinked="0"/>
        <c:majorTickMark val="none"/>
        <c:minorTickMark val="none"/>
        <c:tickLblPos val="low"/>
        <c:crossAx val="38256640"/>
        <c:crosses val="autoZero"/>
        <c:auto val="1"/>
        <c:lblOffset val="100"/>
        <c:baseTimeUnit val="days"/>
        <c:majorUnit val="2"/>
        <c:majorTimeUnit val="years"/>
      </c:dateAx>
      <c:valAx>
        <c:axId val="38256640"/>
        <c:scaling>
          <c:orientation val="minMax"/>
        </c:scaling>
        <c:delete val="0"/>
        <c:axPos val="l"/>
        <c:majorGridlines>
          <c:spPr>
            <a:ln>
              <a:solidFill>
                <a:schemeClr val="bg1">
                  <a:lumMod val="65000"/>
                  <a:lumOff val="35000"/>
                </a:schemeClr>
              </a:solidFill>
            </a:ln>
          </c:spPr>
        </c:majorGridlines>
        <c:numFmt formatCode="#,##0.0" sourceLinked="0"/>
        <c:majorTickMark val="out"/>
        <c:minorTickMark val="none"/>
        <c:tickLblPos val="nextTo"/>
        <c:spPr>
          <a:ln>
            <a:noFill/>
          </a:ln>
        </c:spPr>
        <c:crossAx val="37376768"/>
        <c:crosses val="autoZero"/>
        <c:crossBetween val="between"/>
      </c:valAx>
      <c:spPr>
        <a:noFill/>
        <a:ln>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227700564275097E-2"/>
          <c:y val="3.6134956305162398E-2"/>
          <c:w val="0.91129898441937496"/>
          <c:h val="0.81740841777650197"/>
        </c:manualLayout>
      </c:layout>
      <c:barChart>
        <c:barDir val="col"/>
        <c:grouping val="clustered"/>
        <c:varyColors val="0"/>
        <c:ser>
          <c:idx val="2"/>
          <c:order val="2"/>
          <c:spPr>
            <a:solidFill>
              <a:schemeClr val="tx2">
                <a:lumMod val="20000"/>
                <a:lumOff val="80000"/>
              </a:schemeClr>
            </a:solidFill>
          </c:spPr>
          <c:invertIfNegative val="0"/>
          <c:cat>
            <c:strRef>
              <c:f>Data1!$A$6:$A$139</c:f>
              <c:strCache>
                <c:ptCount val="132"/>
                <c:pt idx="0">
                  <c:v>80</c:v>
                </c:pt>
                <c:pt idx="1">
                  <c:v>80</c:v>
                </c:pt>
                <c:pt idx="2">
                  <c:v>80</c:v>
                </c:pt>
                <c:pt idx="3">
                  <c:v>80</c:v>
                </c:pt>
                <c:pt idx="4">
                  <c:v>81</c:v>
                </c:pt>
                <c:pt idx="5">
                  <c:v>81</c:v>
                </c:pt>
                <c:pt idx="6">
                  <c:v>81</c:v>
                </c:pt>
                <c:pt idx="7">
                  <c:v>81</c:v>
                </c:pt>
                <c:pt idx="8">
                  <c:v>82</c:v>
                </c:pt>
                <c:pt idx="9">
                  <c:v>82</c:v>
                </c:pt>
                <c:pt idx="10">
                  <c:v>82</c:v>
                </c:pt>
                <c:pt idx="11">
                  <c:v>82</c:v>
                </c:pt>
                <c:pt idx="12">
                  <c:v>83</c:v>
                </c:pt>
                <c:pt idx="13">
                  <c:v>83</c:v>
                </c:pt>
                <c:pt idx="14">
                  <c:v>83</c:v>
                </c:pt>
                <c:pt idx="15">
                  <c:v>83</c:v>
                </c:pt>
                <c:pt idx="16">
                  <c:v>84</c:v>
                </c:pt>
                <c:pt idx="17">
                  <c:v>84</c:v>
                </c:pt>
                <c:pt idx="18">
                  <c:v>84</c:v>
                </c:pt>
                <c:pt idx="19">
                  <c:v>84</c:v>
                </c:pt>
                <c:pt idx="20">
                  <c:v>85</c:v>
                </c:pt>
                <c:pt idx="21">
                  <c:v>85</c:v>
                </c:pt>
                <c:pt idx="22">
                  <c:v>85</c:v>
                </c:pt>
                <c:pt idx="23">
                  <c:v>85</c:v>
                </c:pt>
                <c:pt idx="24">
                  <c:v>86</c:v>
                </c:pt>
                <c:pt idx="25">
                  <c:v>86</c:v>
                </c:pt>
                <c:pt idx="26">
                  <c:v>86</c:v>
                </c:pt>
                <c:pt idx="27">
                  <c:v>86</c:v>
                </c:pt>
                <c:pt idx="28">
                  <c:v>87</c:v>
                </c:pt>
                <c:pt idx="29">
                  <c:v>87</c:v>
                </c:pt>
                <c:pt idx="30">
                  <c:v>87</c:v>
                </c:pt>
                <c:pt idx="31">
                  <c:v>87</c:v>
                </c:pt>
                <c:pt idx="32">
                  <c:v>88</c:v>
                </c:pt>
                <c:pt idx="33">
                  <c:v>88</c:v>
                </c:pt>
                <c:pt idx="34">
                  <c:v>88</c:v>
                </c:pt>
                <c:pt idx="35">
                  <c:v>88</c:v>
                </c:pt>
                <c:pt idx="36">
                  <c:v>89</c:v>
                </c:pt>
                <c:pt idx="37">
                  <c:v>89</c:v>
                </c:pt>
                <c:pt idx="38">
                  <c:v>89</c:v>
                </c:pt>
                <c:pt idx="39">
                  <c:v>89</c:v>
                </c:pt>
                <c:pt idx="40">
                  <c:v>90</c:v>
                </c:pt>
                <c:pt idx="41">
                  <c:v>90</c:v>
                </c:pt>
                <c:pt idx="42">
                  <c:v>90</c:v>
                </c:pt>
                <c:pt idx="43">
                  <c:v>90</c:v>
                </c:pt>
                <c:pt idx="44">
                  <c:v>91</c:v>
                </c:pt>
                <c:pt idx="45">
                  <c:v>91</c:v>
                </c:pt>
                <c:pt idx="46">
                  <c:v>91</c:v>
                </c:pt>
                <c:pt idx="47">
                  <c:v>91</c:v>
                </c:pt>
                <c:pt idx="48">
                  <c:v>92</c:v>
                </c:pt>
                <c:pt idx="49">
                  <c:v>92</c:v>
                </c:pt>
                <c:pt idx="50">
                  <c:v>92</c:v>
                </c:pt>
                <c:pt idx="51">
                  <c:v>92</c:v>
                </c:pt>
                <c:pt idx="52">
                  <c:v>93</c:v>
                </c:pt>
                <c:pt idx="53">
                  <c:v>93</c:v>
                </c:pt>
                <c:pt idx="54">
                  <c:v>93</c:v>
                </c:pt>
                <c:pt idx="55">
                  <c:v>93</c:v>
                </c:pt>
                <c:pt idx="56">
                  <c:v>94</c:v>
                </c:pt>
                <c:pt idx="57">
                  <c:v>94</c:v>
                </c:pt>
                <c:pt idx="58">
                  <c:v>94</c:v>
                </c:pt>
                <c:pt idx="59">
                  <c:v>94</c:v>
                </c:pt>
                <c:pt idx="60">
                  <c:v>95</c:v>
                </c:pt>
                <c:pt idx="61">
                  <c:v>95</c:v>
                </c:pt>
                <c:pt idx="62">
                  <c:v>95</c:v>
                </c:pt>
                <c:pt idx="63">
                  <c:v>95</c:v>
                </c:pt>
                <c:pt idx="64">
                  <c:v>96</c:v>
                </c:pt>
                <c:pt idx="65">
                  <c:v>96</c:v>
                </c:pt>
                <c:pt idx="66">
                  <c:v>96</c:v>
                </c:pt>
                <c:pt idx="67">
                  <c:v>96</c:v>
                </c:pt>
                <c:pt idx="68">
                  <c:v>97</c:v>
                </c:pt>
                <c:pt idx="69">
                  <c:v>97</c:v>
                </c:pt>
                <c:pt idx="70">
                  <c:v>97</c:v>
                </c:pt>
                <c:pt idx="71">
                  <c:v>97</c:v>
                </c:pt>
                <c:pt idx="72">
                  <c:v>98</c:v>
                </c:pt>
                <c:pt idx="73">
                  <c:v>98</c:v>
                </c:pt>
                <c:pt idx="74">
                  <c:v>98</c:v>
                </c:pt>
                <c:pt idx="75">
                  <c:v>98</c:v>
                </c:pt>
                <c:pt idx="76">
                  <c:v>99</c:v>
                </c:pt>
                <c:pt idx="77">
                  <c:v>99</c:v>
                </c:pt>
                <c:pt idx="78">
                  <c:v>99</c:v>
                </c:pt>
                <c:pt idx="79">
                  <c:v>99</c:v>
                </c:pt>
                <c:pt idx="80">
                  <c:v>00</c:v>
                </c:pt>
                <c:pt idx="81">
                  <c:v>00</c:v>
                </c:pt>
                <c:pt idx="82">
                  <c:v>00</c:v>
                </c:pt>
                <c:pt idx="83">
                  <c:v>00</c:v>
                </c:pt>
                <c:pt idx="84">
                  <c:v>01</c:v>
                </c:pt>
                <c:pt idx="85">
                  <c:v>01</c:v>
                </c:pt>
                <c:pt idx="86">
                  <c:v>01</c:v>
                </c:pt>
                <c:pt idx="87">
                  <c:v>01</c:v>
                </c:pt>
                <c:pt idx="88">
                  <c:v>02</c:v>
                </c:pt>
                <c:pt idx="89">
                  <c:v>02</c:v>
                </c:pt>
                <c:pt idx="90">
                  <c:v>02</c:v>
                </c:pt>
                <c:pt idx="91">
                  <c:v>02</c:v>
                </c:pt>
                <c:pt idx="92">
                  <c:v>03</c:v>
                </c:pt>
                <c:pt idx="93">
                  <c:v>03</c:v>
                </c:pt>
                <c:pt idx="94">
                  <c:v>03</c:v>
                </c:pt>
                <c:pt idx="95">
                  <c:v>03</c:v>
                </c:pt>
                <c:pt idx="96">
                  <c:v>04</c:v>
                </c:pt>
                <c:pt idx="97">
                  <c:v>04</c:v>
                </c:pt>
                <c:pt idx="98">
                  <c:v>04</c:v>
                </c:pt>
                <c:pt idx="99">
                  <c:v>04</c:v>
                </c:pt>
                <c:pt idx="100">
                  <c:v>05</c:v>
                </c:pt>
                <c:pt idx="101">
                  <c:v>05</c:v>
                </c:pt>
                <c:pt idx="102">
                  <c:v>05</c:v>
                </c:pt>
                <c:pt idx="103">
                  <c:v>05</c:v>
                </c:pt>
                <c:pt idx="104">
                  <c:v>06</c:v>
                </c:pt>
                <c:pt idx="105">
                  <c:v>06</c:v>
                </c:pt>
                <c:pt idx="106">
                  <c:v>06</c:v>
                </c:pt>
                <c:pt idx="107">
                  <c:v>06</c:v>
                </c:pt>
                <c:pt idx="108">
                  <c:v>07</c:v>
                </c:pt>
                <c:pt idx="109">
                  <c:v>07</c:v>
                </c:pt>
                <c:pt idx="110">
                  <c:v>07</c:v>
                </c:pt>
                <c:pt idx="111">
                  <c:v>07</c:v>
                </c:pt>
                <c:pt idx="112">
                  <c:v>08</c:v>
                </c:pt>
                <c:pt idx="113">
                  <c:v>08</c:v>
                </c:pt>
                <c:pt idx="114">
                  <c:v>08</c:v>
                </c:pt>
                <c:pt idx="115">
                  <c:v>08</c:v>
                </c:pt>
                <c:pt idx="116">
                  <c:v>09</c:v>
                </c:pt>
                <c:pt idx="117">
                  <c:v>09</c:v>
                </c:pt>
                <c:pt idx="118">
                  <c:v>09</c:v>
                </c:pt>
                <c:pt idx="119">
                  <c:v>09</c:v>
                </c:pt>
                <c:pt idx="120">
                  <c:v>10</c:v>
                </c:pt>
                <c:pt idx="121">
                  <c:v>10</c:v>
                </c:pt>
                <c:pt idx="122">
                  <c:v>10</c:v>
                </c:pt>
                <c:pt idx="123">
                  <c:v>10</c:v>
                </c:pt>
                <c:pt idx="124">
                  <c:v>11</c:v>
                </c:pt>
                <c:pt idx="125">
                  <c:v>11</c:v>
                </c:pt>
                <c:pt idx="126">
                  <c:v>11</c:v>
                </c:pt>
                <c:pt idx="127">
                  <c:v>11</c:v>
                </c:pt>
                <c:pt idx="128">
                  <c:v>12</c:v>
                </c:pt>
                <c:pt idx="129">
                  <c:v>12</c:v>
                </c:pt>
                <c:pt idx="130">
                  <c:v>12</c:v>
                </c:pt>
                <c:pt idx="131">
                  <c:v>12</c:v>
                </c:pt>
              </c:strCache>
            </c:strRef>
          </c:cat>
          <c:val>
            <c:numRef>
              <c:f>Data1!$N$6:$N$139</c:f>
              <c:numCache>
                <c:formatCode>General</c:formatCode>
                <c:ptCount val="134"/>
                <c:pt idx="0">
                  <c:v>0</c:v>
                </c:pt>
                <c:pt idx="1">
                  <c:v>3</c:v>
                </c:pt>
                <c:pt idx="2">
                  <c:v>3</c:v>
                </c:pt>
                <c:pt idx="3">
                  <c:v>0</c:v>
                </c:pt>
                <c:pt idx="4">
                  <c:v>0</c:v>
                </c:pt>
                <c:pt idx="5">
                  <c:v>0</c:v>
                </c:pt>
                <c:pt idx="6">
                  <c:v>0</c:v>
                </c:pt>
                <c:pt idx="7">
                  <c:v>3</c:v>
                </c:pt>
                <c:pt idx="8">
                  <c:v>3</c:v>
                </c:pt>
                <c:pt idx="9">
                  <c:v>3</c:v>
                </c:pt>
                <c:pt idx="10">
                  <c:v>3</c:v>
                </c:pt>
                <c:pt idx="11">
                  <c:v>3</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3</c:v>
                </c:pt>
                <c:pt idx="44">
                  <c:v>3</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3</c:v>
                </c:pt>
                <c:pt idx="86">
                  <c:v>3</c:v>
                </c:pt>
                <c:pt idx="87">
                  <c:v>3</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3</c:v>
                </c:pt>
                <c:pt idx="113">
                  <c:v>3</c:v>
                </c:pt>
                <c:pt idx="114">
                  <c:v>3</c:v>
                </c:pt>
                <c:pt idx="115">
                  <c:v>3</c:v>
                </c:pt>
                <c:pt idx="116">
                  <c:v>3</c:v>
                </c:pt>
                <c:pt idx="117">
                  <c:v>3</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numCache>
            </c:numRef>
          </c:val>
        </c:ser>
        <c:dLbls>
          <c:showLegendKey val="0"/>
          <c:showVal val="0"/>
          <c:showCatName val="0"/>
          <c:showSerName val="0"/>
          <c:showPercent val="0"/>
          <c:showBubbleSize val="0"/>
        </c:dLbls>
        <c:gapWidth val="0"/>
        <c:overlap val="100"/>
        <c:axId val="307787648"/>
        <c:axId val="354813824"/>
      </c:barChart>
      <c:lineChart>
        <c:grouping val="standard"/>
        <c:varyColors val="0"/>
        <c:ser>
          <c:idx val="0"/>
          <c:order val="0"/>
          <c:tx>
            <c:v>Household liquid assets to liabilities</c:v>
          </c:tx>
          <c:marker>
            <c:symbol val="none"/>
          </c:marker>
          <c:cat>
            <c:numRef>
              <c:f>Data1!$C$6:$C$139</c:f>
              <c:numCache>
                <c:formatCode>mmm"-"yyyy</c:formatCode>
                <c:ptCount val="134"/>
                <c:pt idx="0">
                  <c:v>29281</c:v>
                </c:pt>
                <c:pt idx="1">
                  <c:v>29373</c:v>
                </c:pt>
                <c:pt idx="2">
                  <c:v>29465</c:v>
                </c:pt>
                <c:pt idx="3">
                  <c:v>29556</c:v>
                </c:pt>
                <c:pt idx="4">
                  <c:v>29646</c:v>
                </c:pt>
                <c:pt idx="5">
                  <c:v>29738</c:v>
                </c:pt>
                <c:pt idx="6">
                  <c:v>29830</c:v>
                </c:pt>
                <c:pt idx="7">
                  <c:v>29921</c:v>
                </c:pt>
                <c:pt idx="8">
                  <c:v>30011</c:v>
                </c:pt>
                <c:pt idx="9">
                  <c:v>30103</c:v>
                </c:pt>
                <c:pt idx="10">
                  <c:v>30195</c:v>
                </c:pt>
                <c:pt idx="11">
                  <c:v>30286</c:v>
                </c:pt>
                <c:pt idx="12">
                  <c:v>30376</c:v>
                </c:pt>
                <c:pt idx="13">
                  <c:v>30468</c:v>
                </c:pt>
                <c:pt idx="14">
                  <c:v>30560</c:v>
                </c:pt>
                <c:pt idx="15">
                  <c:v>30651</c:v>
                </c:pt>
                <c:pt idx="16">
                  <c:v>30742</c:v>
                </c:pt>
                <c:pt idx="17">
                  <c:v>30834</c:v>
                </c:pt>
                <c:pt idx="18">
                  <c:v>30926</c:v>
                </c:pt>
                <c:pt idx="19">
                  <c:v>31017</c:v>
                </c:pt>
                <c:pt idx="20">
                  <c:v>31107</c:v>
                </c:pt>
                <c:pt idx="21">
                  <c:v>31199</c:v>
                </c:pt>
                <c:pt idx="22">
                  <c:v>31291</c:v>
                </c:pt>
                <c:pt idx="23">
                  <c:v>31382</c:v>
                </c:pt>
                <c:pt idx="24">
                  <c:v>31472</c:v>
                </c:pt>
                <c:pt idx="25">
                  <c:v>31564</c:v>
                </c:pt>
                <c:pt idx="26">
                  <c:v>31656</c:v>
                </c:pt>
                <c:pt idx="27">
                  <c:v>31747</c:v>
                </c:pt>
                <c:pt idx="28">
                  <c:v>31837</c:v>
                </c:pt>
                <c:pt idx="29">
                  <c:v>31929</c:v>
                </c:pt>
                <c:pt idx="30">
                  <c:v>32021</c:v>
                </c:pt>
                <c:pt idx="31">
                  <c:v>32112</c:v>
                </c:pt>
                <c:pt idx="32">
                  <c:v>32203</c:v>
                </c:pt>
                <c:pt idx="33">
                  <c:v>32295</c:v>
                </c:pt>
                <c:pt idx="34">
                  <c:v>32387</c:v>
                </c:pt>
                <c:pt idx="35">
                  <c:v>32478</c:v>
                </c:pt>
                <c:pt idx="36">
                  <c:v>32568</c:v>
                </c:pt>
                <c:pt idx="37">
                  <c:v>32660</c:v>
                </c:pt>
                <c:pt idx="38">
                  <c:v>32752</c:v>
                </c:pt>
                <c:pt idx="39">
                  <c:v>32843</c:v>
                </c:pt>
                <c:pt idx="40">
                  <c:v>32933</c:v>
                </c:pt>
                <c:pt idx="41">
                  <c:v>33025</c:v>
                </c:pt>
                <c:pt idx="42">
                  <c:v>33117</c:v>
                </c:pt>
                <c:pt idx="43">
                  <c:v>33208</c:v>
                </c:pt>
                <c:pt idx="44">
                  <c:v>33298</c:v>
                </c:pt>
                <c:pt idx="45">
                  <c:v>33390</c:v>
                </c:pt>
                <c:pt idx="46">
                  <c:v>33482</c:v>
                </c:pt>
                <c:pt idx="47">
                  <c:v>33573</c:v>
                </c:pt>
                <c:pt idx="48">
                  <c:v>33664</c:v>
                </c:pt>
                <c:pt idx="49">
                  <c:v>33756</c:v>
                </c:pt>
                <c:pt idx="50">
                  <c:v>33848</c:v>
                </c:pt>
                <c:pt idx="51">
                  <c:v>33939</c:v>
                </c:pt>
                <c:pt idx="52">
                  <c:v>34029</c:v>
                </c:pt>
                <c:pt idx="53">
                  <c:v>34121</c:v>
                </c:pt>
                <c:pt idx="54">
                  <c:v>34213</c:v>
                </c:pt>
                <c:pt idx="55">
                  <c:v>34304</c:v>
                </c:pt>
                <c:pt idx="56">
                  <c:v>34394</c:v>
                </c:pt>
                <c:pt idx="57">
                  <c:v>34486</c:v>
                </c:pt>
                <c:pt idx="58">
                  <c:v>34578</c:v>
                </c:pt>
                <c:pt idx="59">
                  <c:v>34669</c:v>
                </c:pt>
                <c:pt idx="60">
                  <c:v>34759</c:v>
                </c:pt>
                <c:pt idx="61">
                  <c:v>34851</c:v>
                </c:pt>
                <c:pt idx="62">
                  <c:v>34943</c:v>
                </c:pt>
                <c:pt idx="63">
                  <c:v>35034</c:v>
                </c:pt>
                <c:pt idx="64">
                  <c:v>35125</c:v>
                </c:pt>
                <c:pt idx="65">
                  <c:v>35217</c:v>
                </c:pt>
                <c:pt idx="66">
                  <c:v>35309</c:v>
                </c:pt>
                <c:pt idx="67">
                  <c:v>35400</c:v>
                </c:pt>
                <c:pt idx="68">
                  <c:v>35490</c:v>
                </c:pt>
                <c:pt idx="69">
                  <c:v>35582</c:v>
                </c:pt>
                <c:pt idx="70">
                  <c:v>35674</c:v>
                </c:pt>
                <c:pt idx="71">
                  <c:v>35765</c:v>
                </c:pt>
                <c:pt idx="72">
                  <c:v>35855</c:v>
                </c:pt>
                <c:pt idx="73">
                  <c:v>35947</c:v>
                </c:pt>
                <c:pt idx="74">
                  <c:v>36039</c:v>
                </c:pt>
                <c:pt idx="75">
                  <c:v>36130</c:v>
                </c:pt>
                <c:pt idx="76">
                  <c:v>36220</c:v>
                </c:pt>
                <c:pt idx="77">
                  <c:v>36312</c:v>
                </c:pt>
                <c:pt idx="78">
                  <c:v>36404</c:v>
                </c:pt>
                <c:pt idx="79">
                  <c:v>36495</c:v>
                </c:pt>
                <c:pt idx="80">
                  <c:v>36586</c:v>
                </c:pt>
                <c:pt idx="81">
                  <c:v>36678</c:v>
                </c:pt>
                <c:pt idx="82">
                  <c:v>36770</c:v>
                </c:pt>
                <c:pt idx="83">
                  <c:v>36861</c:v>
                </c:pt>
                <c:pt idx="84">
                  <c:v>36951</c:v>
                </c:pt>
                <c:pt idx="85">
                  <c:v>37043</c:v>
                </c:pt>
                <c:pt idx="86">
                  <c:v>37135</c:v>
                </c:pt>
                <c:pt idx="87">
                  <c:v>37226</c:v>
                </c:pt>
                <c:pt idx="88">
                  <c:v>37316</c:v>
                </c:pt>
                <c:pt idx="89">
                  <c:v>37408</c:v>
                </c:pt>
                <c:pt idx="90">
                  <c:v>37500</c:v>
                </c:pt>
                <c:pt idx="91">
                  <c:v>37591</c:v>
                </c:pt>
                <c:pt idx="92">
                  <c:v>37681</c:v>
                </c:pt>
                <c:pt idx="93">
                  <c:v>37773</c:v>
                </c:pt>
                <c:pt idx="94">
                  <c:v>37865</c:v>
                </c:pt>
                <c:pt idx="95">
                  <c:v>37956</c:v>
                </c:pt>
                <c:pt idx="96">
                  <c:v>38047</c:v>
                </c:pt>
                <c:pt idx="97">
                  <c:v>38139</c:v>
                </c:pt>
                <c:pt idx="98">
                  <c:v>38231</c:v>
                </c:pt>
                <c:pt idx="99">
                  <c:v>38322</c:v>
                </c:pt>
                <c:pt idx="100">
                  <c:v>38412</c:v>
                </c:pt>
                <c:pt idx="101">
                  <c:v>38504</c:v>
                </c:pt>
                <c:pt idx="102">
                  <c:v>38596</c:v>
                </c:pt>
                <c:pt idx="103">
                  <c:v>38687</c:v>
                </c:pt>
                <c:pt idx="104">
                  <c:v>38777</c:v>
                </c:pt>
                <c:pt idx="105">
                  <c:v>38869</c:v>
                </c:pt>
                <c:pt idx="106">
                  <c:v>38961</c:v>
                </c:pt>
                <c:pt idx="107">
                  <c:v>39052</c:v>
                </c:pt>
                <c:pt idx="108">
                  <c:v>39142</c:v>
                </c:pt>
                <c:pt idx="109">
                  <c:v>39234</c:v>
                </c:pt>
                <c:pt idx="110">
                  <c:v>39326</c:v>
                </c:pt>
                <c:pt idx="111">
                  <c:v>39417</c:v>
                </c:pt>
                <c:pt idx="112">
                  <c:v>39508</c:v>
                </c:pt>
                <c:pt idx="113">
                  <c:v>39600</c:v>
                </c:pt>
                <c:pt idx="114">
                  <c:v>39692</c:v>
                </c:pt>
                <c:pt idx="115">
                  <c:v>39783</c:v>
                </c:pt>
                <c:pt idx="116">
                  <c:v>39873</c:v>
                </c:pt>
                <c:pt idx="117">
                  <c:v>39965</c:v>
                </c:pt>
                <c:pt idx="118">
                  <c:v>40057</c:v>
                </c:pt>
                <c:pt idx="119">
                  <c:v>40148</c:v>
                </c:pt>
                <c:pt idx="120">
                  <c:v>40238</c:v>
                </c:pt>
                <c:pt idx="121">
                  <c:v>40330</c:v>
                </c:pt>
                <c:pt idx="122">
                  <c:v>40422</c:v>
                </c:pt>
                <c:pt idx="123">
                  <c:v>40513</c:v>
                </c:pt>
                <c:pt idx="124">
                  <c:v>40603</c:v>
                </c:pt>
                <c:pt idx="125">
                  <c:v>40695</c:v>
                </c:pt>
                <c:pt idx="126">
                  <c:v>40787</c:v>
                </c:pt>
                <c:pt idx="127">
                  <c:v>40878</c:v>
                </c:pt>
                <c:pt idx="128">
                  <c:v>40969</c:v>
                </c:pt>
                <c:pt idx="129">
                  <c:v>41061</c:v>
                </c:pt>
                <c:pt idx="130">
                  <c:v>41153</c:v>
                </c:pt>
                <c:pt idx="131">
                  <c:v>41244</c:v>
                </c:pt>
              </c:numCache>
            </c:numRef>
          </c:cat>
          <c:val>
            <c:numRef>
              <c:f>Data1!$K$6:$K$139</c:f>
              <c:numCache>
                <c:formatCode>0.00</c:formatCode>
                <c:ptCount val="134"/>
                <c:pt idx="0">
                  <c:v>1.978634472842953</c:v>
                </c:pt>
                <c:pt idx="1">
                  <c:v>2.044633606952952</c:v>
                </c:pt>
                <c:pt idx="2">
                  <c:v>2.1110237571826649</c:v>
                </c:pt>
                <c:pt idx="3">
                  <c:v>2.1651269346251789</c:v>
                </c:pt>
                <c:pt idx="4">
                  <c:v>2.1823932514202311</c:v>
                </c:pt>
                <c:pt idx="5">
                  <c:v>2.1369402970121119</c:v>
                </c:pt>
                <c:pt idx="6">
                  <c:v>2.0419099992660699</c:v>
                </c:pt>
                <c:pt idx="7">
                  <c:v>2.0936447080941818</c:v>
                </c:pt>
                <c:pt idx="8">
                  <c:v>2.036628169819247</c:v>
                </c:pt>
                <c:pt idx="9">
                  <c:v>2.0265511106515879</c:v>
                </c:pt>
                <c:pt idx="10">
                  <c:v>2.096592011799868</c:v>
                </c:pt>
                <c:pt idx="11">
                  <c:v>2.1954411878194851</c:v>
                </c:pt>
                <c:pt idx="12">
                  <c:v>2.3049183410831562</c:v>
                </c:pt>
                <c:pt idx="13">
                  <c:v>2.345381320459706</c:v>
                </c:pt>
                <c:pt idx="14">
                  <c:v>2.3000136992293889</c:v>
                </c:pt>
                <c:pt idx="15">
                  <c:v>2.22604315963039</c:v>
                </c:pt>
                <c:pt idx="16">
                  <c:v>2.190574589543699</c:v>
                </c:pt>
                <c:pt idx="17">
                  <c:v>2.1560515387726671</c:v>
                </c:pt>
                <c:pt idx="18">
                  <c:v>2.169908457698138</c:v>
                </c:pt>
                <c:pt idx="19">
                  <c:v>2.150896405923866</c:v>
                </c:pt>
                <c:pt idx="20">
                  <c:v>2.1721602632434021</c:v>
                </c:pt>
                <c:pt idx="21">
                  <c:v>2.16216629655904</c:v>
                </c:pt>
                <c:pt idx="22">
                  <c:v>2.0791008704829559</c:v>
                </c:pt>
                <c:pt idx="23">
                  <c:v>2.0953242278875641</c:v>
                </c:pt>
                <c:pt idx="24">
                  <c:v>2.1801496718090219</c:v>
                </c:pt>
                <c:pt idx="25">
                  <c:v>2.1904144630026372</c:v>
                </c:pt>
                <c:pt idx="26">
                  <c:v>2.1030991520241908</c:v>
                </c:pt>
                <c:pt idx="27">
                  <c:v>2.1587348444352248</c:v>
                </c:pt>
                <c:pt idx="28">
                  <c:v>2.2920835460882061</c:v>
                </c:pt>
                <c:pt idx="29">
                  <c:v>2.2464807379527278</c:v>
                </c:pt>
                <c:pt idx="30">
                  <c:v>2.2489503159651378</c:v>
                </c:pt>
                <c:pt idx="31">
                  <c:v>2.114789104999192</c:v>
                </c:pt>
                <c:pt idx="32">
                  <c:v>2.1601588379675549</c:v>
                </c:pt>
                <c:pt idx="33">
                  <c:v>2.14751846237536</c:v>
                </c:pt>
                <c:pt idx="34">
                  <c:v>2.1275787419681218</c:v>
                </c:pt>
                <c:pt idx="35">
                  <c:v>2.1384059265600031</c:v>
                </c:pt>
                <c:pt idx="36">
                  <c:v>2.1652307355174769</c:v>
                </c:pt>
                <c:pt idx="37">
                  <c:v>2.1535543419887841</c:v>
                </c:pt>
                <c:pt idx="38">
                  <c:v>2.1839050944485492</c:v>
                </c:pt>
                <c:pt idx="39">
                  <c:v>2.16966606792493</c:v>
                </c:pt>
                <c:pt idx="40">
                  <c:v>2.1175064261595939</c:v>
                </c:pt>
                <c:pt idx="41">
                  <c:v>2.1097999558043852</c:v>
                </c:pt>
                <c:pt idx="42">
                  <c:v>1.984418033615803</c:v>
                </c:pt>
                <c:pt idx="43">
                  <c:v>2.0521445086392212</c:v>
                </c:pt>
                <c:pt idx="44">
                  <c:v>2.160698929387959</c:v>
                </c:pt>
                <c:pt idx="45">
                  <c:v>2.1111188800446641</c:v>
                </c:pt>
                <c:pt idx="46">
                  <c:v>2.124569378046687</c:v>
                </c:pt>
                <c:pt idx="47">
                  <c:v>2.2013038538737311</c:v>
                </c:pt>
                <c:pt idx="48">
                  <c:v>2.190552918833478</c:v>
                </c:pt>
                <c:pt idx="49">
                  <c:v>2.1513931049777781</c:v>
                </c:pt>
                <c:pt idx="50">
                  <c:v>2.1434113082760171</c:v>
                </c:pt>
                <c:pt idx="51">
                  <c:v>2.2151223192405869</c:v>
                </c:pt>
                <c:pt idx="52">
                  <c:v>2.2478246939231239</c:v>
                </c:pt>
                <c:pt idx="53">
                  <c:v>2.2245287993405172</c:v>
                </c:pt>
                <c:pt idx="54">
                  <c:v>2.2152364707084442</c:v>
                </c:pt>
                <c:pt idx="55">
                  <c:v>2.2344294319776492</c:v>
                </c:pt>
                <c:pt idx="56">
                  <c:v>2.201983024520088</c:v>
                </c:pt>
                <c:pt idx="57">
                  <c:v>2.1528223178667218</c:v>
                </c:pt>
                <c:pt idx="58">
                  <c:v>2.1421815577912331</c:v>
                </c:pt>
                <c:pt idx="59">
                  <c:v>2.1175529709170871</c:v>
                </c:pt>
                <c:pt idx="60">
                  <c:v>2.1674230449435501</c:v>
                </c:pt>
                <c:pt idx="61">
                  <c:v>2.1934592930072112</c:v>
                </c:pt>
                <c:pt idx="62">
                  <c:v>2.2325803347494291</c:v>
                </c:pt>
                <c:pt idx="63">
                  <c:v>2.2736150991014359</c:v>
                </c:pt>
                <c:pt idx="64">
                  <c:v>2.3206750724272629</c:v>
                </c:pt>
                <c:pt idx="65">
                  <c:v>2.3326651690261091</c:v>
                </c:pt>
                <c:pt idx="66">
                  <c:v>2.3130451261087299</c:v>
                </c:pt>
                <c:pt idx="67">
                  <c:v>2.28626661541188</c:v>
                </c:pt>
                <c:pt idx="68">
                  <c:v>2.2763171586044439</c:v>
                </c:pt>
                <c:pt idx="69">
                  <c:v>2.4200044870483781</c:v>
                </c:pt>
                <c:pt idx="70">
                  <c:v>2.493908665866154</c:v>
                </c:pt>
                <c:pt idx="71">
                  <c:v>2.484496777073538</c:v>
                </c:pt>
                <c:pt idx="72">
                  <c:v>2.6450321077833641</c:v>
                </c:pt>
                <c:pt idx="73">
                  <c:v>2.6327984605655912</c:v>
                </c:pt>
                <c:pt idx="74">
                  <c:v>2.412462264661507</c:v>
                </c:pt>
                <c:pt idx="75">
                  <c:v>2.636618637371102</c:v>
                </c:pt>
                <c:pt idx="76">
                  <c:v>2.6525176383995972</c:v>
                </c:pt>
                <c:pt idx="77">
                  <c:v>2.7238120954523302</c:v>
                </c:pt>
                <c:pt idx="78">
                  <c:v>2.5863944327037678</c:v>
                </c:pt>
                <c:pt idx="79">
                  <c:v>2.8775668191905681</c:v>
                </c:pt>
                <c:pt idx="80">
                  <c:v>2.917281017874048</c:v>
                </c:pt>
                <c:pt idx="81">
                  <c:v>2.7390226960417312</c:v>
                </c:pt>
                <c:pt idx="82">
                  <c:v>2.6565728510123101</c:v>
                </c:pt>
                <c:pt idx="83">
                  <c:v>2.4278087775432979</c:v>
                </c:pt>
                <c:pt idx="84">
                  <c:v>2.2588594431017941</c:v>
                </c:pt>
                <c:pt idx="85">
                  <c:v>2.2901968875482459</c:v>
                </c:pt>
                <c:pt idx="86">
                  <c:v>2.007940224079412</c:v>
                </c:pt>
                <c:pt idx="87">
                  <c:v>2.1167172234811802</c:v>
                </c:pt>
                <c:pt idx="88">
                  <c:v>2.1071100947702628</c:v>
                </c:pt>
                <c:pt idx="89">
                  <c:v>1.9166020431982429</c:v>
                </c:pt>
                <c:pt idx="90">
                  <c:v>1.7064484914102409</c:v>
                </c:pt>
                <c:pt idx="91">
                  <c:v>1.7402596824358101</c:v>
                </c:pt>
                <c:pt idx="92">
                  <c:v>1.672190507724642</c:v>
                </c:pt>
                <c:pt idx="93">
                  <c:v>1.7290405570791541</c:v>
                </c:pt>
                <c:pt idx="94">
                  <c:v>1.72598240335807</c:v>
                </c:pt>
                <c:pt idx="95">
                  <c:v>1.8314665265216821</c:v>
                </c:pt>
                <c:pt idx="96">
                  <c:v>1.9039729675423049</c:v>
                </c:pt>
                <c:pt idx="97">
                  <c:v>1.860299619925877</c:v>
                </c:pt>
                <c:pt idx="98">
                  <c:v>1.8025015233013011</c:v>
                </c:pt>
                <c:pt idx="99">
                  <c:v>1.8756085150500299</c:v>
                </c:pt>
                <c:pt idx="100">
                  <c:v>1.8469999510683011</c:v>
                </c:pt>
                <c:pt idx="101">
                  <c:v>1.8262953187581159</c:v>
                </c:pt>
                <c:pt idx="102">
                  <c:v>1.82569332145161</c:v>
                </c:pt>
                <c:pt idx="103">
                  <c:v>1.83084392841832</c:v>
                </c:pt>
                <c:pt idx="104">
                  <c:v>1.8948434783062971</c:v>
                </c:pt>
                <c:pt idx="105">
                  <c:v>1.830609104160124</c:v>
                </c:pt>
                <c:pt idx="106">
                  <c:v>1.8257687825063931</c:v>
                </c:pt>
                <c:pt idx="107">
                  <c:v>1.878351929068161</c:v>
                </c:pt>
                <c:pt idx="108">
                  <c:v>1.9208348843223799</c:v>
                </c:pt>
                <c:pt idx="109">
                  <c:v>1.925939459707658</c:v>
                </c:pt>
                <c:pt idx="110">
                  <c:v>1.9235950520351359</c:v>
                </c:pt>
                <c:pt idx="111">
                  <c:v>1.8722678306662</c:v>
                </c:pt>
                <c:pt idx="112">
                  <c:v>1.7997907441691761</c:v>
                </c:pt>
                <c:pt idx="113">
                  <c:v>1.77897574802269</c:v>
                </c:pt>
                <c:pt idx="114">
                  <c:v>1.686701127724956</c:v>
                </c:pt>
                <c:pt idx="115">
                  <c:v>1.5688002672608821</c:v>
                </c:pt>
                <c:pt idx="116">
                  <c:v>1.561927452342186</c:v>
                </c:pt>
                <c:pt idx="117">
                  <c:v>1.651766499505072</c:v>
                </c:pt>
                <c:pt idx="118">
                  <c:v>1.758098522994028</c:v>
                </c:pt>
                <c:pt idx="119">
                  <c:v>1.7881531178739889</c:v>
                </c:pt>
                <c:pt idx="120">
                  <c:v>1.835332549991588</c:v>
                </c:pt>
                <c:pt idx="121">
                  <c:v>1.7694760723417451</c:v>
                </c:pt>
                <c:pt idx="122">
                  <c:v>1.8659415899975851</c:v>
                </c:pt>
                <c:pt idx="123">
                  <c:v>1.9753278857554339</c:v>
                </c:pt>
                <c:pt idx="124">
                  <c:v>2.071584104117298</c:v>
                </c:pt>
                <c:pt idx="125">
                  <c:v>2.089659550199976</c:v>
                </c:pt>
                <c:pt idx="126">
                  <c:v>1.95455801936145</c:v>
                </c:pt>
                <c:pt idx="127">
                  <c:v>2.010934630726811</c:v>
                </c:pt>
                <c:pt idx="128">
                  <c:v>2.1386867299437311</c:v>
                </c:pt>
                <c:pt idx="129">
                  <c:v>2.0874662650080582</c:v>
                </c:pt>
                <c:pt idx="130">
                  <c:v>2.1559350935394952</c:v>
                </c:pt>
                <c:pt idx="131">
                  <c:v>2.181468347821407</c:v>
                </c:pt>
              </c:numCache>
            </c:numRef>
          </c:val>
          <c:smooth val="0"/>
        </c:ser>
        <c:ser>
          <c:idx val="3"/>
          <c:order val="3"/>
          <c:spPr>
            <a:ln>
              <a:solidFill>
                <a:schemeClr val="tx2"/>
              </a:solidFill>
              <a:prstDash val="dash"/>
            </a:ln>
          </c:spPr>
          <c:marker>
            <c:symbol val="none"/>
          </c:marker>
          <c:cat>
            <c:numRef>
              <c:f>Data1!$C$6:$C$139</c:f>
              <c:numCache>
                <c:formatCode>mmm"-"yyyy</c:formatCode>
                <c:ptCount val="134"/>
                <c:pt idx="0">
                  <c:v>29281</c:v>
                </c:pt>
                <c:pt idx="1">
                  <c:v>29373</c:v>
                </c:pt>
                <c:pt idx="2">
                  <c:v>29465</c:v>
                </c:pt>
                <c:pt idx="3">
                  <c:v>29556</c:v>
                </c:pt>
                <c:pt idx="4">
                  <c:v>29646</c:v>
                </c:pt>
                <c:pt idx="5">
                  <c:v>29738</c:v>
                </c:pt>
                <c:pt idx="6">
                  <c:v>29830</c:v>
                </c:pt>
                <c:pt idx="7">
                  <c:v>29921</c:v>
                </c:pt>
                <c:pt idx="8">
                  <c:v>30011</c:v>
                </c:pt>
                <c:pt idx="9">
                  <c:v>30103</c:v>
                </c:pt>
                <c:pt idx="10">
                  <c:v>30195</c:v>
                </c:pt>
                <c:pt idx="11">
                  <c:v>30286</c:v>
                </c:pt>
                <c:pt idx="12">
                  <c:v>30376</c:v>
                </c:pt>
                <c:pt idx="13">
                  <c:v>30468</c:v>
                </c:pt>
                <c:pt idx="14">
                  <c:v>30560</c:v>
                </c:pt>
                <c:pt idx="15">
                  <c:v>30651</c:v>
                </c:pt>
                <c:pt idx="16">
                  <c:v>30742</c:v>
                </c:pt>
                <c:pt idx="17">
                  <c:v>30834</c:v>
                </c:pt>
                <c:pt idx="18">
                  <c:v>30926</c:v>
                </c:pt>
                <c:pt idx="19">
                  <c:v>31017</c:v>
                </c:pt>
                <c:pt idx="20">
                  <c:v>31107</c:v>
                </c:pt>
                <c:pt idx="21">
                  <c:v>31199</c:v>
                </c:pt>
                <c:pt idx="22">
                  <c:v>31291</c:v>
                </c:pt>
                <c:pt idx="23">
                  <c:v>31382</c:v>
                </c:pt>
                <c:pt idx="24">
                  <c:v>31472</c:v>
                </c:pt>
                <c:pt idx="25">
                  <c:v>31564</c:v>
                </c:pt>
                <c:pt idx="26">
                  <c:v>31656</c:v>
                </c:pt>
                <c:pt idx="27">
                  <c:v>31747</c:v>
                </c:pt>
                <c:pt idx="28">
                  <c:v>31837</c:v>
                </c:pt>
                <c:pt idx="29">
                  <c:v>31929</c:v>
                </c:pt>
                <c:pt idx="30">
                  <c:v>32021</c:v>
                </c:pt>
                <c:pt idx="31">
                  <c:v>32112</c:v>
                </c:pt>
                <c:pt idx="32">
                  <c:v>32203</c:v>
                </c:pt>
                <c:pt idx="33">
                  <c:v>32295</c:v>
                </c:pt>
                <c:pt idx="34">
                  <c:v>32387</c:v>
                </c:pt>
                <c:pt idx="35">
                  <c:v>32478</c:v>
                </c:pt>
                <c:pt idx="36">
                  <c:v>32568</c:v>
                </c:pt>
                <c:pt idx="37">
                  <c:v>32660</c:v>
                </c:pt>
                <c:pt idx="38">
                  <c:v>32752</c:v>
                </c:pt>
                <c:pt idx="39">
                  <c:v>32843</c:v>
                </c:pt>
                <c:pt idx="40">
                  <c:v>32933</c:v>
                </c:pt>
                <c:pt idx="41">
                  <c:v>33025</c:v>
                </c:pt>
                <c:pt idx="42">
                  <c:v>33117</c:v>
                </c:pt>
                <c:pt idx="43">
                  <c:v>33208</c:v>
                </c:pt>
                <c:pt idx="44">
                  <c:v>33298</c:v>
                </c:pt>
                <c:pt idx="45">
                  <c:v>33390</c:v>
                </c:pt>
                <c:pt idx="46">
                  <c:v>33482</c:v>
                </c:pt>
                <c:pt idx="47">
                  <c:v>33573</c:v>
                </c:pt>
                <c:pt idx="48">
                  <c:v>33664</c:v>
                </c:pt>
                <c:pt idx="49">
                  <c:v>33756</c:v>
                </c:pt>
                <c:pt idx="50">
                  <c:v>33848</c:v>
                </c:pt>
                <c:pt idx="51">
                  <c:v>33939</c:v>
                </c:pt>
                <c:pt idx="52">
                  <c:v>34029</c:v>
                </c:pt>
                <c:pt idx="53">
                  <c:v>34121</c:v>
                </c:pt>
                <c:pt idx="54">
                  <c:v>34213</c:v>
                </c:pt>
                <c:pt idx="55">
                  <c:v>34304</c:v>
                </c:pt>
                <c:pt idx="56">
                  <c:v>34394</c:v>
                </c:pt>
                <c:pt idx="57">
                  <c:v>34486</c:v>
                </c:pt>
                <c:pt idx="58">
                  <c:v>34578</c:v>
                </c:pt>
                <c:pt idx="59">
                  <c:v>34669</c:v>
                </c:pt>
                <c:pt idx="60">
                  <c:v>34759</c:v>
                </c:pt>
                <c:pt idx="61">
                  <c:v>34851</c:v>
                </c:pt>
                <c:pt idx="62">
                  <c:v>34943</c:v>
                </c:pt>
                <c:pt idx="63">
                  <c:v>35034</c:v>
                </c:pt>
                <c:pt idx="64">
                  <c:v>35125</c:v>
                </c:pt>
                <c:pt idx="65">
                  <c:v>35217</c:v>
                </c:pt>
                <c:pt idx="66">
                  <c:v>35309</c:v>
                </c:pt>
                <c:pt idx="67">
                  <c:v>35400</c:v>
                </c:pt>
                <c:pt idx="68">
                  <c:v>35490</c:v>
                </c:pt>
                <c:pt idx="69">
                  <c:v>35582</c:v>
                </c:pt>
                <c:pt idx="70">
                  <c:v>35674</c:v>
                </c:pt>
                <c:pt idx="71">
                  <c:v>35765</c:v>
                </c:pt>
                <c:pt idx="72">
                  <c:v>35855</c:v>
                </c:pt>
                <c:pt idx="73">
                  <c:v>35947</c:v>
                </c:pt>
                <c:pt idx="74">
                  <c:v>36039</c:v>
                </c:pt>
                <c:pt idx="75">
                  <c:v>36130</c:v>
                </c:pt>
                <c:pt idx="76">
                  <c:v>36220</c:v>
                </c:pt>
                <c:pt idx="77">
                  <c:v>36312</c:v>
                </c:pt>
                <c:pt idx="78">
                  <c:v>36404</c:v>
                </c:pt>
                <c:pt idx="79">
                  <c:v>36495</c:v>
                </c:pt>
                <c:pt idx="80">
                  <c:v>36586</c:v>
                </c:pt>
                <c:pt idx="81">
                  <c:v>36678</c:v>
                </c:pt>
                <c:pt idx="82">
                  <c:v>36770</c:v>
                </c:pt>
                <c:pt idx="83">
                  <c:v>36861</c:v>
                </c:pt>
                <c:pt idx="84">
                  <c:v>36951</c:v>
                </c:pt>
                <c:pt idx="85">
                  <c:v>37043</c:v>
                </c:pt>
                <c:pt idx="86">
                  <c:v>37135</c:v>
                </c:pt>
                <c:pt idx="87">
                  <c:v>37226</c:v>
                </c:pt>
                <c:pt idx="88">
                  <c:v>37316</c:v>
                </c:pt>
                <c:pt idx="89">
                  <c:v>37408</c:v>
                </c:pt>
                <c:pt idx="90">
                  <c:v>37500</c:v>
                </c:pt>
                <c:pt idx="91">
                  <c:v>37591</c:v>
                </c:pt>
                <c:pt idx="92">
                  <c:v>37681</c:v>
                </c:pt>
                <c:pt idx="93">
                  <c:v>37773</c:v>
                </c:pt>
                <c:pt idx="94">
                  <c:v>37865</c:v>
                </c:pt>
                <c:pt idx="95">
                  <c:v>37956</c:v>
                </c:pt>
                <c:pt idx="96">
                  <c:v>38047</c:v>
                </c:pt>
                <c:pt idx="97">
                  <c:v>38139</c:v>
                </c:pt>
                <c:pt idx="98">
                  <c:v>38231</c:v>
                </c:pt>
                <c:pt idx="99">
                  <c:v>38322</c:v>
                </c:pt>
                <c:pt idx="100">
                  <c:v>38412</c:v>
                </c:pt>
                <c:pt idx="101">
                  <c:v>38504</c:v>
                </c:pt>
                <c:pt idx="102">
                  <c:v>38596</c:v>
                </c:pt>
                <c:pt idx="103">
                  <c:v>38687</c:v>
                </c:pt>
                <c:pt idx="104">
                  <c:v>38777</c:v>
                </c:pt>
                <c:pt idx="105">
                  <c:v>38869</c:v>
                </c:pt>
                <c:pt idx="106">
                  <c:v>38961</c:v>
                </c:pt>
                <c:pt idx="107">
                  <c:v>39052</c:v>
                </c:pt>
                <c:pt idx="108">
                  <c:v>39142</c:v>
                </c:pt>
                <c:pt idx="109">
                  <c:v>39234</c:v>
                </c:pt>
                <c:pt idx="110">
                  <c:v>39326</c:v>
                </c:pt>
                <c:pt idx="111">
                  <c:v>39417</c:v>
                </c:pt>
                <c:pt idx="112">
                  <c:v>39508</c:v>
                </c:pt>
                <c:pt idx="113">
                  <c:v>39600</c:v>
                </c:pt>
                <c:pt idx="114">
                  <c:v>39692</c:v>
                </c:pt>
                <c:pt idx="115">
                  <c:v>39783</c:v>
                </c:pt>
                <c:pt idx="116">
                  <c:v>39873</c:v>
                </c:pt>
                <c:pt idx="117">
                  <c:v>39965</c:v>
                </c:pt>
                <c:pt idx="118">
                  <c:v>40057</c:v>
                </c:pt>
                <c:pt idx="119">
                  <c:v>40148</c:v>
                </c:pt>
                <c:pt idx="120">
                  <c:v>40238</c:v>
                </c:pt>
                <c:pt idx="121">
                  <c:v>40330</c:v>
                </c:pt>
                <c:pt idx="122">
                  <c:v>40422</c:v>
                </c:pt>
                <c:pt idx="123">
                  <c:v>40513</c:v>
                </c:pt>
                <c:pt idx="124">
                  <c:v>40603</c:v>
                </c:pt>
                <c:pt idx="125">
                  <c:v>40695</c:v>
                </c:pt>
                <c:pt idx="126">
                  <c:v>40787</c:v>
                </c:pt>
                <c:pt idx="127">
                  <c:v>40878</c:v>
                </c:pt>
                <c:pt idx="128">
                  <c:v>40969</c:v>
                </c:pt>
                <c:pt idx="129">
                  <c:v>41061</c:v>
                </c:pt>
                <c:pt idx="130">
                  <c:v>41153</c:v>
                </c:pt>
                <c:pt idx="131">
                  <c:v>41244</c:v>
                </c:pt>
              </c:numCache>
            </c:numRef>
          </c:cat>
          <c:val>
            <c:numRef>
              <c:f>Data1!$P$6:$P$139</c:f>
              <c:numCache>
                <c:formatCode>General</c:formatCode>
                <c:ptCount val="134"/>
                <c:pt idx="0" formatCode="0.00">
                  <c:v>2.1450450852337428</c:v>
                </c:pt>
                <c:pt idx="1">
                  <c:v>2.1450450852337428</c:v>
                </c:pt>
                <c:pt idx="2">
                  <c:v>2.1450450852337428</c:v>
                </c:pt>
                <c:pt idx="3">
                  <c:v>2.1450450852337428</c:v>
                </c:pt>
                <c:pt idx="4">
                  <c:v>2.1450450852337428</c:v>
                </c:pt>
                <c:pt idx="5">
                  <c:v>2.1450450852337428</c:v>
                </c:pt>
                <c:pt idx="6">
                  <c:v>2.1450450852337428</c:v>
                </c:pt>
                <c:pt idx="7">
                  <c:v>2.1450450852337428</c:v>
                </c:pt>
                <c:pt idx="8">
                  <c:v>2.1450450852337428</c:v>
                </c:pt>
                <c:pt idx="9">
                  <c:v>2.1450450852337428</c:v>
                </c:pt>
                <c:pt idx="10">
                  <c:v>2.1450450852337428</c:v>
                </c:pt>
                <c:pt idx="11">
                  <c:v>2.1450450852337428</c:v>
                </c:pt>
                <c:pt idx="12">
                  <c:v>2.1450450852337428</c:v>
                </c:pt>
                <c:pt idx="13">
                  <c:v>2.1450450852337428</c:v>
                </c:pt>
                <c:pt idx="14">
                  <c:v>2.1450450852337428</c:v>
                </c:pt>
                <c:pt idx="15">
                  <c:v>2.1450450852337428</c:v>
                </c:pt>
                <c:pt idx="16">
                  <c:v>2.1450450852337428</c:v>
                </c:pt>
                <c:pt idx="17">
                  <c:v>2.1450450852337428</c:v>
                </c:pt>
                <c:pt idx="18">
                  <c:v>2.1450450852337428</c:v>
                </c:pt>
                <c:pt idx="19">
                  <c:v>2.1450450852337428</c:v>
                </c:pt>
                <c:pt idx="20">
                  <c:v>2.1450450852337428</c:v>
                </c:pt>
                <c:pt idx="21">
                  <c:v>2.1450450852337428</c:v>
                </c:pt>
                <c:pt idx="22">
                  <c:v>2.1450450852337428</c:v>
                </c:pt>
                <c:pt idx="23">
                  <c:v>2.1450450852337428</c:v>
                </c:pt>
                <c:pt idx="24">
                  <c:v>2.1450450852337428</c:v>
                </c:pt>
                <c:pt idx="25">
                  <c:v>2.1450450852337428</c:v>
                </c:pt>
                <c:pt idx="26">
                  <c:v>2.1450450852337428</c:v>
                </c:pt>
                <c:pt idx="27">
                  <c:v>2.1450450852337428</c:v>
                </c:pt>
                <c:pt idx="28">
                  <c:v>2.1450450852337428</c:v>
                </c:pt>
                <c:pt idx="29">
                  <c:v>2.1450450852337428</c:v>
                </c:pt>
                <c:pt idx="30">
                  <c:v>2.1450450852337428</c:v>
                </c:pt>
                <c:pt idx="31">
                  <c:v>2.1450450852337428</c:v>
                </c:pt>
                <c:pt idx="32">
                  <c:v>2.1450450852337428</c:v>
                </c:pt>
                <c:pt idx="33">
                  <c:v>2.1450450852337428</c:v>
                </c:pt>
                <c:pt idx="34">
                  <c:v>2.1450450852337428</c:v>
                </c:pt>
                <c:pt idx="35">
                  <c:v>2.1450450852337428</c:v>
                </c:pt>
                <c:pt idx="36">
                  <c:v>2.1450450852337428</c:v>
                </c:pt>
                <c:pt idx="37">
                  <c:v>2.1450450852337428</c:v>
                </c:pt>
                <c:pt idx="38">
                  <c:v>2.1450450852337428</c:v>
                </c:pt>
                <c:pt idx="39">
                  <c:v>2.1450450852337428</c:v>
                </c:pt>
                <c:pt idx="40">
                  <c:v>2.1450450852337428</c:v>
                </c:pt>
                <c:pt idx="41">
                  <c:v>2.1450450852337428</c:v>
                </c:pt>
                <c:pt idx="42">
                  <c:v>2.1450450852337428</c:v>
                </c:pt>
                <c:pt idx="43">
                  <c:v>2.1450450852337428</c:v>
                </c:pt>
                <c:pt idx="44">
                  <c:v>2.1450450852337428</c:v>
                </c:pt>
                <c:pt idx="45">
                  <c:v>2.1450450852337428</c:v>
                </c:pt>
                <c:pt idx="46">
                  <c:v>2.1450450852337428</c:v>
                </c:pt>
                <c:pt idx="47">
                  <c:v>2.1450450852337428</c:v>
                </c:pt>
                <c:pt idx="48">
                  <c:v>2.1450450852337428</c:v>
                </c:pt>
                <c:pt idx="49">
                  <c:v>2.1450450852337428</c:v>
                </c:pt>
                <c:pt idx="50">
                  <c:v>2.1450450852337428</c:v>
                </c:pt>
                <c:pt idx="51">
                  <c:v>2.1450450852337428</c:v>
                </c:pt>
                <c:pt idx="52">
                  <c:v>2.1450450852337428</c:v>
                </c:pt>
                <c:pt idx="53">
                  <c:v>2.1450450852337428</c:v>
                </c:pt>
                <c:pt idx="54">
                  <c:v>2.1450450852337428</c:v>
                </c:pt>
                <c:pt idx="55">
                  <c:v>2.1450450852337428</c:v>
                </c:pt>
                <c:pt idx="56">
                  <c:v>2.1450450852337428</c:v>
                </c:pt>
                <c:pt idx="57">
                  <c:v>2.1450450852337428</c:v>
                </c:pt>
                <c:pt idx="58">
                  <c:v>2.1450450852337428</c:v>
                </c:pt>
                <c:pt idx="59">
                  <c:v>2.1450450852337428</c:v>
                </c:pt>
                <c:pt idx="60">
                  <c:v>2.1450450852337428</c:v>
                </c:pt>
                <c:pt idx="61">
                  <c:v>2.1450450852337428</c:v>
                </c:pt>
                <c:pt idx="62">
                  <c:v>2.1450450852337428</c:v>
                </c:pt>
                <c:pt idx="63">
                  <c:v>2.1450450852337428</c:v>
                </c:pt>
                <c:pt idx="64">
                  <c:v>2.1450450852337428</c:v>
                </c:pt>
                <c:pt idx="65">
                  <c:v>2.1450450852337428</c:v>
                </c:pt>
                <c:pt idx="66">
                  <c:v>2.1450450852337428</c:v>
                </c:pt>
                <c:pt idx="67">
                  <c:v>2.1450450852337428</c:v>
                </c:pt>
                <c:pt idx="68">
                  <c:v>2.1450450852337428</c:v>
                </c:pt>
                <c:pt idx="69">
                  <c:v>2.1450450852337428</c:v>
                </c:pt>
                <c:pt idx="70">
                  <c:v>2.1450450852337428</c:v>
                </c:pt>
                <c:pt idx="71">
                  <c:v>2.1450450852337428</c:v>
                </c:pt>
                <c:pt idx="72">
                  <c:v>2.1450450852337428</c:v>
                </c:pt>
                <c:pt idx="73">
                  <c:v>2.1450450852337428</c:v>
                </c:pt>
                <c:pt idx="74">
                  <c:v>2.1450450852337428</c:v>
                </c:pt>
                <c:pt idx="75">
                  <c:v>2.1450450852337428</c:v>
                </c:pt>
                <c:pt idx="76">
                  <c:v>2.1450450852337428</c:v>
                </c:pt>
                <c:pt idx="77">
                  <c:v>2.1450450852337428</c:v>
                </c:pt>
                <c:pt idx="78">
                  <c:v>2.1450450852337428</c:v>
                </c:pt>
                <c:pt idx="79">
                  <c:v>2.1450450852337428</c:v>
                </c:pt>
                <c:pt idx="80">
                  <c:v>2.1450450852337428</c:v>
                </c:pt>
                <c:pt idx="81">
                  <c:v>2.1450450852337428</c:v>
                </c:pt>
                <c:pt idx="82">
                  <c:v>2.1450450852337428</c:v>
                </c:pt>
                <c:pt idx="83">
                  <c:v>2.1450450852337428</c:v>
                </c:pt>
                <c:pt idx="84">
                  <c:v>2.1450450852337428</c:v>
                </c:pt>
                <c:pt idx="85">
                  <c:v>2.1450450852337428</c:v>
                </c:pt>
                <c:pt idx="86">
                  <c:v>2.1450450852337428</c:v>
                </c:pt>
                <c:pt idx="87">
                  <c:v>2.1450450852337428</c:v>
                </c:pt>
                <c:pt idx="88">
                  <c:v>2.1450450852337428</c:v>
                </c:pt>
                <c:pt idx="89">
                  <c:v>2.1450450852337428</c:v>
                </c:pt>
                <c:pt idx="90">
                  <c:v>2.1450450852337428</c:v>
                </c:pt>
                <c:pt idx="91">
                  <c:v>2.1450450852337428</c:v>
                </c:pt>
                <c:pt idx="92">
                  <c:v>2.1450450852337428</c:v>
                </c:pt>
                <c:pt idx="93">
                  <c:v>2.1450450852337428</c:v>
                </c:pt>
                <c:pt idx="94">
                  <c:v>2.1450450852337428</c:v>
                </c:pt>
                <c:pt idx="95">
                  <c:v>2.1450450852337428</c:v>
                </c:pt>
                <c:pt idx="96">
                  <c:v>2.1450450852337428</c:v>
                </c:pt>
                <c:pt idx="97">
                  <c:v>2.1450450852337428</c:v>
                </c:pt>
                <c:pt idx="98">
                  <c:v>2.1450450852337428</c:v>
                </c:pt>
                <c:pt idx="99">
                  <c:v>2.1450450852337428</c:v>
                </c:pt>
                <c:pt idx="100">
                  <c:v>2.1450450852337428</c:v>
                </c:pt>
                <c:pt idx="101">
                  <c:v>2.1450450852337428</c:v>
                </c:pt>
                <c:pt idx="102">
                  <c:v>2.1450450852337428</c:v>
                </c:pt>
                <c:pt idx="103">
                  <c:v>2.1450450852337428</c:v>
                </c:pt>
                <c:pt idx="104">
                  <c:v>2.1450450852337428</c:v>
                </c:pt>
                <c:pt idx="105">
                  <c:v>2.1450450852337428</c:v>
                </c:pt>
                <c:pt idx="106">
                  <c:v>2.1450450852337428</c:v>
                </c:pt>
                <c:pt idx="107">
                  <c:v>2.1450450852337428</c:v>
                </c:pt>
                <c:pt idx="108">
                  <c:v>2.1450450852337428</c:v>
                </c:pt>
                <c:pt idx="109">
                  <c:v>2.1450450852337428</c:v>
                </c:pt>
                <c:pt idx="110">
                  <c:v>2.1450450852337428</c:v>
                </c:pt>
                <c:pt idx="111">
                  <c:v>2.1450450852337428</c:v>
                </c:pt>
                <c:pt idx="112">
                  <c:v>2.1450450852337428</c:v>
                </c:pt>
                <c:pt idx="113">
                  <c:v>2.1450450852337428</c:v>
                </c:pt>
                <c:pt idx="114">
                  <c:v>2.1450450852337428</c:v>
                </c:pt>
                <c:pt idx="115">
                  <c:v>2.1450450852337428</c:v>
                </c:pt>
                <c:pt idx="116">
                  <c:v>2.1450450852337428</c:v>
                </c:pt>
                <c:pt idx="117">
                  <c:v>2.1450450852337428</c:v>
                </c:pt>
                <c:pt idx="118">
                  <c:v>2.1450450852337428</c:v>
                </c:pt>
                <c:pt idx="119">
                  <c:v>2.1450450852337428</c:v>
                </c:pt>
                <c:pt idx="120">
                  <c:v>2.1450450852337428</c:v>
                </c:pt>
                <c:pt idx="121">
                  <c:v>2.1450450852337428</c:v>
                </c:pt>
                <c:pt idx="122">
                  <c:v>2.1450450852337428</c:v>
                </c:pt>
                <c:pt idx="123">
                  <c:v>2.1450450852337428</c:v>
                </c:pt>
                <c:pt idx="124">
                  <c:v>2.1450450852337428</c:v>
                </c:pt>
                <c:pt idx="125">
                  <c:v>2.1450450852337428</c:v>
                </c:pt>
                <c:pt idx="126">
                  <c:v>2.1450450852337428</c:v>
                </c:pt>
                <c:pt idx="127">
                  <c:v>2.1450450852337428</c:v>
                </c:pt>
                <c:pt idx="128">
                  <c:v>2.1450450852337428</c:v>
                </c:pt>
                <c:pt idx="129">
                  <c:v>2.1450450852337428</c:v>
                </c:pt>
                <c:pt idx="130">
                  <c:v>2.1450450852337428</c:v>
                </c:pt>
                <c:pt idx="131">
                  <c:v>2.1450450852337428</c:v>
                </c:pt>
                <c:pt idx="132">
                  <c:v>2.1450450852337428</c:v>
                </c:pt>
                <c:pt idx="133">
                  <c:v>2.1450450852337428</c:v>
                </c:pt>
              </c:numCache>
            </c:numRef>
          </c:val>
          <c:smooth val="0"/>
        </c:ser>
        <c:dLbls>
          <c:showLegendKey val="0"/>
          <c:showVal val="0"/>
          <c:showCatName val="0"/>
          <c:showSerName val="0"/>
          <c:showPercent val="0"/>
          <c:showBubbleSize val="0"/>
        </c:dLbls>
        <c:marker val="1"/>
        <c:smooth val="0"/>
        <c:axId val="307787648"/>
        <c:axId val="354813824"/>
      </c:lineChart>
      <c:lineChart>
        <c:grouping val="standard"/>
        <c:varyColors val="0"/>
        <c:ser>
          <c:idx val="1"/>
          <c:order val="1"/>
          <c:spPr>
            <a:ln w="28575">
              <a:noFill/>
            </a:ln>
          </c:spPr>
          <c:marker>
            <c:symbol val="none"/>
          </c:marker>
          <c:cat>
            <c:numRef>
              <c:f>Data1!$O$6:$O$137</c:f>
              <c:numCache>
                <c:formatCode>General</c:formatCode>
                <c:ptCount val="132"/>
                <c:pt idx="80" formatCode="0.00">
                  <c:v>3.9714198683479002E-2</c:v>
                </c:pt>
                <c:pt idx="81" formatCode="0.00">
                  <c:v>-0.17825832183231699</c:v>
                </c:pt>
                <c:pt idx="82" formatCode="0.00">
                  <c:v>-8.2449845029422E-2</c:v>
                </c:pt>
                <c:pt idx="83" formatCode="0.00">
                  <c:v>-0.22876407346901101</c:v>
                </c:pt>
                <c:pt idx="84" formatCode="0.00">
                  <c:v>-0.16894933444150401</c:v>
                </c:pt>
                <c:pt idx="85" formatCode="0.00">
                  <c:v>3.1337444446452201E-2</c:v>
                </c:pt>
                <c:pt idx="86" formatCode="0.00">
                  <c:v>-0.28225666346883399</c:v>
                </c:pt>
                <c:pt idx="87" formatCode="0.00">
                  <c:v>0.10877699940176799</c:v>
                </c:pt>
                <c:pt idx="88" formatCode="0.00">
                  <c:v>-9.6071287109174008E-3</c:v>
                </c:pt>
                <c:pt idx="89" formatCode="0.00">
                  <c:v>-0.19050805157202</c:v>
                </c:pt>
                <c:pt idx="90" formatCode="0.00">
                  <c:v>-0.21015355178800199</c:v>
                </c:pt>
                <c:pt idx="91" formatCode="0.00">
                  <c:v>3.3811191025569398E-2</c:v>
                </c:pt>
                <c:pt idx="92" formatCode="0.00">
                  <c:v>-6.8069174711168801E-2</c:v>
                </c:pt>
                <c:pt idx="93" formatCode="0.00">
                  <c:v>5.6850049354512801E-2</c:v>
                </c:pt>
                <c:pt idx="94" formatCode="0.00">
                  <c:v>-3.0581537210854202E-3</c:v>
                </c:pt>
                <c:pt idx="95" formatCode="0.00">
                  <c:v>0.105484123163613</c:v>
                </c:pt>
                <c:pt idx="96" formatCode="0.00">
                  <c:v>7.25064410206233E-2</c:v>
                </c:pt>
                <c:pt idx="97" formatCode="0.00">
                  <c:v>-4.3673347616428201E-2</c:v>
                </c:pt>
                <c:pt idx="98" formatCode="0.00">
                  <c:v>-5.7798096624575898E-2</c:v>
                </c:pt>
                <c:pt idx="99" formatCode="0.00">
                  <c:v>7.3106991748729505E-2</c:v>
                </c:pt>
                <c:pt idx="100" formatCode="0.00">
                  <c:v>-2.8608563981729701E-2</c:v>
                </c:pt>
                <c:pt idx="101" formatCode="0.00">
                  <c:v>-2.0704632310184899E-2</c:v>
                </c:pt>
                <c:pt idx="102" formatCode="0.00">
                  <c:v>-6.0199730650523098E-4</c:v>
                </c:pt>
                <c:pt idx="103" formatCode="0.00">
                  <c:v>5.1506069667091002E-3</c:v>
                </c:pt>
                <c:pt idx="104" formatCode="0.00">
                  <c:v>6.3999549887977694E-2</c:v>
                </c:pt>
                <c:pt idx="105" formatCode="0.00">
                  <c:v>-6.4234374146173501E-2</c:v>
                </c:pt>
                <c:pt idx="106" formatCode="0.00">
                  <c:v>-4.84032165373005E-3</c:v>
                </c:pt>
                <c:pt idx="107" formatCode="0.00">
                  <c:v>5.2583146561766998E-2</c:v>
                </c:pt>
                <c:pt idx="108" formatCode="0.00">
                  <c:v>4.2482955254219197E-2</c:v>
                </c:pt>
                <c:pt idx="109" formatCode="0.00">
                  <c:v>5.1045753852785297E-3</c:v>
                </c:pt>
                <c:pt idx="110" formatCode="0.00">
                  <c:v>-2.3444076725220898E-3</c:v>
                </c:pt>
                <c:pt idx="111" formatCode="0.00">
                  <c:v>-5.1327221368936402E-2</c:v>
                </c:pt>
                <c:pt idx="112" formatCode="0.00">
                  <c:v>-7.2477086497023904E-2</c:v>
                </c:pt>
                <c:pt idx="113" formatCode="0.00">
                  <c:v>-2.08149961464861E-2</c:v>
                </c:pt>
                <c:pt idx="114" formatCode="0.00">
                  <c:v>-9.2274620297734006E-2</c:v>
                </c:pt>
                <c:pt idx="115" formatCode="0.00">
                  <c:v>-0.117900860464074</c:v>
                </c:pt>
                <c:pt idx="116" formatCode="0.00">
                  <c:v>-6.87281491869585E-3</c:v>
                </c:pt>
                <c:pt idx="117" formatCode="0.00">
                  <c:v>8.9839047162886501E-2</c:v>
                </c:pt>
                <c:pt idx="118" formatCode="0.00">
                  <c:v>0.106332023488955</c:v>
                </c:pt>
                <c:pt idx="119" formatCode="0.00">
                  <c:v>3.0054594879961101E-2</c:v>
                </c:pt>
                <c:pt idx="120" formatCode="0.00">
                  <c:v>4.7179432117599798E-2</c:v>
                </c:pt>
                <c:pt idx="121" formatCode="0.00">
                  <c:v>-6.5856477649843204E-2</c:v>
                </c:pt>
                <c:pt idx="122" formatCode="0.00">
                  <c:v>9.6465517655840397E-2</c:v>
                </c:pt>
                <c:pt idx="123" formatCode="0.00">
                  <c:v>0.109386295757849</c:v>
                </c:pt>
                <c:pt idx="124" formatCode="0.00">
                  <c:v>9.6256218361863793E-2</c:v>
                </c:pt>
                <c:pt idx="125" formatCode="0.00">
                  <c:v>1.8075446082677499E-2</c:v>
                </c:pt>
                <c:pt idx="126" formatCode="0.00">
                  <c:v>-0.135101530838527</c:v>
                </c:pt>
                <c:pt idx="127" formatCode="0.00">
                  <c:v>5.6376611365361699E-2</c:v>
                </c:pt>
                <c:pt idx="128" formatCode="0.00">
                  <c:v>0.12775209921691999</c:v>
                </c:pt>
                <c:pt idx="129" formatCode="0.00">
                  <c:v>-5.1220464935673303E-2</c:v>
                </c:pt>
                <c:pt idx="130" formatCode="0.00">
                  <c:v>6.8468828531437403E-2</c:v>
                </c:pt>
                <c:pt idx="131" formatCode="0.00">
                  <c:v>2.5533254281911801E-2</c:v>
                </c:pt>
              </c:numCache>
            </c:numRef>
          </c:cat>
          <c:val>
            <c:numLit>
              <c:formatCode>General</c:formatCode>
              <c:ptCount val="1"/>
              <c:pt idx="0">
                <c:v>1</c:v>
              </c:pt>
            </c:numLit>
          </c:val>
          <c:smooth val="0"/>
        </c:ser>
        <c:dLbls>
          <c:showLegendKey val="0"/>
          <c:showVal val="0"/>
          <c:showCatName val="0"/>
          <c:showSerName val="0"/>
          <c:showPercent val="0"/>
          <c:showBubbleSize val="0"/>
        </c:dLbls>
        <c:marker val="1"/>
        <c:smooth val="0"/>
        <c:axId val="354815360"/>
        <c:axId val="364803200"/>
      </c:lineChart>
      <c:catAx>
        <c:axId val="307787648"/>
        <c:scaling>
          <c:orientation val="minMax"/>
        </c:scaling>
        <c:delete val="0"/>
        <c:axPos val="b"/>
        <c:numFmt formatCode="yyyy" sourceLinked="0"/>
        <c:majorTickMark val="none"/>
        <c:minorTickMark val="none"/>
        <c:tickLblPos val="low"/>
        <c:spPr>
          <a:ln w="19050">
            <a:solidFill>
              <a:schemeClr val="tx2"/>
            </a:solidFill>
          </a:ln>
        </c:spPr>
        <c:txPr>
          <a:bodyPr rot="0" vert="horz"/>
          <a:lstStyle/>
          <a:p>
            <a:pPr>
              <a:defRPr/>
            </a:pPr>
            <a:endParaRPr lang="en-US"/>
          </a:p>
        </c:txPr>
        <c:crossAx val="354813824"/>
        <c:crosses val="autoZero"/>
        <c:auto val="0"/>
        <c:lblAlgn val="ctr"/>
        <c:lblOffset val="100"/>
        <c:tickLblSkip val="30"/>
        <c:tickMarkSkip val="8"/>
        <c:noMultiLvlLbl val="0"/>
      </c:catAx>
      <c:valAx>
        <c:axId val="354813824"/>
        <c:scaling>
          <c:orientation val="minMax"/>
          <c:max val="3"/>
          <c:min val="1.5"/>
        </c:scaling>
        <c:delete val="0"/>
        <c:axPos val="l"/>
        <c:majorGridlines>
          <c:spPr>
            <a:ln>
              <a:solidFill>
                <a:schemeClr val="tx2">
                  <a:lumMod val="20000"/>
                  <a:lumOff val="80000"/>
                </a:schemeClr>
              </a:solidFill>
            </a:ln>
          </c:spPr>
        </c:majorGridlines>
        <c:numFmt formatCode="0.0" sourceLinked="0"/>
        <c:majorTickMark val="none"/>
        <c:minorTickMark val="none"/>
        <c:tickLblPos val="nextTo"/>
        <c:spPr>
          <a:ln>
            <a:noFill/>
          </a:ln>
        </c:spPr>
        <c:txPr>
          <a:bodyPr rot="0" vert="horz"/>
          <a:lstStyle/>
          <a:p>
            <a:pPr>
              <a:defRPr/>
            </a:pPr>
            <a:endParaRPr lang="en-US"/>
          </a:p>
        </c:txPr>
        <c:crossAx val="307787648"/>
        <c:crosses val="autoZero"/>
        <c:crossBetween val="between"/>
        <c:majorUnit val="0.5"/>
      </c:valAx>
      <c:catAx>
        <c:axId val="354815360"/>
        <c:scaling>
          <c:orientation val="minMax"/>
        </c:scaling>
        <c:delete val="1"/>
        <c:axPos val="b"/>
        <c:numFmt formatCode="General" sourceLinked="1"/>
        <c:majorTickMark val="out"/>
        <c:minorTickMark val="none"/>
        <c:tickLblPos val="none"/>
        <c:crossAx val="364803200"/>
        <c:crossesAt val="1.4"/>
        <c:auto val="1"/>
        <c:lblAlgn val="ctr"/>
        <c:lblOffset val="100"/>
        <c:noMultiLvlLbl val="0"/>
      </c:catAx>
      <c:valAx>
        <c:axId val="364803200"/>
        <c:scaling>
          <c:orientation val="minMax"/>
          <c:max val="3"/>
          <c:min val="1.5"/>
        </c:scaling>
        <c:delete val="1"/>
        <c:axPos val="r"/>
        <c:numFmt formatCode="0.0" sourceLinked="0"/>
        <c:majorTickMark val="out"/>
        <c:minorTickMark val="none"/>
        <c:tickLblPos val="nextTo"/>
        <c:crossAx val="354815360"/>
        <c:crosses val="max"/>
        <c:crossBetween val="between"/>
        <c:majorUnit val="0.5"/>
      </c:valAx>
    </c:plotArea>
    <c:plotVisOnly val="1"/>
    <c:dispBlanksAs val="gap"/>
    <c:showDLblsOverMax val="0"/>
  </c:chart>
  <c:txPr>
    <a:bodyPr/>
    <a:lstStyle/>
    <a:p>
      <a:pPr>
        <a:defRPr>
          <a:solidFill>
            <a:schemeClr val="tx2"/>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17711266015294E-2"/>
          <c:y val="2.7479844589318798E-2"/>
          <c:w val="0.88742576394011896"/>
          <c:h val="0.87455422910845804"/>
        </c:manualLayout>
      </c:layout>
      <c:barChart>
        <c:barDir val="col"/>
        <c:grouping val="clustered"/>
        <c:varyColors val="0"/>
        <c:ser>
          <c:idx val="1"/>
          <c:order val="1"/>
          <c:spPr>
            <a:solidFill>
              <a:schemeClr val="tx2">
                <a:lumMod val="20000"/>
                <a:lumOff val="80000"/>
              </a:schemeClr>
            </a:solidFill>
          </c:spPr>
          <c:invertIfNegative val="0"/>
          <c:cat>
            <c:numRef>
              <c:f>'b100'!$C$87:$C$251</c:f>
              <c:numCache>
                <c:formatCode>yyyymm</c:formatCode>
                <c:ptCount val="165"/>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numCache>
            </c:numRef>
          </c:cat>
          <c:val>
            <c:numRef>
              <c:f>'b100'!$BE$87:$BE$251</c:f>
              <c:numCache>
                <c:formatCode>0</c:formatCode>
                <c:ptCount val="165"/>
                <c:pt idx="0">
                  <c:v>0</c:v>
                </c:pt>
                <c:pt idx="1">
                  <c:v>0</c:v>
                </c:pt>
                <c:pt idx="2">
                  <c:v>0</c:v>
                </c:pt>
                <c:pt idx="3">
                  <c:v>0</c:v>
                </c:pt>
                <c:pt idx="4">
                  <c:v>0</c:v>
                </c:pt>
                <c:pt idx="5">
                  <c:v>0</c:v>
                </c:pt>
                <c:pt idx="6">
                  <c:v>0</c:v>
                </c:pt>
                <c:pt idx="7">
                  <c:v>0</c:v>
                </c:pt>
                <c:pt idx="8">
                  <c:v>69990</c:v>
                </c:pt>
                <c:pt idx="9">
                  <c:v>69990</c:v>
                </c:pt>
                <c:pt idx="10">
                  <c:v>69990</c:v>
                </c:pt>
                <c:pt idx="11">
                  <c:v>69990</c:v>
                </c:pt>
                <c:pt idx="12">
                  <c:v>69990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69990</c:v>
                </c:pt>
                <c:pt idx="34">
                  <c:v>69990</c:v>
                </c:pt>
                <c:pt idx="35">
                  <c:v>0</c:v>
                </c:pt>
                <c:pt idx="36">
                  <c:v>0</c:v>
                </c:pt>
                <c:pt idx="37">
                  <c:v>0</c:v>
                </c:pt>
                <c:pt idx="38">
                  <c:v>0</c:v>
                </c:pt>
                <c:pt idx="39">
                  <c:v>69990</c:v>
                </c:pt>
                <c:pt idx="40">
                  <c:v>69990</c:v>
                </c:pt>
                <c:pt idx="41">
                  <c:v>69990</c:v>
                </c:pt>
                <c:pt idx="42">
                  <c:v>69990</c:v>
                </c:pt>
                <c:pt idx="43">
                  <c:v>69990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69990</c:v>
                </c:pt>
                <c:pt idx="76">
                  <c:v>69990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69990</c:v>
                </c:pt>
                <c:pt idx="118">
                  <c:v>69990</c:v>
                </c:pt>
                <c:pt idx="119">
                  <c:v>69990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69990</c:v>
                </c:pt>
                <c:pt idx="145">
                  <c:v>69990</c:v>
                </c:pt>
                <c:pt idx="146">
                  <c:v>69990</c:v>
                </c:pt>
                <c:pt idx="147">
                  <c:v>69990</c:v>
                </c:pt>
                <c:pt idx="148">
                  <c:v>69990</c:v>
                </c:pt>
                <c:pt idx="149">
                  <c:v>69990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numCache>
            </c:numRef>
          </c:val>
        </c:ser>
        <c:dLbls>
          <c:showLegendKey val="0"/>
          <c:showVal val="0"/>
          <c:showCatName val="0"/>
          <c:showSerName val="0"/>
          <c:showPercent val="0"/>
          <c:showBubbleSize val="0"/>
        </c:dLbls>
        <c:gapWidth val="0"/>
        <c:axId val="433125248"/>
        <c:axId val="7021312"/>
      </c:barChart>
      <c:lineChart>
        <c:grouping val="standard"/>
        <c:varyColors val="0"/>
        <c:ser>
          <c:idx val="0"/>
          <c:order val="0"/>
          <c:tx>
            <c:strRef>
              <c:f>'b100'!$AS$3</c:f>
              <c:strCache>
                <c:ptCount val="1"/>
                <c:pt idx="0">
                  <c:v>Households &amp; Nonprofit Organizations: Net Worth (NSA, Bil.$)  </c:v>
                </c:pt>
              </c:strCache>
            </c:strRef>
          </c:tx>
          <c:marker>
            <c:symbol val="none"/>
          </c:marker>
          <c:cat>
            <c:numRef>
              <c:f>'b100'!$C$87:$C$251</c:f>
              <c:numCache>
                <c:formatCode>yyyymm</c:formatCode>
                <c:ptCount val="165"/>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numCache>
            </c:numRef>
          </c:cat>
          <c:val>
            <c:numRef>
              <c:f>'b100'!$AS$87:$AS$251</c:f>
              <c:numCache>
                <c:formatCode>0.000</c:formatCode>
                <c:ptCount val="165"/>
                <c:pt idx="0">
                  <c:v>3960.782999999999</c:v>
                </c:pt>
                <c:pt idx="1">
                  <c:v>4009.0239999999999</c:v>
                </c:pt>
                <c:pt idx="2">
                  <c:v>4119.9129999999996</c:v>
                </c:pt>
                <c:pt idx="3">
                  <c:v>4356.5789999999997</c:v>
                </c:pt>
                <c:pt idx="4">
                  <c:v>4369.7730000000001</c:v>
                </c:pt>
                <c:pt idx="5">
                  <c:v>4396.0730000000003</c:v>
                </c:pt>
                <c:pt idx="6">
                  <c:v>4584.1030000000001</c:v>
                </c:pt>
                <c:pt idx="7">
                  <c:v>4525.1440000000002</c:v>
                </c:pt>
                <c:pt idx="8">
                  <c:v>4548.8540000000003</c:v>
                </c:pt>
                <c:pt idx="9">
                  <c:v>4510.9960000000001</c:v>
                </c:pt>
                <c:pt idx="10">
                  <c:v>4426.8159999999998</c:v>
                </c:pt>
                <c:pt idx="11">
                  <c:v>4564.4000000000005</c:v>
                </c:pt>
                <c:pt idx="12">
                  <c:v>4834.0119999999997</c:v>
                </c:pt>
                <c:pt idx="13">
                  <c:v>5076.7920000000004</c:v>
                </c:pt>
                <c:pt idx="14">
                  <c:v>5036.6019999999999</c:v>
                </c:pt>
                <c:pt idx="15">
                  <c:v>5192.2259999999997</c:v>
                </c:pt>
                <c:pt idx="16">
                  <c:v>5407.4</c:v>
                </c:pt>
                <c:pt idx="17">
                  <c:v>5583.27</c:v>
                </c:pt>
                <c:pt idx="18">
                  <c:v>5684.45</c:v>
                </c:pt>
                <c:pt idx="19">
                  <c:v>5838.6370000000006</c:v>
                </c:pt>
                <c:pt idx="20">
                  <c:v>5936.3730000000014</c:v>
                </c:pt>
                <c:pt idx="21">
                  <c:v>6115.7039999999997</c:v>
                </c:pt>
                <c:pt idx="22">
                  <c:v>6247.4049999999997</c:v>
                </c:pt>
                <c:pt idx="23">
                  <c:v>6389.5460000000003</c:v>
                </c:pt>
                <c:pt idx="24">
                  <c:v>6548.2739999999994</c:v>
                </c:pt>
                <c:pt idx="25">
                  <c:v>6806.1239999999998</c:v>
                </c:pt>
                <c:pt idx="26">
                  <c:v>7062.0649999999996</c:v>
                </c:pt>
                <c:pt idx="27">
                  <c:v>7218.8620000000001</c:v>
                </c:pt>
                <c:pt idx="28">
                  <c:v>7532.1</c:v>
                </c:pt>
                <c:pt idx="29">
                  <c:v>7796.8389999999999</c:v>
                </c:pt>
                <c:pt idx="30">
                  <c:v>8087.3379999999997</c:v>
                </c:pt>
                <c:pt idx="31">
                  <c:v>8326.3919999999962</c:v>
                </c:pt>
                <c:pt idx="32">
                  <c:v>8502.9159999999956</c:v>
                </c:pt>
                <c:pt idx="33">
                  <c:v>8843.893</c:v>
                </c:pt>
                <c:pt idx="34">
                  <c:v>9246.7440000000006</c:v>
                </c:pt>
                <c:pt idx="35">
                  <c:v>9568.2279999999973</c:v>
                </c:pt>
                <c:pt idx="36">
                  <c:v>9741.1260000000002</c:v>
                </c:pt>
                <c:pt idx="37">
                  <c:v>9982.2530000000006</c:v>
                </c:pt>
                <c:pt idx="38">
                  <c:v>10037.128000000001</c:v>
                </c:pt>
                <c:pt idx="39">
                  <c:v>10318.391</c:v>
                </c:pt>
                <c:pt idx="40">
                  <c:v>10412.92</c:v>
                </c:pt>
                <c:pt idx="41">
                  <c:v>10522.118</c:v>
                </c:pt>
                <c:pt idx="42">
                  <c:v>10766.019</c:v>
                </c:pt>
                <c:pt idx="43">
                  <c:v>11086.373</c:v>
                </c:pt>
                <c:pt idx="44">
                  <c:v>11443.267</c:v>
                </c:pt>
                <c:pt idx="45">
                  <c:v>11749.686</c:v>
                </c:pt>
                <c:pt idx="46">
                  <c:v>11862.43</c:v>
                </c:pt>
                <c:pt idx="47">
                  <c:v>11940.522000000001</c:v>
                </c:pt>
                <c:pt idx="48">
                  <c:v>12095.188</c:v>
                </c:pt>
                <c:pt idx="49">
                  <c:v>12260.582</c:v>
                </c:pt>
                <c:pt idx="50">
                  <c:v>12616.027</c:v>
                </c:pt>
                <c:pt idx="51">
                  <c:v>12889.589</c:v>
                </c:pt>
                <c:pt idx="52">
                  <c:v>13288.252</c:v>
                </c:pt>
                <c:pt idx="53">
                  <c:v>13609.232</c:v>
                </c:pt>
                <c:pt idx="54">
                  <c:v>13741.209000000001</c:v>
                </c:pt>
                <c:pt idx="55">
                  <c:v>14395.14</c:v>
                </c:pt>
                <c:pt idx="56">
                  <c:v>14927.115</c:v>
                </c:pt>
                <c:pt idx="57">
                  <c:v>15285.777</c:v>
                </c:pt>
                <c:pt idx="58">
                  <c:v>15353.779</c:v>
                </c:pt>
                <c:pt idx="59">
                  <c:v>15900.906999999999</c:v>
                </c:pt>
                <c:pt idx="60">
                  <c:v>16666.041000000001</c:v>
                </c:pt>
                <c:pt idx="61">
                  <c:v>16950.436000000009</c:v>
                </c:pt>
                <c:pt idx="62">
                  <c:v>17375.616000000002</c:v>
                </c:pt>
                <c:pt idx="63">
                  <c:v>16956.03</c:v>
                </c:pt>
                <c:pt idx="64">
                  <c:v>17420.849999999991</c:v>
                </c:pt>
                <c:pt idx="65">
                  <c:v>17825.560000000001</c:v>
                </c:pt>
                <c:pt idx="66">
                  <c:v>18087.148000000001</c:v>
                </c:pt>
                <c:pt idx="67">
                  <c:v>18510.407999999999</c:v>
                </c:pt>
                <c:pt idx="68">
                  <c:v>18935.374</c:v>
                </c:pt>
                <c:pt idx="69">
                  <c:v>19346.830000000002</c:v>
                </c:pt>
                <c:pt idx="70">
                  <c:v>19927.657999999999</c:v>
                </c:pt>
                <c:pt idx="71">
                  <c:v>20250.858</c:v>
                </c:pt>
                <c:pt idx="72">
                  <c:v>20382.428</c:v>
                </c:pt>
                <c:pt idx="73">
                  <c:v>20630.655999999999</c:v>
                </c:pt>
                <c:pt idx="74">
                  <c:v>20258.712</c:v>
                </c:pt>
                <c:pt idx="75">
                  <c:v>20728.874</c:v>
                </c:pt>
                <c:pt idx="76">
                  <c:v>21386.518</c:v>
                </c:pt>
                <c:pt idx="77">
                  <c:v>21411.065999999999</c:v>
                </c:pt>
                <c:pt idx="78">
                  <c:v>21676.606</c:v>
                </c:pt>
                <c:pt idx="79">
                  <c:v>22271.567999999999</c:v>
                </c:pt>
                <c:pt idx="80">
                  <c:v>22326.92</c:v>
                </c:pt>
                <c:pt idx="81">
                  <c:v>22328.632000000001</c:v>
                </c:pt>
                <c:pt idx="82">
                  <c:v>22595.678</c:v>
                </c:pt>
                <c:pt idx="83">
                  <c:v>23221.885999999999</c:v>
                </c:pt>
                <c:pt idx="84">
                  <c:v>23606.434000000001</c:v>
                </c:pt>
                <c:pt idx="85">
                  <c:v>23831.96</c:v>
                </c:pt>
                <c:pt idx="86">
                  <c:v>24219.567999999999</c:v>
                </c:pt>
                <c:pt idx="87">
                  <c:v>24689.628000000001</c:v>
                </c:pt>
                <c:pt idx="88">
                  <c:v>24737.883999999998</c:v>
                </c:pt>
                <c:pt idx="89">
                  <c:v>24890.508000000009</c:v>
                </c:pt>
                <c:pt idx="90">
                  <c:v>25289.524000000001</c:v>
                </c:pt>
                <c:pt idx="91">
                  <c:v>25537.452000000001</c:v>
                </c:pt>
                <c:pt idx="92">
                  <c:v>26171.403999999999</c:v>
                </c:pt>
                <c:pt idx="93">
                  <c:v>26786.306</c:v>
                </c:pt>
                <c:pt idx="94">
                  <c:v>27540.313999999991</c:v>
                </c:pt>
                <c:pt idx="95">
                  <c:v>28212.234</c:v>
                </c:pt>
                <c:pt idx="96">
                  <c:v>28884.317999999999</c:v>
                </c:pt>
                <c:pt idx="97">
                  <c:v>29333.612000000001</c:v>
                </c:pt>
                <c:pt idx="98">
                  <c:v>29693.901999999998</c:v>
                </c:pt>
                <c:pt idx="99">
                  <c:v>30107.157999999999</c:v>
                </c:pt>
                <c:pt idx="100">
                  <c:v>30552.142</c:v>
                </c:pt>
                <c:pt idx="101">
                  <c:v>32222.495999999999</c:v>
                </c:pt>
                <c:pt idx="102">
                  <c:v>33444.322</c:v>
                </c:pt>
                <c:pt idx="103">
                  <c:v>33967.372000000003</c:v>
                </c:pt>
                <c:pt idx="104">
                  <c:v>35935.872000000003</c:v>
                </c:pt>
                <c:pt idx="105">
                  <c:v>36377.027999999998</c:v>
                </c:pt>
                <c:pt idx="106">
                  <c:v>35108.347999999998</c:v>
                </c:pt>
                <c:pt idx="107">
                  <c:v>37914.108</c:v>
                </c:pt>
                <c:pt idx="108">
                  <c:v>38573.343999999997</c:v>
                </c:pt>
                <c:pt idx="109">
                  <c:v>39872.951999999997</c:v>
                </c:pt>
                <c:pt idx="110">
                  <c:v>39526.612000000001</c:v>
                </c:pt>
                <c:pt idx="111">
                  <c:v>43017.84</c:v>
                </c:pt>
                <c:pt idx="112">
                  <c:v>44393.084000000003</c:v>
                </c:pt>
                <c:pt idx="113">
                  <c:v>43787.743999999999</c:v>
                </c:pt>
                <c:pt idx="114">
                  <c:v>44452.091999999997</c:v>
                </c:pt>
                <c:pt idx="115">
                  <c:v>43278.491999999998</c:v>
                </c:pt>
                <c:pt idx="116">
                  <c:v>42019.652000000002</c:v>
                </c:pt>
                <c:pt idx="117">
                  <c:v>43302.127999999997</c:v>
                </c:pt>
                <c:pt idx="118">
                  <c:v>41430.667999999998</c:v>
                </c:pt>
                <c:pt idx="119">
                  <c:v>43147.944000000003</c:v>
                </c:pt>
                <c:pt idx="120">
                  <c:v>43829.031999999999</c:v>
                </c:pt>
                <c:pt idx="121">
                  <c:v>42409.716</c:v>
                </c:pt>
                <c:pt idx="122">
                  <c:v>40737.748</c:v>
                </c:pt>
                <c:pt idx="123">
                  <c:v>42109.192000000003</c:v>
                </c:pt>
                <c:pt idx="124">
                  <c:v>42293.795999999988</c:v>
                </c:pt>
                <c:pt idx="125">
                  <c:v>44431.904000000002</c:v>
                </c:pt>
                <c:pt idx="126">
                  <c:v>45528.428</c:v>
                </c:pt>
                <c:pt idx="127">
                  <c:v>48016.356</c:v>
                </c:pt>
                <c:pt idx="128">
                  <c:v>50199.223999999987</c:v>
                </c:pt>
                <c:pt idx="129">
                  <c:v>51310.203999999998</c:v>
                </c:pt>
                <c:pt idx="130">
                  <c:v>52023.203999999998</c:v>
                </c:pt>
                <c:pt idx="131">
                  <c:v>54884.62</c:v>
                </c:pt>
                <c:pt idx="132">
                  <c:v>56123.131999999998</c:v>
                </c:pt>
                <c:pt idx="133">
                  <c:v>57469.983999999997</c:v>
                </c:pt>
                <c:pt idx="134">
                  <c:v>59362.084000000003</c:v>
                </c:pt>
                <c:pt idx="135">
                  <c:v>61192.908000000003</c:v>
                </c:pt>
                <c:pt idx="136">
                  <c:v>63327.4</c:v>
                </c:pt>
                <c:pt idx="137">
                  <c:v>62951.284</c:v>
                </c:pt>
                <c:pt idx="138">
                  <c:v>63728.372000000003</c:v>
                </c:pt>
                <c:pt idx="139">
                  <c:v>65615.991999999998</c:v>
                </c:pt>
                <c:pt idx="140">
                  <c:v>66729.176000000007</c:v>
                </c:pt>
                <c:pt idx="141">
                  <c:v>67314.623999999996</c:v>
                </c:pt>
                <c:pt idx="142">
                  <c:v>67413.096000000005</c:v>
                </c:pt>
                <c:pt idx="143">
                  <c:v>66118.316000000006</c:v>
                </c:pt>
                <c:pt idx="144">
                  <c:v>63526.8</c:v>
                </c:pt>
                <c:pt idx="145">
                  <c:v>61739.591999999997</c:v>
                </c:pt>
                <c:pt idx="146">
                  <c:v>58933.983999999997</c:v>
                </c:pt>
                <c:pt idx="147">
                  <c:v>53643.991999999998</c:v>
                </c:pt>
                <c:pt idx="148">
                  <c:v>51408.62</c:v>
                </c:pt>
                <c:pt idx="149">
                  <c:v>52494.7</c:v>
                </c:pt>
                <c:pt idx="150">
                  <c:v>54691.148000000001</c:v>
                </c:pt>
                <c:pt idx="151">
                  <c:v>55718.207999999999</c:v>
                </c:pt>
                <c:pt idx="152">
                  <c:v>56690.196000000004</c:v>
                </c:pt>
                <c:pt idx="153">
                  <c:v>55381.991999999998</c:v>
                </c:pt>
                <c:pt idx="154">
                  <c:v>57168.811999999998</c:v>
                </c:pt>
                <c:pt idx="155">
                  <c:v>59678.383999999998</c:v>
                </c:pt>
                <c:pt idx="156">
                  <c:v>61362.364000000001</c:v>
                </c:pt>
                <c:pt idx="157">
                  <c:v>61487.791999999987</c:v>
                </c:pt>
                <c:pt idx="158">
                  <c:v>58884.375999999997</c:v>
                </c:pt>
                <c:pt idx="159">
                  <c:v>60608.044000000002</c:v>
                </c:pt>
                <c:pt idx="160">
                  <c:v>63550.94</c:v>
                </c:pt>
                <c:pt idx="161">
                  <c:v>63013.472000000002</c:v>
                </c:pt>
                <c:pt idx="162">
                  <c:v>64898.14</c:v>
                </c:pt>
                <c:pt idx="163">
                  <c:v>66071.7</c:v>
                </c:pt>
              </c:numCache>
            </c:numRef>
          </c:val>
          <c:smooth val="0"/>
        </c:ser>
        <c:dLbls>
          <c:showLegendKey val="0"/>
          <c:showVal val="0"/>
          <c:showCatName val="0"/>
          <c:showSerName val="0"/>
          <c:showPercent val="0"/>
          <c:showBubbleSize val="0"/>
        </c:dLbls>
        <c:marker val="1"/>
        <c:smooth val="0"/>
        <c:axId val="433125248"/>
        <c:axId val="7021312"/>
      </c:lineChart>
      <c:catAx>
        <c:axId val="433125248"/>
        <c:scaling>
          <c:orientation val="minMax"/>
        </c:scaling>
        <c:delete val="0"/>
        <c:axPos val="b"/>
        <c:numFmt formatCode="yyyy" sourceLinked="0"/>
        <c:majorTickMark val="none"/>
        <c:minorTickMark val="none"/>
        <c:tickLblPos val="low"/>
        <c:spPr>
          <a:ln w="19050">
            <a:solidFill>
              <a:schemeClr val="tx2"/>
            </a:solidFill>
          </a:ln>
        </c:spPr>
        <c:txPr>
          <a:bodyPr rot="0" vert="horz"/>
          <a:lstStyle/>
          <a:p>
            <a:pPr>
              <a:defRPr/>
            </a:pPr>
            <a:endParaRPr lang="en-US"/>
          </a:p>
        </c:txPr>
        <c:crossAx val="7021312"/>
        <c:crosses val="autoZero"/>
        <c:auto val="0"/>
        <c:lblAlgn val="ctr"/>
        <c:lblOffset val="100"/>
        <c:tickLblSkip val="30"/>
        <c:tickMarkSkip val="12"/>
        <c:noMultiLvlLbl val="0"/>
      </c:catAx>
      <c:valAx>
        <c:axId val="7021312"/>
        <c:scaling>
          <c:orientation val="minMax"/>
          <c:max val="70000"/>
          <c:min val="0"/>
        </c:scaling>
        <c:delete val="0"/>
        <c:axPos val="l"/>
        <c:majorGridlines>
          <c:spPr>
            <a:ln>
              <a:solidFill>
                <a:schemeClr val="tx2">
                  <a:lumMod val="20000"/>
                  <a:lumOff val="80000"/>
                </a:schemeClr>
              </a:solidFill>
            </a:ln>
          </c:spPr>
        </c:majorGridlines>
        <c:numFmt formatCode="0" sourceLinked="0"/>
        <c:majorTickMark val="none"/>
        <c:minorTickMark val="none"/>
        <c:tickLblPos val="nextTo"/>
        <c:spPr>
          <a:ln>
            <a:noFill/>
          </a:ln>
        </c:spPr>
        <c:txPr>
          <a:bodyPr rot="0" vert="horz"/>
          <a:lstStyle/>
          <a:p>
            <a:pPr>
              <a:defRPr/>
            </a:pPr>
            <a:endParaRPr lang="en-US"/>
          </a:p>
        </c:txPr>
        <c:crossAx val="433125248"/>
        <c:crosses val="autoZero"/>
        <c:crossBetween val="between"/>
        <c:dispUnits>
          <c:builtInUnit val="thousands"/>
        </c:dispUnits>
      </c:valAx>
    </c:plotArea>
    <c:plotVisOnly val="1"/>
    <c:dispBlanksAs val="gap"/>
    <c:showDLblsOverMax val="0"/>
  </c:chart>
  <c:txPr>
    <a:bodyPr/>
    <a:lstStyle/>
    <a:p>
      <a:pPr>
        <a:defRPr>
          <a:solidFill>
            <a:schemeClr val="tx2"/>
          </a:solidFil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45635665648599"/>
          <c:y val="5.8549579800939798E-2"/>
          <c:w val="0.771421899664677"/>
          <c:h val="0.66875936003182901"/>
        </c:manualLayout>
      </c:layout>
      <c:lineChart>
        <c:grouping val="standard"/>
        <c:varyColors val="0"/>
        <c:ser>
          <c:idx val="0"/>
          <c:order val="0"/>
          <c:tx>
            <c:v>Interest income</c:v>
          </c:tx>
          <c:marker>
            <c:symbol val="none"/>
          </c:marker>
          <c:cat>
            <c:numRef>
              <c:f>'Sheet1 (2)'!$A$3:$A$400</c:f>
              <c:numCache>
                <c:formatCode>m/d/yyyy</c:formatCode>
                <c:ptCount val="398"/>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numCache>
            </c:numRef>
          </c:cat>
          <c:val>
            <c:numRef>
              <c:f>'Sheet1 (2)'!$G$3:$G$400</c:f>
              <c:numCache>
                <c:formatCode>0.00</c:formatCode>
                <c:ptCount val="398"/>
                <c:pt idx="0">
                  <c:v>13.34512169752445</c:v>
                </c:pt>
                <c:pt idx="1">
                  <c:v>13.60343578598779</c:v>
                </c:pt>
                <c:pt idx="2">
                  <c:v>13.78865979381443</c:v>
                </c:pt>
                <c:pt idx="3">
                  <c:v>13.83340197693575</c:v>
                </c:pt>
                <c:pt idx="4">
                  <c:v>13.885611695306491</c:v>
                </c:pt>
                <c:pt idx="5">
                  <c:v>13.851799001121201</c:v>
                </c:pt>
                <c:pt idx="6">
                  <c:v>13.43163807804193</c:v>
                </c:pt>
                <c:pt idx="7">
                  <c:v>13.43928482741495</c:v>
                </c:pt>
                <c:pt idx="8">
                  <c:v>13.49078284680456</c:v>
                </c:pt>
                <c:pt idx="9">
                  <c:v>13.808473926380371</c:v>
                </c:pt>
                <c:pt idx="10">
                  <c:v>13.976303317535541</c:v>
                </c:pt>
                <c:pt idx="11">
                  <c:v>14.09757697895675</c:v>
                </c:pt>
                <c:pt idx="12">
                  <c:v>14.16565505649454</c:v>
                </c:pt>
                <c:pt idx="13">
                  <c:v>14.354000371264149</c:v>
                </c:pt>
                <c:pt idx="14">
                  <c:v>14.53525788360761</c:v>
                </c:pt>
                <c:pt idx="15">
                  <c:v>14.848665778716761</c:v>
                </c:pt>
                <c:pt idx="16">
                  <c:v>15.1736412175421</c:v>
                </c:pt>
                <c:pt idx="17">
                  <c:v>15.51848838260555</c:v>
                </c:pt>
                <c:pt idx="18">
                  <c:v>15.97452567334483</c:v>
                </c:pt>
                <c:pt idx="19">
                  <c:v>16.240140227870281</c:v>
                </c:pt>
                <c:pt idx="20">
                  <c:v>16.442177760341739</c:v>
                </c:pt>
                <c:pt idx="21">
                  <c:v>16.294372294372291</c:v>
                </c:pt>
                <c:pt idx="22">
                  <c:v>16.396761133603231</c:v>
                </c:pt>
                <c:pt idx="23">
                  <c:v>16.592063355427381</c:v>
                </c:pt>
                <c:pt idx="24">
                  <c:v>16.74006926925215</c:v>
                </c:pt>
                <c:pt idx="25">
                  <c:v>16.884939195509819</c:v>
                </c:pt>
                <c:pt idx="26">
                  <c:v>17.069761531619289</c:v>
                </c:pt>
                <c:pt idx="27">
                  <c:v>17.27898003690656</c:v>
                </c:pt>
                <c:pt idx="28">
                  <c:v>17.40003346160281</c:v>
                </c:pt>
                <c:pt idx="29">
                  <c:v>17.466883958046051</c:v>
                </c:pt>
                <c:pt idx="30">
                  <c:v>17.07999177462472</c:v>
                </c:pt>
                <c:pt idx="31">
                  <c:v>17.035851997702849</c:v>
                </c:pt>
                <c:pt idx="32">
                  <c:v>16.99611213423368</c:v>
                </c:pt>
                <c:pt idx="33">
                  <c:v>16.847162283201691</c:v>
                </c:pt>
                <c:pt idx="34">
                  <c:v>16.774454324979789</c:v>
                </c:pt>
                <c:pt idx="35">
                  <c:v>16.757039000682809</c:v>
                </c:pt>
                <c:pt idx="36">
                  <c:v>16.8648734934951</c:v>
                </c:pt>
                <c:pt idx="37">
                  <c:v>16.953405017921138</c:v>
                </c:pt>
                <c:pt idx="38">
                  <c:v>16.958948576857601</c:v>
                </c:pt>
                <c:pt idx="39">
                  <c:v>16.825958702064899</c:v>
                </c:pt>
                <c:pt idx="40">
                  <c:v>16.87966545511393</c:v>
                </c:pt>
                <c:pt idx="41">
                  <c:v>17.05368970622613</c:v>
                </c:pt>
                <c:pt idx="42">
                  <c:v>17.156412610958071</c:v>
                </c:pt>
                <c:pt idx="43">
                  <c:v>17.352694565134531</c:v>
                </c:pt>
                <c:pt idx="44">
                  <c:v>17.431365884974131</c:v>
                </c:pt>
                <c:pt idx="45">
                  <c:v>17.477288870611989</c:v>
                </c:pt>
                <c:pt idx="46">
                  <c:v>17.485468883047641</c:v>
                </c:pt>
                <c:pt idx="47">
                  <c:v>17.469459628012761</c:v>
                </c:pt>
                <c:pt idx="48">
                  <c:v>17.26702216418181</c:v>
                </c:pt>
                <c:pt idx="49">
                  <c:v>17.215198939941981</c:v>
                </c:pt>
                <c:pt idx="50">
                  <c:v>17.27256605781167</c:v>
                </c:pt>
                <c:pt idx="51">
                  <c:v>17.403809056153762</c:v>
                </c:pt>
                <c:pt idx="52">
                  <c:v>17.661665442590841</c:v>
                </c:pt>
                <c:pt idx="53">
                  <c:v>17.83300405531871</c:v>
                </c:pt>
                <c:pt idx="54">
                  <c:v>18.210301611348299</c:v>
                </c:pt>
                <c:pt idx="55">
                  <c:v>18.29114570912683</c:v>
                </c:pt>
                <c:pt idx="56">
                  <c:v>18.34657650042265</c:v>
                </c:pt>
                <c:pt idx="57">
                  <c:v>18.394965659573039</c:v>
                </c:pt>
                <c:pt idx="58">
                  <c:v>18.360490508987059</c:v>
                </c:pt>
                <c:pt idx="59">
                  <c:v>18.26503778169835</c:v>
                </c:pt>
                <c:pt idx="60">
                  <c:v>18.253494997681042</c:v>
                </c:pt>
                <c:pt idx="61">
                  <c:v>18.47659631133897</c:v>
                </c:pt>
                <c:pt idx="62">
                  <c:v>18.28925343153665</c:v>
                </c:pt>
                <c:pt idx="63">
                  <c:v>18.22824592417992</c:v>
                </c:pt>
                <c:pt idx="64">
                  <c:v>17.79863971644793</c:v>
                </c:pt>
                <c:pt idx="65">
                  <c:v>18.12082722683602</c:v>
                </c:pt>
                <c:pt idx="66">
                  <c:v>17.82277987257833</c:v>
                </c:pt>
                <c:pt idx="67">
                  <c:v>17.795730322496919</c:v>
                </c:pt>
                <c:pt idx="68">
                  <c:v>17.790540104536351</c:v>
                </c:pt>
                <c:pt idx="69">
                  <c:v>17.93706181771617</c:v>
                </c:pt>
                <c:pt idx="70">
                  <c:v>18.03268244513108</c:v>
                </c:pt>
                <c:pt idx="71">
                  <c:v>18.073811931243679</c:v>
                </c:pt>
                <c:pt idx="72">
                  <c:v>18.236384777348292</c:v>
                </c:pt>
                <c:pt idx="73">
                  <c:v>18.28494640457513</c:v>
                </c:pt>
                <c:pt idx="74">
                  <c:v>18.231684641130531</c:v>
                </c:pt>
                <c:pt idx="75">
                  <c:v>18.24008421834845</c:v>
                </c:pt>
                <c:pt idx="76">
                  <c:v>18.212390472664438</c:v>
                </c:pt>
                <c:pt idx="77">
                  <c:v>18.166728144596089</c:v>
                </c:pt>
                <c:pt idx="78">
                  <c:v>18.050375985816469</c:v>
                </c:pt>
                <c:pt idx="79">
                  <c:v>17.998902505944759</c:v>
                </c:pt>
                <c:pt idx="80">
                  <c:v>17.902658089573979</c:v>
                </c:pt>
                <c:pt idx="81">
                  <c:v>17.845668909498691</c:v>
                </c:pt>
                <c:pt idx="82">
                  <c:v>17.77193936099534</c:v>
                </c:pt>
                <c:pt idx="83">
                  <c:v>17.754781874132622</c:v>
                </c:pt>
                <c:pt idx="84">
                  <c:v>17.57805504149006</c:v>
                </c:pt>
                <c:pt idx="85">
                  <c:v>17.452187814553849</c:v>
                </c:pt>
                <c:pt idx="86">
                  <c:v>17.41374225892066</c:v>
                </c:pt>
                <c:pt idx="87">
                  <c:v>18.07335801033987</c:v>
                </c:pt>
                <c:pt idx="88">
                  <c:v>17.397935241670581</c:v>
                </c:pt>
                <c:pt idx="89">
                  <c:v>17.45488578865784</c:v>
                </c:pt>
                <c:pt idx="90">
                  <c:v>17.53156088195939</c:v>
                </c:pt>
                <c:pt idx="91">
                  <c:v>17.52624899042344</c:v>
                </c:pt>
                <c:pt idx="92">
                  <c:v>17.610207483188692</c:v>
                </c:pt>
                <c:pt idx="93">
                  <c:v>17.649567788898999</c:v>
                </c:pt>
                <c:pt idx="94">
                  <c:v>17.655542986425331</c:v>
                </c:pt>
                <c:pt idx="95">
                  <c:v>17.535014005602239</c:v>
                </c:pt>
                <c:pt idx="96">
                  <c:v>17.378583967232299</c:v>
                </c:pt>
                <c:pt idx="97">
                  <c:v>17.25502130249544</c:v>
                </c:pt>
                <c:pt idx="98">
                  <c:v>17.115263258978789</c:v>
                </c:pt>
                <c:pt idx="99">
                  <c:v>16.941901024634841</c:v>
                </c:pt>
                <c:pt idx="100">
                  <c:v>16.918986380161702</c:v>
                </c:pt>
                <c:pt idx="101">
                  <c:v>16.885634288175741</c:v>
                </c:pt>
                <c:pt idx="102">
                  <c:v>16.934988653050329</c:v>
                </c:pt>
                <c:pt idx="103">
                  <c:v>17.01437797326388</c:v>
                </c:pt>
                <c:pt idx="104">
                  <c:v>17.082386513766309</c:v>
                </c:pt>
                <c:pt idx="105">
                  <c:v>17.07822166299675</c:v>
                </c:pt>
                <c:pt idx="106">
                  <c:v>17.257331033401289</c:v>
                </c:pt>
                <c:pt idx="107">
                  <c:v>17.366323308659869</c:v>
                </c:pt>
                <c:pt idx="108">
                  <c:v>17.659111281854269</c:v>
                </c:pt>
                <c:pt idx="109">
                  <c:v>17.846577578292351</c:v>
                </c:pt>
                <c:pt idx="110">
                  <c:v>17.921065289486339</c:v>
                </c:pt>
                <c:pt idx="111">
                  <c:v>17.999797755081399</c:v>
                </c:pt>
                <c:pt idx="112">
                  <c:v>18.13236856752518</c:v>
                </c:pt>
                <c:pt idx="113">
                  <c:v>18.123946355333011</c:v>
                </c:pt>
                <c:pt idx="114">
                  <c:v>18.07554632155998</c:v>
                </c:pt>
                <c:pt idx="115">
                  <c:v>18.083990811944471</c:v>
                </c:pt>
                <c:pt idx="116">
                  <c:v>18.041096230774961</c:v>
                </c:pt>
                <c:pt idx="117">
                  <c:v>17.899043675441192</c:v>
                </c:pt>
                <c:pt idx="118">
                  <c:v>17.887756355151659</c:v>
                </c:pt>
                <c:pt idx="119">
                  <c:v>17.893602957377521</c:v>
                </c:pt>
                <c:pt idx="120">
                  <c:v>17.76295114463219</c:v>
                </c:pt>
                <c:pt idx="121">
                  <c:v>17.7109821043036</c:v>
                </c:pt>
                <c:pt idx="122">
                  <c:v>17.72040031528412</c:v>
                </c:pt>
                <c:pt idx="123">
                  <c:v>17.66641416532525</c:v>
                </c:pt>
                <c:pt idx="124">
                  <c:v>17.728014377261221</c:v>
                </c:pt>
                <c:pt idx="125">
                  <c:v>17.68464574328133</c:v>
                </c:pt>
                <c:pt idx="126">
                  <c:v>17.654753562251809</c:v>
                </c:pt>
                <c:pt idx="127">
                  <c:v>17.684107396953511</c:v>
                </c:pt>
                <c:pt idx="128">
                  <c:v>17.61596773071841</c:v>
                </c:pt>
                <c:pt idx="129">
                  <c:v>17.703738100766191</c:v>
                </c:pt>
                <c:pt idx="130">
                  <c:v>17.656868876381079</c:v>
                </c:pt>
                <c:pt idx="131">
                  <c:v>17.52914612229851</c:v>
                </c:pt>
                <c:pt idx="132">
                  <c:v>17.341213264038991</c:v>
                </c:pt>
                <c:pt idx="133">
                  <c:v>17.23165784226088</c:v>
                </c:pt>
                <c:pt idx="134">
                  <c:v>17.14390182591011</c:v>
                </c:pt>
                <c:pt idx="135">
                  <c:v>17.090578474826689</c:v>
                </c:pt>
                <c:pt idx="136">
                  <c:v>17.00244476638899</c:v>
                </c:pt>
                <c:pt idx="137">
                  <c:v>16.865953429830089</c:v>
                </c:pt>
                <c:pt idx="138">
                  <c:v>16.872159474418389</c:v>
                </c:pt>
                <c:pt idx="139">
                  <c:v>16.78172770879096</c:v>
                </c:pt>
                <c:pt idx="140">
                  <c:v>16.636596502951321</c:v>
                </c:pt>
                <c:pt idx="141">
                  <c:v>16.514983351831301</c:v>
                </c:pt>
                <c:pt idx="142">
                  <c:v>16.403345724907059</c:v>
                </c:pt>
                <c:pt idx="143">
                  <c:v>16.172701583755</c:v>
                </c:pt>
                <c:pt idx="144">
                  <c:v>15.93642798210951</c:v>
                </c:pt>
                <c:pt idx="145">
                  <c:v>15.7617949436386</c:v>
                </c:pt>
                <c:pt idx="146">
                  <c:v>15.65633790719148</c:v>
                </c:pt>
                <c:pt idx="147">
                  <c:v>15.56737815951969</c:v>
                </c:pt>
                <c:pt idx="148">
                  <c:v>15.44233303575224</c:v>
                </c:pt>
                <c:pt idx="149">
                  <c:v>15.33394056218094</c:v>
                </c:pt>
                <c:pt idx="150">
                  <c:v>15.18821742066171</c:v>
                </c:pt>
                <c:pt idx="151">
                  <c:v>15.051191675058741</c:v>
                </c:pt>
                <c:pt idx="152">
                  <c:v>15.01427132303559</c:v>
                </c:pt>
                <c:pt idx="153">
                  <c:v>14.89579204306011</c:v>
                </c:pt>
                <c:pt idx="154">
                  <c:v>14.840790842872011</c:v>
                </c:pt>
                <c:pt idx="155">
                  <c:v>14.359966154961921</c:v>
                </c:pt>
                <c:pt idx="156">
                  <c:v>14.88613181231525</c:v>
                </c:pt>
                <c:pt idx="157">
                  <c:v>14.857190405858001</c:v>
                </c:pt>
                <c:pt idx="158">
                  <c:v>14.81650994424565</c:v>
                </c:pt>
                <c:pt idx="159">
                  <c:v>14.473657330800201</c:v>
                </c:pt>
                <c:pt idx="160">
                  <c:v>14.332770785465931</c:v>
                </c:pt>
                <c:pt idx="161">
                  <c:v>14.2671009771987</c:v>
                </c:pt>
                <c:pt idx="162">
                  <c:v>14.090364990160079</c:v>
                </c:pt>
                <c:pt idx="163">
                  <c:v>13.980040081783031</c:v>
                </c:pt>
                <c:pt idx="164">
                  <c:v>13.913518765941941</c:v>
                </c:pt>
                <c:pt idx="165">
                  <c:v>13.78858708793423</c:v>
                </c:pt>
                <c:pt idx="166">
                  <c:v>13.683556482001119</c:v>
                </c:pt>
                <c:pt idx="167">
                  <c:v>13.23144358889815</c:v>
                </c:pt>
                <c:pt idx="168">
                  <c:v>13.604818123803449</c:v>
                </c:pt>
                <c:pt idx="169">
                  <c:v>13.60752570553489</c:v>
                </c:pt>
                <c:pt idx="170">
                  <c:v>13.57856494096276</c:v>
                </c:pt>
                <c:pt idx="171">
                  <c:v>13.627518427518419</c:v>
                </c:pt>
                <c:pt idx="172">
                  <c:v>13.51074520717378</c:v>
                </c:pt>
                <c:pt idx="173">
                  <c:v>13.617251089765841</c:v>
                </c:pt>
                <c:pt idx="174">
                  <c:v>13.7451232871447</c:v>
                </c:pt>
                <c:pt idx="175">
                  <c:v>13.826815642458101</c:v>
                </c:pt>
                <c:pt idx="176">
                  <c:v>13.88841332344157</c:v>
                </c:pt>
                <c:pt idx="177">
                  <c:v>13.9193794362962</c:v>
                </c:pt>
                <c:pt idx="178">
                  <c:v>14.00045126353791</c:v>
                </c:pt>
                <c:pt idx="179">
                  <c:v>14.00355705326219</c:v>
                </c:pt>
                <c:pt idx="180">
                  <c:v>13.92421562238153</c:v>
                </c:pt>
                <c:pt idx="181">
                  <c:v>13.90616587140974</c:v>
                </c:pt>
                <c:pt idx="182">
                  <c:v>13.87234042553192</c:v>
                </c:pt>
                <c:pt idx="183">
                  <c:v>13.952103608046</c:v>
                </c:pt>
                <c:pt idx="184">
                  <c:v>13.812592047128129</c:v>
                </c:pt>
                <c:pt idx="185">
                  <c:v>13.771279718227181</c:v>
                </c:pt>
                <c:pt idx="186">
                  <c:v>13.72939949882022</c:v>
                </c:pt>
                <c:pt idx="187">
                  <c:v>13.71225253170331</c:v>
                </c:pt>
                <c:pt idx="188">
                  <c:v>13.68602854285974</c:v>
                </c:pt>
                <c:pt idx="189">
                  <c:v>13.681159420289861</c:v>
                </c:pt>
                <c:pt idx="190">
                  <c:v>13.66911671753382</c:v>
                </c:pt>
                <c:pt idx="191">
                  <c:v>13.644621112649959</c:v>
                </c:pt>
                <c:pt idx="192">
                  <c:v>13.601663022830721</c:v>
                </c:pt>
                <c:pt idx="193">
                  <c:v>13.51250665247472</c:v>
                </c:pt>
                <c:pt idx="194">
                  <c:v>13.48522492995718</c:v>
                </c:pt>
                <c:pt idx="195">
                  <c:v>13.62415633061239</c:v>
                </c:pt>
                <c:pt idx="196">
                  <c:v>13.50509182696492</c:v>
                </c:pt>
                <c:pt idx="197">
                  <c:v>13.505518458291521</c:v>
                </c:pt>
                <c:pt idx="198">
                  <c:v>13.594282648947029</c:v>
                </c:pt>
                <c:pt idx="199">
                  <c:v>13.635266533342531</c:v>
                </c:pt>
                <c:pt idx="200">
                  <c:v>13.658812635044759</c:v>
                </c:pt>
                <c:pt idx="201">
                  <c:v>13.748888736921289</c:v>
                </c:pt>
                <c:pt idx="202">
                  <c:v>13.76687033034362</c:v>
                </c:pt>
                <c:pt idx="203">
                  <c:v>13.76658139495485</c:v>
                </c:pt>
                <c:pt idx="204">
                  <c:v>13.71470975140824</c:v>
                </c:pt>
                <c:pt idx="205">
                  <c:v>13.69587109768379</c:v>
                </c:pt>
                <c:pt idx="206">
                  <c:v>13.676355197916489</c:v>
                </c:pt>
                <c:pt idx="207">
                  <c:v>13.717839694529211</c:v>
                </c:pt>
                <c:pt idx="208">
                  <c:v>13.7345473880101</c:v>
                </c:pt>
                <c:pt idx="209">
                  <c:v>13.745863666446059</c:v>
                </c:pt>
                <c:pt idx="210">
                  <c:v>13.75419988141511</c:v>
                </c:pt>
                <c:pt idx="211">
                  <c:v>13.75714215549843</c:v>
                </c:pt>
                <c:pt idx="212">
                  <c:v>13.78349759713285</c:v>
                </c:pt>
                <c:pt idx="213">
                  <c:v>13.780872945177739</c:v>
                </c:pt>
                <c:pt idx="214">
                  <c:v>13.82434346035015</c:v>
                </c:pt>
                <c:pt idx="215">
                  <c:v>13.90542010622641</c:v>
                </c:pt>
                <c:pt idx="216">
                  <c:v>14.007979228674561</c:v>
                </c:pt>
                <c:pt idx="217">
                  <c:v>14.08955787288256</c:v>
                </c:pt>
                <c:pt idx="218">
                  <c:v>14.159789947486869</c:v>
                </c:pt>
                <c:pt idx="219">
                  <c:v>14.257712232230361</c:v>
                </c:pt>
                <c:pt idx="220">
                  <c:v>14.29212301218984</c:v>
                </c:pt>
                <c:pt idx="221">
                  <c:v>14.30484163870849</c:v>
                </c:pt>
                <c:pt idx="222">
                  <c:v>14.31241860108787</c:v>
                </c:pt>
                <c:pt idx="223">
                  <c:v>14.263494967978041</c:v>
                </c:pt>
                <c:pt idx="224">
                  <c:v>14.209669814907761</c:v>
                </c:pt>
                <c:pt idx="225">
                  <c:v>14.090716276814931</c:v>
                </c:pt>
                <c:pt idx="226">
                  <c:v>13.95517319447589</c:v>
                </c:pt>
                <c:pt idx="227">
                  <c:v>13.814867816524821</c:v>
                </c:pt>
                <c:pt idx="228">
                  <c:v>13.475889351754731</c:v>
                </c:pt>
                <c:pt idx="229">
                  <c:v>13.370910830691949</c:v>
                </c:pt>
                <c:pt idx="230">
                  <c:v>13.336716266435831</c:v>
                </c:pt>
                <c:pt idx="231">
                  <c:v>13.44909163951257</c:v>
                </c:pt>
                <c:pt idx="232">
                  <c:v>13.458085387389261</c:v>
                </c:pt>
                <c:pt idx="233">
                  <c:v>13.443737986100841</c:v>
                </c:pt>
                <c:pt idx="234">
                  <c:v>13.376743911961</c:v>
                </c:pt>
                <c:pt idx="235">
                  <c:v>13.344366981076799</c:v>
                </c:pt>
                <c:pt idx="236">
                  <c:v>13.37901611559985</c:v>
                </c:pt>
                <c:pt idx="237">
                  <c:v>13.339614436874911</c:v>
                </c:pt>
                <c:pt idx="238">
                  <c:v>13.34588357020708</c:v>
                </c:pt>
                <c:pt idx="239">
                  <c:v>13.349721495964531</c:v>
                </c:pt>
                <c:pt idx="240">
                  <c:v>13.477747808496289</c:v>
                </c:pt>
                <c:pt idx="241">
                  <c:v>13.50824420677362</c:v>
                </c:pt>
                <c:pt idx="242">
                  <c:v>13.533824180690869</c:v>
                </c:pt>
                <c:pt idx="243">
                  <c:v>13.532641686441149</c:v>
                </c:pt>
                <c:pt idx="244">
                  <c:v>13.53917607936901</c:v>
                </c:pt>
                <c:pt idx="245">
                  <c:v>13.51632128601892</c:v>
                </c:pt>
                <c:pt idx="246">
                  <c:v>13.465376104693</c:v>
                </c:pt>
                <c:pt idx="247">
                  <c:v>13.42515002432827</c:v>
                </c:pt>
                <c:pt idx="248">
                  <c:v>13.358255116585539</c:v>
                </c:pt>
                <c:pt idx="249">
                  <c:v>13.32097422050269</c:v>
                </c:pt>
                <c:pt idx="250">
                  <c:v>13.297243565633231</c:v>
                </c:pt>
                <c:pt idx="251">
                  <c:v>13.22106052289856</c:v>
                </c:pt>
                <c:pt idx="252">
                  <c:v>13.09560120413224</c:v>
                </c:pt>
                <c:pt idx="253">
                  <c:v>13.055838368879661</c:v>
                </c:pt>
                <c:pt idx="254">
                  <c:v>13.02403503680447</c:v>
                </c:pt>
                <c:pt idx="255">
                  <c:v>13.044914571137859</c:v>
                </c:pt>
                <c:pt idx="256">
                  <c:v>13.013562948191391</c:v>
                </c:pt>
                <c:pt idx="257">
                  <c:v>12.945128779395301</c:v>
                </c:pt>
                <c:pt idx="258">
                  <c:v>12.6914092914612</c:v>
                </c:pt>
                <c:pt idx="259">
                  <c:v>12.412192914239091</c:v>
                </c:pt>
                <c:pt idx="260">
                  <c:v>12.485669753841799</c:v>
                </c:pt>
                <c:pt idx="261">
                  <c:v>12.60651138513734</c:v>
                </c:pt>
                <c:pt idx="262">
                  <c:v>12.49951194117264</c:v>
                </c:pt>
                <c:pt idx="263">
                  <c:v>12.367161041691</c:v>
                </c:pt>
                <c:pt idx="264">
                  <c:v>11.924383811745621</c:v>
                </c:pt>
                <c:pt idx="265">
                  <c:v>11.76894576446934</c:v>
                </c:pt>
                <c:pt idx="266">
                  <c:v>11.62784835652349</c:v>
                </c:pt>
                <c:pt idx="267">
                  <c:v>11.552947359201189</c:v>
                </c:pt>
                <c:pt idx="268">
                  <c:v>11.453667544198931</c:v>
                </c:pt>
                <c:pt idx="269">
                  <c:v>11.34772062939237</c:v>
                </c:pt>
                <c:pt idx="270">
                  <c:v>11.302624691542659</c:v>
                </c:pt>
                <c:pt idx="271">
                  <c:v>11.225201874190009</c:v>
                </c:pt>
                <c:pt idx="272">
                  <c:v>11.15079266319902</c:v>
                </c:pt>
                <c:pt idx="273">
                  <c:v>11.129170337100961</c:v>
                </c:pt>
                <c:pt idx="274">
                  <c:v>11.096536276899849</c:v>
                </c:pt>
                <c:pt idx="275">
                  <c:v>11.05784635102162</c:v>
                </c:pt>
                <c:pt idx="276">
                  <c:v>11.030243422670271</c:v>
                </c:pt>
                <c:pt idx="277">
                  <c:v>11.000085718134279</c:v>
                </c:pt>
                <c:pt idx="278">
                  <c:v>10.937671091212151</c:v>
                </c:pt>
                <c:pt idx="279">
                  <c:v>10.882178373729669</c:v>
                </c:pt>
                <c:pt idx="280">
                  <c:v>10.80846968238691</c:v>
                </c:pt>
                <c:pt idx="281">
                  <c:v>10.75744497194648</c:v>
                </c:pt>
                <c:pt idx="282">
                  <c:v>10.568768654948601</c:v>
                </c:pt>
                <c:pt idx="283">
                  <c:v>10.39803797319815</c:v>
                </c:pt>
                <c:pt idx="284">
                  <c:v>10.391560921959821</c:v>
                </c:pt>
                <c:pt idx="285">
                  <c:v>10.32496914849856</c:v>
                </c:pt>
                <c:pt idx="286">
                  <c:v>10.236128610761121</c:v>
                </c:pt>
                <c:pt idx="287">
                  <c:v>10.1761889265957</c:v>
                </c:pt>
                <c:pt idx="288">
                  <c:v>9.9973362055986055</c:v>
                </c:pt>
                <c:pt idx="289">
                  <c:v>9.86659896602659</c:v>
                </c:pt>
                <c:pt idx="290">
                  <c:v>9.7399988520920608</c:v>
                </c:pt>
                <c:pt idx="291">
                  <c:v>9.6826827626339256</c:v>
                </c:pt>
                <c:pt idx="292">
                  <c:v>9.6189980304710971</c:v>
                </c:pt>
                <c:pt idx="293">
                  <c:v>9.6180966886670056</c:v>
                </c:pt>
                <c:pt idx="294">
                  <c:v>9.6196440416896234</c:v>
                </c:pt>
                <c:pt idx="295">
                  <c:v>9.5893320218188318</c:v>
                </c:pt>
                <c:pt idx="296">
                  <c:v>9.6001071141658478</c:v>
                </c:pt>
                <c:pt idx="297">
                  <c:v>9.5970184020498479</c:v>
                </c:pt>
                <c:pt idx="298">
                  <c:v>9.7025425137096342</c:v>
                </c:pt>
                <c:pt idx="299">
                  <c:v>9.5129668826032105</c:v>
                </c:pt>
                <c:pt idx="300">
                  <c:v>10.085742066649001</c:v>
                </c:pt>
                <c:pt idx="301">
                  <c:v>10.23117947813822</c:v>
                </c:pt>
                <c:pt idx="302">
                  <c:v>10.35472063139613</c:v>
                </c:pt>
                <c:pt idx="303">
                  <c:v>10.440647580318981</c:v>
                </c:pt>
                <c:pt idx="304">
                  <c:v>10.559181897302</c:v>
                </c:pt>
                <c:pt idx="305">
                  <c:v>10.66718596172363</c:v>
                </c:pt>
                <c:pt idx="306">
                  <c:v>10.68941803490071</c:v>
                </c:pt>
                <c:pt idx="307">
                  <c:v>10.725548678148019</c:v>
                </c:pt>
                <c:pt idx="308">
                  <c:v>10.75779014223858</c:v>
                </c:pt>
                <c:pt idx="309">
                  <c:v>10.88933831704451</c:v>
                </c:pt>
                <c:pt idx="310">
                  <c:v>11.030760473108311</c:v>
                </c:pt>
                <c:pt idx="311">
                  <c:v>11.17103316580806</c:v>
                </c:pt>
                <c:pt idx="312">
                  <c:v>11.022814397314489</c:v>
                </c:pt>
                <c:pt idx="313">
                  <c:v>10.987279188340111</c:v>
                </c:pt>
                <c:pt idx="314">
                  <c:v>10.978647504433489</c:v>
                </c:pt>
                <c:pt idx="315">
                  <c:v>11.236344013765439</c:v>
                </c:pt>
                <c:pt idx="316">
                  <c:v>11.462266065846631</c:v>
                </c:pt>
                <c:pt idx="317">
                  <c:v>11.63022871203259</c:v>
                </c:pt>
                <c:pt idx="318">
                  <c:v>11.597396194903061</c:v>
                </c:pt>
                <c:pt idx="319">
                  <c:v>11.582447074846289</c:v>
                </c:pt>
                <c:pt idx="320">
                  <c:v>11.585931653778999</c:v>
                </c:pt>
                <c:pt idx="321">
                  <c:v>11.524584786951721</c:v>
                </c:pt>
                <c:pt idx="322">
                  <c:v>11.459385584407871</c:v>
                </c:pt>
                <c:pt idx="323">
                  <c:v>11.35014545168645</c:v>
                </c:pt>
                <c:pt idx="324">
                  <c:v>11.58635837696848</c:v>
                </c:pt>
                <c:pt idx="325">
                  <c:v>11.75764905538921</c:v>
                </c:pt>
                <c:pt idx="326">
                  <c:v>11.914340833519139</c:v>
                </c:pt>
                <c:pt idx="327">
                  <c:v>11.97752461267674</c:v>
                </c:pt>
                <c:pt idx="328">
                  <c:v>12.047588263105579</c:v>
                </c:pt>
                <c:pt idx="329">
                  <c:v>12.133979964711671</c:v>
                </c:pt>
                <c:pt idx="330">
                  <c:v>12.23880310363371</c:v>
                </c:pt>
                <c:pt idx="331">
                  <c:v>12.37340589638686</c:v>
                </c:pt>
                <c:pt idx="332">
                  <c:v>12.441778673409249</c:v>
                </c:pt>
                <c:pt idx="333">
                  <c:v>12.432637211725149</c:v>
                </c:pt>
                <c:pt idx="334">
                  <c:v>12.3903643061038</c:v>
                </c:pt>
                <c:pt idx="335">
                  <c:v>12.31466766383098</c:v>
                </c:pt>
                <c:pt idx="336">
                  <c:v>12.555556582242231</c:v>
                </c:pt>
                <c:pt idx="337">
                  <c:v>12.619592489453799</c:v>
                </c:pt>
                <c:pt idx="338">
                  <c:v>12.656711504521891</c:v>
                </c:pt>
                <c:pt idx="339">
                  <c:v>12.804676905032441</c:v>
                </c:pt>
                <c:pt idx="340">
                  <c:v>12.22893769703726</c:v>
                </c:pt>
                <c:pt idx="341">
                  <c:v>12.48479683241449</c:v>
                </c:pt>
                <c:pt idx="342">
                  <c:v>12.723929132092399</c:v>
                </c:pt>
                <c:pt idx="343">
                  <c:v>12.87361732172276</c:v>
                </c:pt>
                <c:pt idx="344">
                  <c:v>12.846760252337379</c:v>
                </c:pt>
                <c:pt idx="345">
                  <c:v>12.46797376119782</c:v>
                </c:pt>
                <c:pt idx="346">
                  <c:v>12.19875935515746</c:v>
                </c:pt>
                <c:pt idx="347">
                  <c:v>11.96719492575402</c:v>
                </c:pt>
                <c:pt idx="348">
                  <c:v>11.29899650717968</c:v>
                </c:pt>
                <c:pt idx="349">
                  <c:v>10.98231882162839</c:v>
                </c:pt>
                <c:pt idx="350">
                  <c:v>10.64195213514782</c:v>
                </c:pt>
                <c:pt idx="351">
                  <c:v>10.478104407159879</c:v>
                </c:pt>
                <c:pt idx="352">
                  <c:v>10.207615643940089</c:v>
                </c:pt>
                <c:pt idx="353">
                  <c:v>10.234905589969401</c:v>
                </c:pt>
                <c:pt idx="354">
                  <c:v>10.0736686224155</c:v>
                </c:pt>
                <c:pt idx="355">
                  <c:v>9.8982701232947328</c:v>
                </c:pt>
                <c:pt idx="356">
                  <c:v>9.7358730991576774</c:v>
                </c:pt>
                <c:pt idx="357">
                  <c:v>9.6206825465244865</c:v>
                </c:pt>
                <c:pt idx="358">
                  <c:v>9.581508062261161</c:v>
                </c:pt>
                <c:pt idx="359">
                  <c:v>9.5937202047598333</c:v>
                </c:pt>
                <c:pt idx="360">
                  <c:v>9.4999403270079981</c:v>
                </c:pt>
                <c:pt idx="361">
                  <c:v>9.4385746461335618</c:v>
                </c:pt>
                <c:pt idx="362">
                  <c:v>9.3509591310918694</c:v>
                </c:pt>
                <c:pt idx="363">
                  <c:v>9.2796545088224942</c:v>
                </c:pt>
                <c:pt idx="364">
                  <c:v>9.2243996192050002</c:v>
                </c:pt>
                <c:pt idx="365">
                  <c:v>9.2119070468263686</c:v>
                </c:pt>
                <c:pt idx="366">
                  <c:v>9.0953085092082286</c:v>
                </c:pt>
                <c:pt idx="367">
                  <c:v>8.932778809081821</c:v>
                </c:pt>
                <c:pt idx="368">
                  <c:v>8.8110213708812815</c:v>
                </c:pt>
                <c:pt idx="369">
                  <c:v>8.8723464881037195</c:v>
                </c:pt>
                <c:pt idx="370">
                  <c:v>8.9524791002212165</c:v>
                </c:pt>
                <c:pt idx="371">
                  <c:v>8.9933454539035882</c:v>
                </c:pt>
                <c:pt idx="372">
                  <c:v>8.8829517872422166</c:v>
                </c:pt>
                <c:pt idx="373">
                  <c:v>8.8498808301873666</c:v>
                </c:pt>
                <c:pt idx="374">
                  <c:v>8.8476418169963065</c:v>
                </c:pt>
                <c:pt idx="375">
                  <c:v>8.8516518286709971</c:v>
                </c:pt>
                <c:pt idx="376">
                  <c:v>8.8863267942127475</c:v>
                </c:pt>
                <c:pt idx="377">
                  <c:v>8.9109082255203163</c:v>
                </c:pt>
                <c:pt idx="378">
                  <c:v>8.7876483903855114</c:v>
                </c:pt>
                <c:pt idx="379">
                  <c:v>8.6818971553043074</c:v>
                </c:pt>
                <c:pt idx="380">
                  <c:v>8.5678986746842227</c:v>
                </c:pt>
                <c:pt idx="381">
                  <c:v>8.5304708902634445</c:v>
                </c:pt>
                <c:pt idx="382">
                  <c:v>8.5343628810060537</c:v>
                </c:pt>
                <c:pt idx="383">
                  <c:v>8.4916143370287092</c:v>
                </c:pt>
                <c:pt idx="384">
                  <c:v>8.4449303088275496</c:v>
                </c:pt>
                <c:pt idx="385">
                  <c:v>8.4174255476249087</c:v>
                </c:pt>
                <c:pt idx="386">
                  <c:v>8.4045042533600292</c:v>
                </c:pt>
                <c:pt idx="387">
                  <c:v>8.4492412150692946</c:v>
                </c:pt>
                <c:pt idx="388">
                  <c:v>8.4844242802448946</c:v>
                </c:pt>
                <c:pt idx="389">
                  <c:v>8.5126073751251496</c:v>
                </c:pt>
                <c:pt idx="390">
                  <c:v>8.3466339611229667</c:v>
                </c:pt>
                <c:pt idx="391">
                  <c:v>8.1818410610471197</c:v>
                </c:pt>
                <c:pt idx="392">
                  <c:v>7.9993647981144527</c:v>
                </c:pt>
                <c:pt idx="393">
                  <c:v>8.1672907194437023</c:v>
                </c:pt>
                <c:pt idx="394">
                  <c:v>8.2484800860250633</c:v>
                </c:pt>
                <c:pt idx="395">
                  <c:v>8.1908074854253226</c:v>
                </c:pt>
                <c:pt idx="396">
                  <c:v>8.4300155194832467</c:v>
                </c:pt>
                <c:pt idx="397">
                  <c:v>8.2385066772905713</c:v>
                </c:pt>
              </c:numCache>
            </c:numRef>
          </c:val>
          <c:smooth val="0"/>
        </c:ser>
        <c:dLbls>
          <c:showLegendKey val="0"/>
          <c:showVal val="0"/>
          <c:showCatName val="0"/>
          <c:showSerName val="0"/>
          <c:showPercent val="0"/>
          <c:showBubbleSize val="0"/>
        </c:dLbls>
        <c:marker val="1"/>
        <c:smooth val="0"/>
        <c:axId val="7039616"/>
        <c:axId val="7049600"/>
      </c:lineChart>
      <c:lineChart>
        <c:grouping val="standard"/>
        <c:varyColors val="0"/>
        <c:ser>
          <c:idx val="1"/>
          <c:order val="1"/>
          <c:tx>
            <c:v>Debt service ratio</c:v>
          </c:tx>
          <c:marker>
            <c:symbol val="none"/>
          </c:marker>
          <c:val>
            <c:numRef>
              <c:f>'Sheet1 (2)'!$J$3:$J$134</c:f>
              <c:numCache>
                <c:formatCode>General</c:formatCode>
                <c:ptCount val="132"/>
                <c:pt idx="0">
                  <c:v>11.12</c:v>
                </c:pt>
                <c:pt idx="1">
                  <c:v>11.09</c:v>
                </c:pt>
                <c:pt idx="2">
                  <c:v>10.78</c:v>
                </c:pt>
                <c:pt idx="3">
                  <c:v>10.51</c:v>
                </c:pt>
                <c:pt idx="4">
                  <c:v>10.57</c:v>
                </c:pt>
                <c:pt idx="5">
                  <c:v>10.7</c:v>
                </c:pt>
                <c:pt idx="6">
                  <c:v>10.55</c:v>
                </c:pt>
                <c:pt idx="7">
                  <c:v>10.6</c:v>
                </c:pt>
                <c:pt idx="8">
                  <c:v>10.68</c:v>
                </c:pt>
                <c:pt idx="9">
                  <c:v>10.72</c:v>
                </c:pt>
                <c:pt idx="10">
                  <c:v>10.59</c:v>
                </c:pt>
                <c:pt idx="11">
                  <c:v>10.53</c:v>
                </c:pt>
                <c:pt idx="12">
                  <c:v>10.52</c:v>
                </c:pt>
                <c:pt idx="13">
                  <c:v>10.53</c:v>
                </c:pt>
                <c:pt idx="14">
                  <c:v>10.51</c:v>
                </c:pt>
                <c:pt idx="15">
                  <c:v>10.58</c:v>
                </c:pt>
                <c:pt idx="16">
                  <c:v>10.65</c:v>
                </c:pt>
                <c:pt idx="17">
                  <c:v>10.78</c:v>
                </c:pt>
                <c:pt idx="18">
                  <c:v>10.86</c:v>
                </c:pt>
                <c:pt idx="19">
                  <c:v>11</c:v>
                </c:pt>
                <c:pt idx="20">
                  <c:v>11.36</c:v>
                </c:pt>
                <c:pt idx="21">
                  <c:v>11.45</c:v>
                </c:pt>
                <c:pt idx="22">
                  <c:v>11.79</c:v>
                </c:pt>
                <c:pt idx="23">
                  <c:v>11.9</c:v>
                </c:pt>
                <c:pt idx="24">
                  <c:v>11.94</c:v>
                </c:pt>
                <c:pt idx="25">
                  <c:v>12.03</c:v>
                </c:pt>
                <c:pt idx="26">
                  <c:v>12.15</c:v>
                </c:pt>
                <c:pt idx="27">
                  <c:v>12.32</c:v>
                </c:pt>
                <c:pt idx="28">
                  <c:v>12.17</c:v>
                </c:pt>
                <c:pt idx="29">
                  <c:v>12.33</c:v>
                </c:pt>
                <c:pt idx="30">
                  <c:v>12.18</c:v>
                </c:pt>
                <c:pt idx="31">
                  <c:v>12.02</c:v>
                </c:pt>
                <c:pt idx="32">
                  <c:v>11.98</c:v>
                </c:pt>
                <c:pt idx="33">
                  <c:v>11.96</c:v>
                </c:pt>
                <c:pt idx="34">
                  <c:v>11.91</c:v>
                </c:pt>
                <c:pt idx="35">
                  <c:v>11.79</c:v>
                </c:pt>
                <c:pt idx="36">
                  <c:v>11.73</c:v>
                </c:pt>
                <c:pt idx="37">
                  <c:v>11.89</c:v>
                </c:pt>
                <c:pt idx="38">
                  <c:v>11.97</c:v>
                </c:pt>
                <c:pt idx="39">
                  <c:v>11.98</c:v>
                </c:pt>
                <c:pt idx="40">
                  <c:v>11.92</c:v>
                </c:pt>
                <c:pt idx="41">
                  <c:v>11.9</c:v>
                </c:pt>
                <c:pt idx="42">
                  <c:v>11.88</c:v>
                </c:pt>
                <c:pt idx="43">
                  <c:v>11.9</c:v>
                </c:pt>
                <c:pt idx="44">
                  <c:v>11.87</c:v>
                </c:pt>
                <c:pt idx="45">
                  <c:v>11.71</c:v>
                </c:pt>
                <c:pt idx="46">
                  <c:v>11.6</c:v>
                </c:pt>
                <c:pt idx="47">
                  <c:v>11.41</c:v>
                </c:pt>
                <c:pt idx="48">
                  <c:v>11.19</c:v>
                </c:pt>
                <c:pt idx="49">
                  <c:v>11.03</c:v>
                </c:pt>
                <c:pt idx="50">
                  <c:v>10.88</c:v>
                </c:pt>
                <c:pt idx="51">
                  <c:v>10.7</c:v>
                </c:pt>
                <c:pt idx="52">
                  <c:v>10.88</c:v>
                </c:pt>
                <c:pt idx="53">
                  <c:v>10.7</c:v>
                </c:pt>
                <c:pt idx="54">
                  <c:v>10.75</c:v>
                </c:pt>
                <c:pt idx="55">
                  <c:v>10.63</c:v>
                </c:pt>
                <c:pt idx="56">
                  <c:v>10.77</c:v>
                </c:pt>
                <c:pt idx="57">
                  <c:v>10.76</c:v>
                </c:pt>
                <c:pt idx="58">
                  <c:v>10.88</c:v>
                </c:pt>
                <c:pt idx="59">
                  <c:v>11</c:v>
                </c:pt>
                <c:pt idx="60">
                  <c:v>11.19</c:v>
                </c:pt>
                <c:pt idx="61">
                  <c:v>11.41</c:v>
                </c:pt>
                <c:pt idx="62">
                  <c:v>11.53</c:v>
                </c:pt>
                <c:pt idx="63">
                  <c:v>11.61</c:v>
                </c:pt>
                <c:pt idx="64">
                  <c:v>11.65</c:v>
                </c:pt>
                <c:pt idx="65">
                  <c:v>11.7</c:v>
                </c:pt>
                <c:pt idx="66">
                  <c:v>11.77</c:v>
                </c:pt>
                <c:pt idx="67">
                  <c:v>11.84</c:v>
                </c:pt>
                <c:pt idx="68">
                  <c:v>11.81</c:v>
                </c:pt>
                <c:pt idx="69">
                  <c:v>11.84</c:v>
                </c:pt>
                <c:pt idx="70">
                  <c:v>11.85</c:v>
                </c:pt>
                <c:pt idx="71">
                  <c:v>11.82</c:v>
                </c:pt>
                <c:pt idx="72">
                  <c:v>11.65</c:v>
                </c:pt>
                <c:pt idx="73">
                  <c:v>11.68</c:v>
                </c:pt>
                <c:pt idx="74">
                  <c:v>11.67</c:v>
                </c:pt>
                <c:pt idx="75">
                  <c:v>11.73</c:v>
                </c:pt>
                <c:pt idx="76">
                  <c:v>11.8</c:v>
                </c:pt>
                <c:pt idx="77">
                  <c:v>11.94</c:v>
                </c:pt>
                <c:pt idx="78">
                  <c:v>12.06</c:v>
                </c:pt>
                <c:pt idx="79">
                  <c:v>12.04</c:v>
                </c:pt>
                <c:pt idx="80">
                  <c:v>11.95</c:v>
                </c:pt>
                <c:pt idx="81">
                  <c:v>12.11</c:v>
                </c:pt>
                <c:pt idx="82">
                  <c:v>12.25</c:v>
                </c:pt>
                <c:pt idx="83">
                  <c:v>12.46</c:v>
                </c:pt>
                <c:pt idx="84">
                  <c:v>12.56</c:v>
                </c:pt>
                <c:pt idx="85">
                  <c:v>12.75</c:v>
                </c:pt>
                <c:pt idx="86">
                  <c:v>12.62</c:v>
                </c:pt>
                <c:pt idx="87">
                  <c:v>12.99</c:v>
                </c:pt>
                <c:pt idx="88">
                  <c:v>12.84</c:v>
                </c:pt>
                <c:pt idx="89">
                  <c:v>12.88</c:v>
                </c:pt>
                <c:pt idx="90">
                  <c:v>13.03</c:v>
                </c:pt>
                <c:pt idx="91">
                  <c:v>13.1</c:v>
                </c:pt>
                <c:pt idx="92">
                  <c:v>13.13</c:v>
                </c:pt>
                <c:pt idx="93">
                  <c:v>13.08</c:v>
                </c:pt>
                <c:pt idx="94">
                  <c:v>13</c:v>
                </c:pt>
                <c:pt idx="95">
                  <c:v>13.07</c:v>
                </c:pt>
                <c:pt idx="96">
                  <c:v>13.13</c:v>
                </c:pt>
                <c:pt idx="97">
                  <c:v>13.09</c:v>
                </c:pt>
                <c:pt idx="98">
                  <c:v>13.22</c:v>
                </c:pt>
                <c:pt idx="99">
                  <c:v>13.19</c:v>
                </c:pt>
                <c:pt idx="100">
                  <c:v>13.56</c:v>
                </c:pt>
                <c:pt idx="101">
                  <c:v>13.66</c:v>
                </c:pt>
                <c:pt idx="102">
                  <c:v>13.53</c:v>
                </c:pt>
                <c:pt idx="103">
                  <c:v>13.61</c:v>
                </c:pt>
                <c:pt idx="104">
                  <c:v>13.72</c:v>
                </c:pt>
                <c:pt idx="105">
                  <c:v>13.78</c:v>
                </c:pt>
                <c:pt idx="106">
                  <c:v>13.89</c:v>
                </c:pt>
                <c:pt idx="107">
                  <c:v>13.91</c:v>
                </c:pt>
                <c:pt idx="108">
                  <c:v>13.9</c:v>
                </c:pt>
                <c:pt idx="109">
                  <c:v>13.95</c:v>
                </c:pt>
                <c:pt idx="110">
                  <c:v>14.05</c:v>
                </c:pt>
                <c:pt idx="111">
                  <c:v>14</c:v>
                </c:pt>
                <c:pt idx="112">
                  <c:v>13.72</c:v>
                </c:pt>
                <c:pt idx="113">
                  <c:v>13.33</c:v>
                </c:pt>
                <c:pt idx="114">
                  <c:v>13.42</c:v>
                </c:pt>
                <c:pt idx="115">
                  <c:v>13.49</c:v>
                </c:pt>
                <c:pt idx="116">
                  <c:v>13.52</c:v>
                </c:pt>
                <c:pt idx="117">
                  <c:v>13.24</c:v>
                </c:pt>
                <c:pt idx="118">
                  <c:v>13.1</c:v>
                </c:pt>
                <c:pt idx="119">
                  <c:v>12.83</c:v>
                </c:pt>
                <c:pt idx="120">
                  <c:v>12.47</c:v>
                </c:pt>
                <c:pt idx="121">
                  <c:v>12.11</c:v>
                </c:pt>
                <c:pt idx="122">
                  <c:v>11.88</c:v>
                </c:pt>
                <c:pt idx="123">
                  <c:v>11.61</c:v>
                </c:pt>
                <c:pt idx="124">
                  <c:v>11.22</c:v>
                </c:pt>
                <c:pt idx="125">
                  <c:v>11.13</c:v>
                </c:pt>
                <c:pt idx="126">
                  <c:v>11.07</c:v>
                </c:pt>
                <c:pt idx="127">
                  <c:v>11.02</c:v>
                </c:pt>
                <c:pt idx="128">
                  <c:v>10.81</c:v>
                </c:pt>
                <c:pt idx="129">
                  <c:v>10.69</c:v>
                </c:pt>
                <c:pt idx="130">
                  <c:v>10.56</c:v>
                </c:pt>
                <c:pt idx="131">
                  <c:v>10.38</c:v>
                </c:pt>
              </c:numCache>
            </c:numRef>
          </c:val>
          <c:smooth val="0"/>
        </c:ser>
        <c:dLbls>
          <c:showLegendKey val="0"/>
          <c:showVal val="0"/>
          <c:showCatName val="0"/>
          <c:showSerName val="0"/>
          <c:showPercent val="0"/>
          <c:showBubbleSize val="0"/>
        </c:dLbls>
        <c:marker val="1"/>
        <c:smooth val="0"/>
        <c:axId val="37224448"/>
        <c:axId val="7051520"/>
      </c:lineChart>
      <c:dateAx>
        <c:axId val="7039616"/>
        <c:scaling>
          <c:orientation val="minMax"/>
        </c:scaling>
        <c:delete val="0"/>
        <c:axPos val="b"/>
        <c:numFmt formatCode="yyyy" sourceLinked="0"/>
        <c:majorTickMark val="none"/>
        <c:minorTickMark val="none"/>
        <c:tickLblPos val="low"/>
        <c:spPr>
          <a:ln w="19050">
            <a:solidFill>
              <a:schemeClr val="tx2"/>
            </a:solidFill>
          </a:ln>
        </c:spPr>
        <c:txPr>
          <a:bodyPr rot="0"/>
          <a:lstStyle/>
          <a:p>
            <a:pPr>
              <a:defRPr/>
            </a:pPr>
            <a:endParaRPr lang="en-US"/>
          </a:p>
        </c:txPr>
        <c:crossAx val="7049600"/>
        <c:crosses val="autoZero"/>
        <c:auto val="1"/>
        <c:lblOffset val="100"/>
        <c:baseTimeUnit val="months"/>
      </c:dateAx>
      <c:valAx>
        <c:axId val="7049600"/>
        <c:scaling>
          <c:orientation val="minMax"/>
          <c:max val="20"/>
          <c:min val="8"/>
        </c:scaling>
        <c:delete val="0"/>
        <c:axPos val="l"/>
        <c:majorGridlines>
          <c:spPr>
            <a:ln>
              <a:solidFill>
                <a:schemeClr val="tx2">
                  <a:lumMod val="20000"/>
                  <a:lumOff val="80000"/>
                </a:schemeClr>
              </a:solidFill>
            </a:ln>
          </c:spPr>
        </c:majorGridlines>
        <c:title>
          <c:tx>
            <c:rich>
              <a:bodyPr rot="-5400000" vert="horz"/>
              <a:lstStyle/>
              <a:p>
                <a:pPr>
                  <a:defRPr/>
                </a:pPr>
                <a:r>
                  <a:rPr lang="en-US"/>
                  <a:t>% of DPI (sa)</a:t>
                </a:r>
              </a:p>
            </c:rich>
          </c:tx>
          <c:layout/>
          <c:overlay val="0"/>
        </c:title>
        <c:numFmt formatCode="0" sourceLinked="0"/>
        <c:majorTickMark val="none"/>
        <c:minorTickMark val="none"/>
        <c:tickLblPos val="nextTo"/>
        <c:spPr>
          <a:ln>
            <a:noFill/>
          </a:ln>
        </c:spPr>
        <c:crossAx val="7039616"/>
        <c:crosses val="autoZero"/>
        <c:crossBetween val="between"/>
      </c:valAx>
      <c:valAx>
        <c:axId val="7051520"/>
        <c:scaling>
          <c:orientation val="minMax"/>
          <c:max val="20"/>
          <c:min val="8"/>
        </c:scaling>
        <c:delete val="0"/>
        <c:axPos val="r"/>
        <c:numFmt formatCode="General" sourceLinked="1"/>
        <c:majorTickMark val="none"/>
        <c:minorTickMark val="none"/>
        <c:tickLblPos val="none"/>
        <c:spPr>
          <a:ln>
            <a:noFill/>
          </a:ln>
        </c:spPr>
        <c:crossAx val="37224448"/>
        <c:crosses val="max"/>
        <c:crossBetween val="between"/>
      </c:valAx>
      <c:catAx>
        <c:axId val="37224448"/>
        <c:scaling>
          <c:orientation val="minMax"/>
        </c:scaling>
        <c:delete val="0"/>
        <c:axPos val="t"/>
        <c:majorTickMark val="none"/>
        <c:minorTickMark val="none"/>
        <c:tickLblPos val="none"/>
        <c:spPr>
          <a:ln>
            <a:noFill/>
          </a:ln>
        </c:spPr>
        <c:crossAx val="7051520"/>
        <c:crosses val="max"/>
        <c:auto val="1"/>
        <c:lblAlgn val="ctr"/>
        <c:lblOffset val="100"/>
        <c:noMultiLvlLbl val="0"/>
      </c:catAx>
    </c:plotArea>
    <c:legend>
      <c:legendPos val="b"/>
      <c:layout>
        <c:manualLayout>
          <c:xMode val="edge"/>
          <c:yMode val="edge"/>
          <c:x val="3.0723419359056987E-2"/>
          <c:y val="0.88408209578673047"/>
          <c:w val="0.93380782918149496"/>
          <c:h val="9.8605644201345002E-2"/>
        </c:manualLayout>
      </c:layout>
      <c:overlay val="0"/>
    </c:legend>
    <c:plotVisOnly val="1"/>
    <c:dispBlanksAs val="gap"/>
    <c:showDLblsOverMax val="0"/>
  </c:chart>
  <c:txPr>
    <a:bodyPr/>
    <a:lstStyle/>
    <a:p>
      <a:pPr>
        <a:defRPr>
          <a:solidFill>
            <a:schemeClr val="tx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750777330386"/>
          <c:y val="4.7058891111688803E-2"/>
          <c:w val="0.85720119786841797"/>
          <c:h val="0.85294240139935895"/>
        </c:manualLayout>
      </c:layout>
      <c:areaChart>
        <c:grouping val="standard"/>
        <c:varyColors val="0"/>
        <c:ser>
          <c:idx val="0"/>
          <c:order val="0"/>
          <c:tx>
            <c:v>Mortgages</c:v>
          </c:tx>
          <c:cat>
            <c:numRef>
              <c:f>data!$A$167:$A$222</c:f>
              <c:numCache>
                <c:formatCode>mmm"-"yy</c:formatCode>
                <c:ptCount val="56"/>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numCache>
            </c:numRef>
          </c:cat>
          <c:val>
            <c:numRef>
              <c:f>data!$Y$167:$Y$222</c:f>
              <c:numCache>
                <c:formatCode>0.000</c:formatCode>
                <c:ptCount val="56"/>
                <c:pt idx="0">
                  <c:v>419.59</c:v>
                </c:pt>
                <c:pt idx="1">
                  <c:v>339.779</c:v>
                </c:pt>
                <c:pt idx="2">
                  <c:v>410.12200000000001</c:v>
                </c:pt>
                <c:pt idx="3">
                  <c:v>347.209</c:v>
                </c:pt>
                <c:pt idx="4">
                  <c:v>358.96800000000002</c:v>
                </c:pt>
                <c:pt idx="5">
                  <c:v>383.67399999999992</c:v>
                </c:pt>
                <c:pt idx="6">
                  <c:v>409.46899999999988</c:v>
                </c:pt>
                <c:pt idx="7">
                  <c:v>385.31900000000002</c:v>
                </c:pt>
                <c:pt idx="8">
                  <c:v>450.17200000000008</c:v>
                </c:pt>
                <c:pt idx="9">
                  <c:v>578.03099999999984</c:v>
                </c:pt>
                <c:pt idx="10">
                  <c:v>573.10900000000004</c:v>
                </c:pt>
                <c:pt idx="11">
                  <c:v>426.202</c:v>
                </c:pt>
                <c:pt idx="12">
                  <c:v>655.673</c:v>
                </c:pt>
                <c:pt idx="13">
                  <c:v>574.12699999999984</c:v>
                </c:pt>
                <c:pt idx="14">
                  <c:v>751.7</c:v>
                </c:pt>
                <c:pt idx="15">
                  <c:v>837.38</c:v>
                </c:pt>
                <c:pt idx="16">
                  <c:v>796.56599999999992</c:v>
                </c:pt>
                <c:pt idx="17">
                  <c:v>911.58900000000006</c:v>
                </c:pt>
                <c:pt idx="18">
                  <c:v>941.92899999999997</c:v>
                </c:pt>
                <c:pt idx="19">
                  <c:v>836.9</c:v>
                </c:pt>
                <c:pt idx="20">
                  <c:v>765.02800000000002</c:v>
                </c:pt>
                <c:pt idx="21">
                  <c:v>999.19399999999996</c:v>
                </c:pt>
                <c:pt idx="22">
                  <c:v>892.0619999999999</c:v>
                </c:pt>
                <c:pt idx="23">
                  <c:v>1089.7919999999999</c:v>
                </c:pt>
                <c:pt idx="24">
                  <c:v>907.25599999999997</c:v>
                </c:pt>
                <c:pt idx="25">
                  <c:v>1062.528</c:v>
                </c:pt>
                <c:pt idx="26">
                  <c:v>1147.8589999999999</c:v>
                </c:pt>
                <c:pt idx="27">
                  <c:v>1077.2840000000001</c:v>
                </c:pt>
                <c:pt idx="28">
                  <c:v>1234.4079999999999</c:v>
                </c:pt>
                <c:pt idx="29">
                  <c:v>1163.413</c:v>
                </c:pt>
                <c:pt idx="30">
                  <c:v>910.62199999999996</c:v>
                </c:pt>
                <c:pt idx="31">
                  <c:v>649.07399999999996</c:v>
                </c:pt>
                <c:pt idx="32">
                  <c:v>828.47</c:v>
                </c:pt>
                <c:pt idx="33">
                  <c:v>775.96699999999987</c:v>
                </c:pt>
                <c:pt idx="34">
                  <c:v>690.20600000000002</c:v>
                </c:pt>
                <c:pt idx="35">
                  <c:v>438.39299999999992</c:v>
                </c:pt>
                <c:pt idx="36">
                  <c:v>294.52</c:v>
                </c:pt>
                <c:pt idx="37">
                  <c:v>-46.954999999999998</c:v>
                </c:pt>
                <c:pt idx="38">
                  <c:v>-248.398</c:v>
                </c:pt>
                <c:pt idx="39">
                  <c:v>-261.60199999999992</c:v>
                </c:pt>
                <c:pt idx="40">
                  <c:v>17.96</c:v>
                </c:pt>
                <c:pt idx="41">
                  <c:v>-176.38200000000001</c:v>
                </c:pt>
                <c:pt idx="42">
                  <c:v>-251.57400000000001</c:v>
                </c:pt>
                <c:pt idx="43">
                  <c:v>-193.88800000000001</c:v>
                </c:pt>
                <c:pt idx="44">
                  <c:v>-568.50900000000001</c:v>
                </c:pt>
                <c:pt idx="45">
                  <c:v>-290.84399999999999</c:v>
                </c:pt>
                <c:pt idx="46">
                  <c:v>-331.71499999999992</c:v>
                </c:pt>
                <c:pt idx="47">
                  <c:v>-269.89600000000002</c:v>
                </c:pt>
                <c:pt idx="48">
                  <c:v>-256.822</c:v>
                </c:pt>
                <c:pt idx="49">
                  <c:v>-238.64599999999999</c:v>
                </c:pt>
                <c:pt idx="50">
                  <c:v>-178.398</c:v>
                </c:pt>
                <c:pt idx="51">
                  <c:v>-242.58600000000001</c:v>
                </c:pt>
                <c:pt idx="52">
                  <c:v>-324.81</c:v>
                </c:pt>
                <c:pt idx="53">
                  <c:v>-206.12100000000001</c:v>
                </c:pt>
                <c:pt idx="54">
                  <c:v>-294.58699999999988</c:v>
                </c:pt>
                <c:pt idx="55">
                  <c:v>-75.459999999999994</c:v>
                </c:pt>
              </c:numCache>
            </c:numRef>
          </c:val>
        </c:ser>
        <c:ser>
          <c:idx val="1"/>
          <c:order val="1"/>
          <c:tx>
            <c:v>Consumer Credit</c:v>
          </c:tx>
          <c:cat>
            <c:numRef>
              <c:f>data!$A$167:$A$222</c:f>
              <c:numCache>
                <c:formatCode>mmm"-"yy</c:formatCode>
                <c:ptCount val="56"/>
                <c:pt idx="0">
                  <c:v>36220</c:v>
                </c:pt>
                <c:pt idx="1">
                  <c:v>36312</c:v>
                </c:pt>
                <c:pt idx="2">
                  <c:v>36404</c:v>
                </c:pt>
                <c:pt idx="3">
                  <c:v>36495</c:v>
                </c:pt>
                <c:pt idx="4">
                  <c:v>36586</c:v>
                </c:pt>
                <c:pt idx="5">
                  <c:v>36678</c:v>
                </c:pt>
                <c:pt idx="6">
                  <c:v>36770</c:v>
                </c:pt>
                <c:pt idx="7">
                  <c:v>36861</c:v>
                </c:pt>
                <c:pt idx="8">
                  <c:v>36951</c:v>
                </c:pt>
                <c:pt idx="9">
                  <c:v>37043</c:v>
                </c:pt>
                <c:pt idx="10">
                  <c:v>37135</c:v>
                </c:pt>
                <c:pt idx="11">
                  <c:v>37226</c:v>
                </c:pt>
                <c:pt idx="12">
                  <c:v>37316</c:v>
                </c:pt>
                <c:pt idx="13">
                  <c:v>37408</c:v>
                </c:pt>
                <c:pt idx="14">
                  <c:v>37500</c:v>
                </c:pt>
                <c:pt idx="15">
                  <c:v>37591</c:v>
                </c:pt>
                <c:pt idx="16">
                  <c:v>37681</c:v>
                </c:pt>
                <c:pt idx="17">
                  <c:v>37773</c:v>
                </c:pt>
                <c:pt idx="18">
                  <c:v>37865</c:v>
                </c:pt>
                <c:pt idx="19">
                  <c:v>37956</c:v>
                </c:pt>
                <c:pt idx="20">
                  <c:v>38047</c:v>
                </c:pt>
                <c:pt idx="21">
                  <c:v>38139</c:v>
                </c:pt>
                <c:pt idx="22">
                  <c:v>38231</c:v>
                </c:pt>
                <c:pt idx="23">
                  <c:v>38322</c:v>
                </c:pt>
                <c:pt idx="24">
                  <c:v>38412</c:v>
                </c:pt>
                <c:pt idx="25">
                  <c:v>38504</c:v>
                </c:pt>
                <c:pt idx="26">
                  <c:v>38596</c:v>
                </c:pt>
                <c:pt idx="27">
                  <c:v>38687</c:v>
                </c:pt>
                <c:pt idx="28">
                  <c:v>38777</c:v>
                </c:pt>
                <c:pt idx="29">
                  <c:v>38869</c:v>
                </c:pt>
                <c:pt idx="30">
                  <c:v>38961</c:v>
                </c:pt>
                <c:pt idx="31">
                  <c:v>39052</c:v>
                </c:pt>
                <c:pt idx="32">
                  <c:v>39142</c:v>
                </c:pt>
                <c:pt idx="33">
                  <c:v>39234</c:v>
                </c:pt>
                <c:pt idx="34">
                  <c:v>39326</c:v>
                </c:pt>
                <c:pt idx="35">
                  <c:v>39417</c:v>
                </c:pt>
                <c:pt idx="36">
                  <c:v>39508</c:v>
                </c:pt>
                <c:pt idx="37">
                  <c:v>39600</c:v>
                </c:pt>
                <c:pt idx="38">
                  <c:v>39692</c:v>
                </c:pt>
                <c:pt idx="39">
                  <c:v>39783</c:v>
                </c:pt>
                <c:pt idx="40">
                  <c:v>39873</c:v>
                </c:pt>
                <c:pt idx="41">
                  <c:v>39965</c:v>
                </c:pt>
                <c:pt idx="42">
                  <c:v>40057</c:v>
                </c:pt>
                <c:pt idx="43">
                  <c:v>40148</c:v>
                </c:pt>
                <c:pt idx="44">
                  <c:v>40238</c:v>
                </c:pt>
                <c:pt idx="45">
                  <c:v>40330</c:v>
                </c:pt>
                <c:pt idx="46">
                  <c:v>40422</c:v>
                </c:pt>
                <c:pt idx="47">
                  <c:v>40513</c:v>
                </c:pt>
                <c:pt idx="48">
                  <c:v>40603</c:v>
                </c:pt>
                <c:pt idx="49">
                  <c:v>40695</c:v>
                </c:pt>
                <c:pt idx="50">
                  <c:v>40787</c:v>
                </c:pt>
                <c:pt idx="51">
                  <c:v>40878</c:v>
                </c:pt>
                <c:pt idx="52">
                  <c:v>40969</c:v>
                </c:pt>
                <c:pt idx="53">
                  <c:v>41061</c:v>
                </c:pt>
                <c:pt idx="54">
                  <c:v>41153</c:v>
                </c:pt>
                <c:pt idx="55">
                  <c:v>41244</c:v>
                </c:pt>
              </c:numCache>
            </c:numRef>
          </c:cat>
          <c:val>
            <c:numRef>
              <c:f>data!$Z$167:$Z$222</c:f>
              <c:numCache>
                <c:formatCode>0.000</c:formatCode>
                <c:ptCount val="56"/>
                <c:pt idx="0">
                  <c:v>121.76900000000001</c:v>
                </c:pt>
                <c:pt idx="1">
                  <c:v>115.985</c:v>
                </c:pt>
                <c:pt idx="2">
                  <c:v>129.21700000000001</c:v>
                </c:pt>
                <c:pt idx="3">
                  <c:v>82.429000000000002</c:v>
                </c:pt>
                <c:pt idx="4">
                  <c:v>123.161</c:v>
                </c:pt>
                <c:pt idx="5">
                  <c:v>194.16900000000001</c:v>
                </c:pt>
                <c:pt idx="6">
                  <c:v>195.19300000000001</c:v>
                </c:pt>
                <c:pt idx="7">
                  <c:v>193.65700000000001</c:v>
                </c:pt>
                <c:pt idx="8">
                  <c:v>173.96600000000001</c:v>
                </c:pt>
                <c:pt idx="9">
                  <c:v>126.982</c:v>
                </c:pt>
                <c:pt idx="10">
                  <c:v>87.213999999999999</c:v>
                </c:pt>
                <c:pt idx="11">
                  <c:v>214.07400000000001</c:v>
                </c:pt>
                <c:pt idx="12">
                  <c:v>108.27</c:v>
                </c:pt>
                <c:pt idx="13">
                  <c:v>130.886</c:v>
                </c:pt>
                <c:pt idx="14">
                  <c:v>94.802000000000007</c:v>
                </c:pt>
                <c:pt idx="15">
                  <c:v>86.762</c:v>
                </c:pt>
                <c:pt idx="16">
                  <c:v>117.06</c:v>
                </c:pt>
                <c:pt idx="17">
                  <c:v>128.91999999999999</c:v>
                </c:pt>
                <c:pt idx="18">
                  <c:v>95.963999999999999</c:v>
                </c:pt>
                <c:pt idx="19">
                  <c:v>81.756</c:v>
                </c:pt>
                <c:pt idx="20">
                  <c:v>131.74100000000001</c:v>
                </c:pt>
                <c:pt idx="21">
                  <c:v>75.376999999999981</c:v>
                </c:pt>
                <c:pt idx="22">
                  <c:v>130.93299999999999</c:v>
                </c:pt>
                <c:pt idx="23">
                  <c:v>130.69300000000001</c:v>
                </c:pt>
                <c:pt idx="24">
                  <c:v>113.566</c:v>
                </c:pt>
                <c:pt idx="25">
                  <c:v>112.29</c:v>
                </c:pt>
                <c:pt idx="26">
                  <c:v>96.953999999999994</c:v>
                </c:pt>
                <c:pt idx="27">
                  <c:v>78.933999999999997</c:v>
                </c:pt>
                <c:pt idx="28">
                  <c:v>75.58</c:v>
                </c:pt>
                <c:pt idx="29">
                  <c:v>115.926</c:v>
                </c:pt>
                <c:pt idx="30">
                  <c:v>122.907</c:v>
                </c:pt>
                <c:pt idx="31">
                  <c:v>146.38399999999999</c:v>
                </c:pt>
                <c:pt idx="32">
                  <c:v>117.84</c:v>
                </c:pt>
                <c:pt idx="33">
                  <c:v>132.60900000000001</c:v>
                </c:pt>
                <c:pt idx="34">
                  <c:v>186.17699999999999</c:v>
                </c:pt>
                <c:pt idx="35">
                  <c:v>128.42699999999999</c:v>
                </c:pt>
                <c:pt idx="36">
                  <c:v>139.83000000000001</c:v>
                </c:pt>
                <c:pt idx="37">
                  <c:v>61.433</c:v>
                </c:pt>
                <c:pt idx="38">
                  <c:v>-62.122</c:v>
                </c:pt>
                <c:pt idx="39">
                  <c:v>-58.793000000000013</c:v>
                </c:pt>
                <c:pt idx="40">
                  <c:v>-80.635000000000005</c:v>
                </c:pt>
                <c:pt idx="41">
                  <c:v>-118.54600000000001</c:v>
                </c:pt>
                <c:pt idx="42">
                  <c:v>-107.67700000000001</c:v>
                </c:pt>
                <c:pt idx="43">
                  <c:v>-156.84399999999999</c:v>
                </c:pt>
                <c:pt idx="44">
                  <c:v>-75.569999999999993</c:v>
                </c:pt>
                <c:pt idx="45">
                  <c:v>-85.024000000000001</c:v>
                </c:pt>
                <c:pt idx="46">
                  <c:v>-13.407999999999999</c:v>
                </c:pt>
                <c:pt idx="47">
                  <c:v>51.087000000000003</c:v>
                </c:pt>
                <c:pt idx="48">
                  <c:v>69.296999999999997</c:v>
                </c:pt>
                <c:pt idx="49">
                  <c:v>77.315000000000012</c:v>
                </c:pt>
                <c:pt idx="50">
                  <c:v>46.755000000000003</c:v>
                </c:pt>
                <c:pt idx="51">
                  <c:v>149.94</c:v>
                </c:pt>
                <c:pt idx="52">
                  <c:v>150.48599999999999</c:v>
                </c:pt>
                <c:pt idx="53">
                  <c:v>169.55500000000001</c:v>
                </c:pt>
                <c:pt idx="54">
                  <c:v>113.50700000000001</c:v>
                </c:pt>
                <c:pt idx="55">
                  <c:v>181.69200000000001</c:v>
                </c:pt>
              </c:numCache>
            </c:numRef>
          </c:val>
        </c:ser>
        <c:dLbls>
          <c:showLegendKey val="0"/>
          <c:showVal val="0"/>
          <c:showCatName val="0"/>
          <c:showSerName val="0"/>
          <c:showPercent val="0"/>
          <c:showBubbleSize val="0"/>
        </c:dLbls>
        <c:axId val="37233408"/>
        <c:axId val="37234944"/>
      </c:areaChart>
      <c:dateAx>
        <c:axId val="37233408"/>
        <c:scaling>
          <c:orientation val="minMax"/>
          <c:max val="41274"/>
        </c:scaling>
        <c:delete val="0"/>
        <c:axPos val="b"/>
        <c:numFmt formatCode="yy" sourceLinked="0"/>
        <c:majorTickMark val="none"/>
        <c:minorTickMark val="none"/>
        <c:tickLblPos val="low"/>
        <c:spPr>
          <a:ln w="19050">
            <a:solidFill>
              <a:srgbClr val="D9D9D9"/>
            </a:solidFill>
          </a:ln>
        </c:spPr>
        <c:txPr>
          <a:bodyPr rot="0" vert="horz"/>
          <a:lstStyle/>
          <a:p>
            <a:pPr>
              <a:defRPr/>
            </a:pPr>
            <a:endParaRPr lang="en-US"/>
          </a:p>
        </c:txPr>
        <c:crossAx val="37234944"/>
        <c:crosses val="autoZero"/>
        <c:auto val="1"/>
        <c:lblOffset val="100"/>
        <c:baseTimeUnit val="months"/>
        <c:majorUnit val="12"/>
        <c:majorTimeUnit val="months"/>
        <c:minorUnit val="6"/>
        <c:minorTimeUnit val="months"/>
      </c:dateAx>
      <c:valAx>
        <c:axId val="37234944"/>
        <c:scaling>
          <c:orientation val="minMax"/>
          <c:max val="1500"/>
          <c:min val="-600"/>
        </c:scaling>
        <c:delete val="0"/>
        <c:axPos val="l"/>
        <c:majorGridlines>
          <c:spPr>
            <a:ln w="6350">
              <a:solidFill>
                <a:srgbClr val="D9D9D9"/>
              </a:solidFill>
            </a:ln>
          </c:spPr>
        </c:majorGridlines>
        <c:title>
          <c:tx>
            <c:rich>
              <a:bodyPr rot="-5400000" vert="horz"/>
              <a:lstStyle/>
              <a:p>
                <a:pPr>
                  <a:defRPr/>
                </a:pPr>
                <a:r>
                  <a:rPr lang="en-US"/>
                  <a:t>US$ bn</a:t>
                </a:r>
              </a:p>
            </c:rich>
          </c:tx>
          <c:layout/>
          <c:overlay val="0"/>
        </c:title>
        <c:numFmt formatCode="#,##0" sourceLinked="0"/>
        <c:majorTickMark val="none"/>
        <c:minorTickMark val="none"/>
        <c:tickLblPos val="nextTo"/>
        <c:spPr>
          <a:ln>
            <a:noFill/>
          </a:ln>
        </c:spPr>
        <c:txPr>
          <a:bodyPr rot="0" vert="horz"/>
          <a:lstStyle/>
          <a:p>
            <a:pPr>
              <a:defRPr/>
            </a:pPr>
            <a:endParaRPr lang="en-US"/>
          </a:p>
        </c:txPr>
        <c:crossAx val="37233408"/>
        <c:crosses val="autoZero"/>
        <c:crossBetween val="midCat"/>
        <c:majorUnit val="300"/>
      </c:valAx>
    </c:plotArea>
    <c:legend>
      <c:legendPos val="r"/>
      <c:layout>
        <c:manualLayout>
          <c:xMode val="edge"/>
          <c:yMode val="edge"/>
          <c:x val="0.71348748475148305"/>
          <c:y val="0.111205915324411"/>
          <c:w val="0.24303429425738601"/>
          <c:h val="0.175200908515701"/>
        </c:manualLayout>
      </c:layout>
      <c:overlay val="0"/>
      <c:spPr>
        <a:solidFill>
          <a:schemeClr val="bg1"/>
        </a:solidFill>
      </c:spPr>
    </c:legend>
    <c:plotVisOnly val="1"/>
    <c:dispBlanksAs val="zero"/>
    <c:showDLblsOverMax val="0"/>
  </c:chart>
  <c:spPr>
    <a:ln>
      <a:noFill/>
    </a:ln>
  </c:spPr>
  <c:txPr>
    <a:bodyPr/>
    <a:lstStyle/>
    <a:p>
      <a:pPr>
        <a:defRPr sz="900">
          <a:solidFill>
            <a:schemeClr val="tx2"/>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073048097903"/>
          <c:y val="4.6383119303871297E-2"/>
          <c:w val="0.76501128925149398"/>
          <c:h val="0.55665744273941598"/>
        </c:manualLayout>
      </c:layout>
      <c:areaChart>
        <c:grouping val="stacked"/>
        <c:varyColors val="0"/>
        <c:ser>
          <c:idx val="0"/>
          <c:order val="0"/>
          <c:tx>
            <c:strRef>
              <c:f>'[Chart in Microsoft PowerPoint]Sheet1'!$B$1</c:f>
              <c:strCache>
                <c:ptCount val="1"/>
                <c:pt idx="0">
                  <c:v>Reserves</c:v>
                </c:pt>
              </c:strCache>
            </c:strRef>
          </c:tx>
          <c:cat>
            <c:numRef>
              <c:f>'[Chart in Microsoft PowerPoint]Sheet1'!$A$2:$A$53</c:f>
              <c:numCache>
                <c:formatCode>d\-mmm\-yy</c:formatCode>
                <c:ptCount val="52"/>
                <c:pt idx="0">
                  <c:v>36616</c:v>
                </c:pt>
                <c:pt idx="1">
                  <c:v>36707</c:v>
                </c:pt>
                <c:pt idx="2">
                  <c:v>36799</c:v>
                </c:pt>
                <c:pt idx="3">
                  <c:v>36891</c:v>
                </c:pt>
                <c:pt idx="4">
                  <c:v>36981</c:v>
                </c:pt>
                <c:pt idx="5">
                  <c:v>37072</c:v>
                </c:pt>
                <c:pt idx="6">
                  <c:v>37164</c:v>
                </c:pt>
                <c:pt idx="7">
                  <c:v>37256</c:v>
                </c:pt>
                <c:pt idx="8">
                  <c:v>37346</c:v>
                </c:pt>
                <c:pt idx="9">
                  <c:v>37437</c:v>
                </c:pt>
                <c:pt idx="10">
                  <c:v>37529</c:v>
                </c:pt>
                <c:pt idx="11">
                  <c:v>37621</c:v>
                </c:pt>
                <c:pt idx="12">
                  <c:v>37711</c:v>
                </c:pt>
                <c:pt idx="13">
                  <c:v>37802</c:v>
                </c:pt>
                <c:pt idx="14">
                  <c:v>37894</c:v>
                </c:pt>
                <c:pt idx="15">
                  <c:v>37986</c:v>
                </c:pt>
                <c:pt idx="16">
                  <c:v>38077</c:v>
                </c:pt>
                <c:pt idx="17">
                  <c:v>38168</c:v>
                </c:pt>
                <c:pt idx="18">
                  <c:v>38260</c:v>
                </c:pt>
                <c:pt idx="19">
                  <c:v>38352</c:v>
                </c:pt>
                <c:pt idx="20">
                  <c:v>38442</c:v>
                </c:pt>
                <c:pt idx="21">
                  <c:v>38533</c:v>
                </c:pt>
                <c:pt idx="22">
                  <c:v>38625</c:v>
                </c:pt>
                <c:pt idx="23">
                  <c:v>38717</c:v>
                </c:pt>
                <c:pt idx="24">
                  <c:v>38807</c:v>
                </c:pt>
                <c:pt idx="25">
                  <c:v>38898</c:v>
                </c:pt>
                <c:pt idx="26">
                  <c:v>38990</c:v>
                </c:pt>
                <c:pt idx="27">
                  <c:v>39082</c:v>
                </c:pt>
                <c:pt idx="28">
                  <c:v>39172</c:v>
                </c:pt>
                <c:pt idx="29">
                  <c:v>39263</c:v>
                </c:pt>
                <c:pt idx="30">
                  <c:v>39355</c:v>
                </c:pt>
                <c:pt idx="31">
                  <c:v>39447</c:v>
                </c:pt>
                <c:pt idx="32">
                  <c:v>39538</c:v>
                </c:pt>
                <c:pt idx="33">
                  <c:v>39629</c:v>
                </c:pt>
                <c:pt idx="34">
                  <c:v>39721</c:v>
                </c:pt>
                <c:pt idx="35">
                  <c:v>39813</c:v>
                </c:pt>
                <c:pt idx="36">
                  <c:v>39903</c:v>
                </c:pt>
                <c:pt idx="37">
                  <c:v>39994</c:v>
                </c:pt>
                <c:pt idx="38">
                  <c:v>40086</c:v>
                </c:pt>
                <c:pt idx="39">
                  <c:v>40178</c:v>
                </c:pt>
                <c:pt idx="40">
                  <c:v>40268</c:v>
                </c:pt>
                <c:pt idx="41">
                  <c:v>40359</c:v>
                </c:pt>
                <c:pt idx="42">
                  <c:v>40451</c:v>
                </c:pt>
                <c:pt idx="43">
                  <c:v>40543</c:v>
                </c:pt>
                <c:pt idx="44">
                  <c:v>40633</c:v>
                </c:pt>
                <c:pt idx="45">
                  <c:v>40724</c:v>
                </c:pt>
                <c:pt idx="46">
                  <c:v>40816</c:v>
                </c:pt>
                <c:pt idx="47">
                  <c:v>40908</c:v>
                </c:pt>
                <c:pt idx="48">
                  <c:v>40999</c:v>
                </c:pt>
                <c:pt idx="49">
                  <c:v>41090</c:v>
                </c:pt>
                <c:pt idx="50">
                  <c:v>41182</c:v>
                </c:pt>
                <c:pt idx="51">
                  <c:v>41274</c:v>
                </c:pt>
              </c:numCache>
            </c:numRef>
          </c:cat>
          <c:val>
            <c:numRef>
              <c:f>'[Chart in Microsoft PowerPoint]Sheet1'!$B$2:$B$53</c:f>
              <c:numCache>
                <c:formatCode>General</c:formatCode>
                <c:ptCount val="52"/>
                <c:pt idx="0">
                  <c:v>67</c:v>
                </c:pt>
                <c:pt idx="1">
                  <c:v>69</c:v>
                </c:pt>
                <c:pt idx="2">
                  <c:v>70</c:v>
                </c:pt>
                <c:pt idx="3">
                  <c:v>71</c:v>
                </c:pt>
                <c:pt idx="4">
                  <c:v>72</c:v>
                </c:pt>
                <c:pt idx="5">
                  <c:v>73</c:v>
                </c:pt>
                <c:pt idx="6">
                  <c:v>76</c:v>
                </c:pt>
                <c:pt idx="7">
                  <c:v>80</c:v>
                </c:pt>
                <c:pt idx="8">
                  <c:v>83</c:v>
                </c:pt>
                <c:pt idx="9">
                  <c:v>82</c:v>
                </c:pt>
                <c:pt idx="10">
                  <c:v>84</c:v>
                </c:pt>
                <c:pt idx="11">
                  <c:v>85</c:v>
                </c:pt>
                <c:pt idx="12">
                  <c:v>86</c:v>
                </c:pt>
                <c:pt idx="13">
                  <c:v>86</c:v>
                </c:pt>
                <c:pt idx="14">
                  <c:v>85</c:v>
                </c:pt>
                <c:pt idx="15">
                  <c:v>86</c:v>
                </c:pt>
                <c:pt idx="16">
                  <c:v>84</c:v>
                </c:pt>
                <c:pt idx="17">
                  <c:v>84</c:v>
                </c:pt>
                <c:pt idx="18">
                  <c:v>84</c:v>
                </c:pt>
                <c:pt idx="19">
                  <c:v>82</c:v>
                </c:pt>
                <c:pt idx="20">
                  <c:v>80</c:v>
                </c:pt>
                <c:pt idx="21">
                  <c:v>79</c:v>
                </c:pt>
                <c:pt idx="22">
                  <c:v>79</c:v>
                </c:pt>
                <c:pt idx="23">
                  <c:v>77</c:v>
                </c:pt>
                <c:pt idx="24">
                  <c:v>78</c:v>
                </c:pt>
                <c:pt idx="25">
                  <c:v>78</c:v>
                </c:pt>
                <c:pt idx="26">
                  <c:v>78</c:v>
                </c:pt>
                <c:pt idx="27">
                  <c:v>78</c:v>
                </c:pt>
                <c:pt idx="28">
                  <c:v>79</c:v>
                </c:pt>
                <c:pt idx="29">
                  <c:v>81</c:v>
                </c:pt>
                <c:pt idx="30">
                  <c:v>87</c:v>
                </c:pt>
                <c:pt idx="31">
                  <c:v>103</c:v>
                </c:pt>
                <c:pt idx="32">
                  <c:v>121</c:v>
                </c:pt>
                <c:pt idx="33">
                  <c:v>145</c:v>
                </c:pt>
                <c:pt idx="34">
                  <c:v>156</c:v>
                </c:pt>
                <c:pt idx="35">
                  <c:v>174</c:v>
                </c:pt>
                <c:pt idx="36">
                  <c:v>194</c:v>
                </c:pt>
                <c:pt idx="37">
                  <c:v>211</c:v>
                </c:pt>
                <c:pt idx="38">
                  <c:v>221</c:v>
                </c:pt>
                <c:pt idx="39">
                  <c:v>229</c:v>
                </c:pt>
                <c:pt idx="40">
                  <c:v>263</c:v>
                </c:pt>
                <c:pt idx="41">
                  <c:v>252</c:v>
                </c:pt>
                <c:pt idx="42">
                  <c:v>242</c:v>
                </c:pt>
                <c:pt idx="43">
                  <c:v>231</c:v>
                </c:pt>
                <c:pt idx="44">
                  <c:v>218</c:v>
                </c:pt>
                <c:pt idx="45">
                  <c:v>208</c:v>
                </c:pt>
                <c:pt idx="46">
                  <c:v>197</c:v>
                </c:pt>
                <c:pt idx="47">
                  <c:v>191</c:v>
                </c:pt>
                <c:pt idx="48">
                  <c:v>183</c:v>
                </c:pt>
                <c:pt idx="49">
                  <c:v>177</c:v>
                </c:pt>
                <c:pt idx="50">
                  <c:v>167</c:v>
                </c:pt>
                <c:pt idx="51">
                  <c:v>162</c:v>
                </c:pt>
              </c:numCache>
            </c:numRef>
          </c:val>
        </c:ser>
        <c:ser>
          <c:idx val="1"/>
          <c:order val="1"/>
          <c:tx>
            <c:strRef>
              <c:f>'[Chart in Microsoft PowerPoint]Sheet1'!$C$1</c:f>
              <c:strCache>
                <c:ptCount val="1"/>
                <c:pt idx="0">
                  <c:v>Tangible equity</c:v>
                </c:pt>
              </c:strCache>
            </c:strRef>
          </c:tx>
          <c:cat>
            <c:numRef>
              <c:f>'[Chart in Microsoft PowerPoint]Sheet1'!$A$2:$A$53</c:f>
              <c:numCache>
                <c:formatCode>d\-mmm\-yy</c:formatCode>
                <c:ptCount val="52"/>
                <c:pt idx="0">
                  <c:v>36616</c:v>
                </c:pt>
                <c:pt idx="1">
                  <c:v>36707</c:v>
                </c:pt>
                <c:pt idx="2">
                  <c:v>36799</c:v>
                </c:pt>
                <c:pt idx="3">
                  <c:v>36891</c:v>
                </c:pt>
                <c:pt idx="4">
                  <c:v>36981</c:v>
                </c:pt>
                <c:pt idx="5">
                  <c:v>37072</c:v>
                </c:pt>
                <c:pt idx="6">
                  <c:v>37164</c:v>
                </c:pt>
                <c:pt idx="7">
                  <c:v>37256</c:v>
                </c:pt>
                <c:pt idx="8">
                  <c:v>37346</c:v>
                </c:pt>
                <c:pt idx="9">
                  <c:v>37437</c:v>
                </c:pt>
                <c:pt idx="10">
                  <c:v>37529</c:v>
                </c:pt>
                <c:pt idx="11">
                  <c:v>37621</c:v>
                </c:pt>
                <c:pt idx="12">
                  <c:v>37711</c:v>
                </c:pt>
                <c:pt idx="13">
                  <c:v>37802</c:v>
                </c:pt>
                <c:pt idx="14">
                  <c:v>37894</c:v>
                </c:pt>
                <c:pt idx="15">
                  <c:v>37986</c:v>
                </c:pt>
                <c:pt idx="16">
                  <c:v>38077</c:v>
                </c:pt>
                <c:pt idx="17">
                  <c:v>38168</c:v>
                </c:pt>
                <c:pt idx="18">
                  <c:v>38260</c:v>
                </c:pt>
                <c:pt idx="19">
                  <c:v>38352</c:v>
                </c:pt>
                <c:pt idx="20">
                  <c:v>38442</c:v>
                </c:pt>
                <c:pt idx="21">
                  <c:v>38533</c:v>
                </c:pt>
                <c:pt idx="22">
                  <c:v>38625</c:v>
                </c:pt>
                <c:pt idx="23">
                  <c:v>38717</c:v>
                </c:pt>
                <c:pt idx="24">
                  <c:v>38807</c:v>
                </c:pt>
                <c:pt idx="25">
                  <c:v>38898</c:v>
                </c:pt>
                <c:pt idx="26">
                  <c:v>38990</c:v>
                </c:pt>
                <c:pt idx="27">
                  <c:v>39082</c:v>
                </c:pt>
                <c:pt idx="28">
                  <c:v>39172</c:v>
                </c:pt>
                <c:pt idx="29">
                  <c:v>39263</c:v>
                </c:pt>
                <c:pt idx="30">
                  <c:v>39355</c:v>
                </c:pt>
                <c:pt idx="31">
                  <c:v>39447</c:v>
                </c:pt>
                <c:pt idx="32">
                  <c:v>39538</c:v>
                </c:pt>
                <c:pt idx="33">
                  <c:v>39629</c:v>
                </c:pt>
                <c:pt idx="34">
                  <c:v>39721</c:v>
                </c:pt>
                <c:pt idx="35">
                  <c:v>39813</c:v>
                </c:pt>
                <c:pt idx="36">
                  <c:v>39903</c:v>
                </c:pt>
                <c:pt idx="37">
                  <c:v>39994</c:v>
                </c:pt>
                <c:pt idx="38">
                  <c:v>40086</c:v>
                </c:pt>
                <c:pt idx="39">
                  <c:v>40178</c:v>
                </c:pt>
                <c:pt idx="40">
                  <c:v>40268</c:v>
                </c:pt>
                <c:pt idx="41">
                  <c:v>40359</c:v>
                </c:pt>
                <c:pt idx="42">
                  <c:v>40451</c:v>
                </c:pt>
                <c:pt idx="43">
                  <c:v>40543</c:v>
                </c:pt>
                <c:pt idx="44">
                  <c:v>40633</c:v>
                </c:pt>
                <c:pt idx="45">
                  <c:v>40724</c:v>
                </c:pt>
                <c:pt idx="46">
                  <c:v>40816</c:v>
                </c:pt>
                <c:pt idx="47">
                  <c:v>40908</c:v>
                </c:pt>
                <c:pt idx="48">
                  <c:v>40999</c:v>
                </c:pt>
                <c:pt idx="49">
                  <c:v>41090</c:v>
                </c:pt>
                <c:pt idx="50">
                  <c:v>41182</c:v>
                </c:pt>
                <c:pt idx="51">
                  <c:v>41274</c:v>
                </c:pt>
              </c:numCache>
            </c:numRef>
          </c:cat>
          <c:val>
            <c:numRef>
              <c:f>'[Chart in Microsoft PowerPoint]Sheet1'!$C$2:$C$53</c:f>
              <c:numCache>
                <c:formatCode>General</c:formatCode>
                <c:ptCount val="52"/>
                <c:pt idx="0">
                  <c:v>470</c:v>
                </c:pt>
                <c:pt idx="1">
                  <c:v>481</c:v>
                </c:pt>
                <c:pt idx="2">
                  <c:v>500</c:v>
                </c:pt>
                <c:pt idx="3">
                  <c:v>512</c:v>
                </c:pt>
                <c:pt idx="4">
                  <c:v>534</c:v>
                </c:pt>
                <c:pt idx="5">
                  <c:v>539</c:v>
                </c:pt>
                <c:pt idx="6">
                  <c:v>563</c:v>
                </c:pt>
                <c:pt idx="7">
                  <c:v>563</c:v>
                </c:pt>
                <c:pt idx="8">
                  <c:v>563</c:v>
                </c:pt>
                <c:pt idx="9">
                  <c:v>590</c:v>
                </c:pt>
                <c:pt idx="10">
                  <c:v>617</c:v>
                </c:pt>
                <c:pt idx="11">
                  <c:v>623</c:v>
                </c:pt>
                <c:pt idx="12">
                  <c:v>635</c:v>
                </c:pt>
                <c:pt idx="13">
                  <c:v>653</c:v>
                </c:pt>
                <c:pt idx="14">
                  <c:v>646</c:v>
                </c:pt>
                <c:pt idx="15">
                  <c:v>641</c:v>
                </c:pt>
                <c:pt idx="16">
                  <c:v>697</c:v>
                </c:pt>
                <c:pt idx="17">
                  <c:v>677</c:v>
                </c:pt>
                <c:pt idx="18">
                  <c:v>708</c:v>
                </c:pt>
                <c:pt idx="19">
                  <c:v>723</c:v>
                </c:pt>
                <c:pt idx="20">
                  <c:v>730</c:v>
                </c:pt>
                <c:pt idx="21">
                  <c:v>765</c:v>
                </c:pt>
                <c:pt idx="22">
                  <c:v>767</c:v>
                </c:pt>
                <c:pt idx="23">
                  <c:v>774</c:v>
                </c:pt>
                <c:pt idx="24">
                  <c:v>782</c:v>
                </c:pt>
                <c:pt idx="25">
                  <c:v>793</c:v>
                </c:pt>
                <c:pt idx="26">
                  <c:v>836</c:v>
                </c:pt>
                <c:pt idx="27">
                  <c:v>834</c:v>
                </c:pt>
                <c:pt idx="28">
                  <c:v>844</c:v>
                </c:pt>
                <c:pt idx="29">
                  <c:v>843</c:v>
                </c:pt>
                <c:pt idx="30">
                  <c:v>866</c:v>
                </c:pt>
                <c:pt idx="31">
                  <c:v>886</c:v>
                </c:pt>
                <c:pt idx="32">
                  <c:v>892</c:v>
                </c:pt>
                <c:pt idx="33">
                  <c:v>870</c:v>
                </c:pt>
                <c:pt idx="34">
                  <c:v>822</c:v>
                </c:pt>
                <c:pt idx="35">
                  <c:v>869</c:v>
                </c:pt>
                <c:pt idx="36">
                  <c:v>957</c:v>
                </c:pt>
                <c:pt idx="37">
                  <c:v>972</c:v>
                </c:pt>
                <c:pt idx="38">
                  <c:v>1018</c:v>
                </c:pt>
                <c:pt idx="39">
                  <c:v>1016</c:v>
                </c:pt>
                <c:pt idx="40">
                  <c:v>1035</c:v>
                </c:pt>
                <c:pt idx="41">
                  <c:v>1077</c:v>
                </c:pt>
                <c:pt idx="42">
                  <c:v>1111</c:v>
                </c:pt>
                <c:pt idx="43">
                  <c:v>1091</c:v>
                </c:pt>
                <c:pt idx="44" formatCode="#,##0">
                  <c:v>1115</c:v>
                </c:pt>
                <c:pt idx="45" formatCode="#,##0">
                  <c:v>1147</c:v>
                </c:pt>
                <c:pt idx="46" formatCode="#,##0">
                  <c:v>1187</c:v>
                </c:pt>
                <c:pt idx="47" formatCode="#,##0">
                  <c:v>1183</c:v>
                </c:pt>
                <c:pt idx="48">
                  <c:v>1197</c:v>
                </c:pt>
                <c:pt idx="49">
                  <c:v>1222</c:v>
                </c:pt>
                <c:pt idx="50" formatCode="#,##0">
                  <c:v>1255</c:v>
                </c:pt>
                <c:pt idx="51">
                  <c:v>1247</c:v>
                </c:pt>
              </c:numCache>
            </c:numRef>
          </c:val>
        </c:ser>
        <c:ser>
          <c:idx val="2"/>
          <c:order val="2"/>
          <c:tx>
            <c:strRef>
              <c:f>'[Chart in Microsoft PowerPoint]Sheet1'!$D$1</c:f>
              <c:strCache>
                <c:ptCount val="1"/>
                <c:pt idx="0">
                  <c:v>Goodwill</c:v>
                </c:pt>
              </c:strCache>
            </c:strRef>
          </c:tx>
          <c:cat>
            <c:numRef>
              <c:f>'[Chart in Microsoft PowerPoint]Sheet1'!$A$2:$A$53</c:f>
              <c:numCache>
                <c:formatCode>d\-mmm\-yy</c:formatCode>
                <c:ptCount val="52"/>
                <c:pt idx="0">
                  <c:v>36616</c:v>
                </c:pt>
                <c:pt idx="1">
                  <c:v>36707</c:v>
                </c:pt>
                <c:pt idx="2">
                  <c:v>36799</c:v>
                </c:pt>
                <c:pt idx="3">
                  <c:v>36891</c:v>
                </c:pt>
                <c:pt idx="4">
                  <c:v>36981</c:v>
                </c:pt>
                <c:pt idx="5">
                  <c:v>37072</c:v>
                </c:pt>
                <c:pt idx="6">
                  <c:v>37164</c:v>
                </c:pt>
                <c:pt idx="7">
                  <c:v>37256</c:v>
                </c:pt>
                <c:pt idx="8">
                  <c:v>37346</c:v>
                </c:pt>
                <c:pt idx="9">
                  <c:v>37437</c:v>
                </c:pt>
                <c:pt idx="10">
                  <c:v>37529</c:v>
                </c:pt>
                <c:pt idx="11">
                  <c:v>37621</c:v>
                </c:pt>
                <c:pt idx="12">
                  <c:v>37711</c:v>
                </c:pt>
                <c:pt idx="13">
                  <c:v>37802</c:v>
                </c:pt>
                <c:pt idx="14">
                  <c:v>37894</c:v>
                </c:pt>
                <c:pt idx="15">
                  <c:v>37986</c:v>
                </c:pt>
                <c:pt idx="16">
                  <c:v>38077</c:v>
                </c:pt>
                <c:pt idx="17">
                  <c:v>38168</c:v>
                </c:pt>
                <c:pt idx="18">
                  <c:v>38260</c:v>
                </c:pt>
                <c:pt idx="19">
                  <c:v>38352</c:v>
                </c:pt>
                <c:pt idx="20">
                  <c:v>38442</c:v>
                </c:pt>
                <c:pt idx="21">
                  <c:v>38533</c:v>
                </c:pt>
                <c:pt idx="22">
                  <c:v>38625</c:v>
                </c:pt>
                <c:pt idx="23">
                  <c:v>38717</c:v>
                </c:pt>
                <c:pt idx="24">
                  <c:v>38807</c:v>
                </c:pt>
                <c:pt idx="25">
                  <c:v>38898</c:v>
                </c:pt>
                <c:pt idx="26">
                  <c:v>38990</c:v>
                </c:pt>
                <c:pt idx="27">
                  <c:v>39082</c:v>
                </c:pt>
                <c:pt idx="28">
                  <c:v>39172</c:v>
                </c:pt>
                <c:pt idx="29">
                  <c:v>39263</c:v>
                </c:pt>
                <c:pt idx="30">
                  <c:v>39355</c:v>
                </c:pt>
                <c:pt idx="31">
                  <c:v>39447</c:v>
                </c:pt>
                <c:pt idx="32">
                  <c:v>39538</c:v>
                </c:pt>
                <c:pt idx="33">
                  <c:v>39629</c:v>
                </c:pt>
                <c:pt idx="34">
                  <c:v>39721</c:v>
                </c:pt>
                <c:pt idx="35">
                  <c:v>39813</c:v>
                </c:pt>
                <c:pt idx="36">
                  <c:v>39903</c:v>
                </c:pt>
                <c:pt idx="37">
                  <c:v>39994</c:v>
                </c:pt>
                <c:pt idx="38">
                  <c:v>40086</c:v>
                </c:pt>
                <c:pt idx="39">
                  <c:v>40178</c:v>
                </c:pt>
                <c:pt idx="40">
                  <c:v>40268</c:v>
                </c:pt>
                <c:pt idx="41">
                  <c:v>40359</c:v>
                </c:pt>
                <c:pt idx="42">
                  <c:v>40451</c:v>
                </c:pt>
                <c:pt idx="43">
                  <c:v>40543</c:v>
                </c:pt>
                <c:pt idx="44">
                  <c:v>40633</c:v>
                </c:pt>
                <c:pt idx="45">
                  <c:v>40724</c:v>
                </c:pt>
                <c:pt idx="46">
                  <c:v>40816</c:v>
                </c:pt>
                <c:pt idx="47">
                  <c:v>40908</c:v>
                </c:pt>
                <c:pt idx="48">
                  <c:v>40999</c:v>
                </c:pt>
                <c:pt idx="49">
                  <c:v>41090</c:v>
                </c:pt>
                <c:pt idx="50">
                  <c:v>41182</c:v>
                </c:pt>
                <c:pt idx="51">
                  <c:v>41274</c:v>
                </c:pt>
              </c:numCache>
            </c:numRef>
          </c:cat>
          <c:val>
            <c:numRef>
              <c:f>'[Chart in Microsoft PowerPoint]Sheet1'!$D$2:$D$53</c:f>
              <c:numCache>
                <c:formatCode>General</c:formatCode>
                <c:ptCount val="52"/>
                <c:pt idx="0">
                  <c:v>65</c:v>
                </c:pt>
                <c:pt idx="1">
                  <c:v>64</c:v>
                </c:pt>
                <c:pt idx="2">
                  <c:v>65</c:v>
                </c:pt>
                <c:pt idx="3">
                  <c:v>67</c:v>
                </c:pt>
                <c:pt idx="4">
                  <c:v>70</c:v>
                </c:pt>
                <c:pt idx="5">
                  <c:v>73</c:v>
                </c:pt>
                <c:pt idx="6">
                  <c:v>82</c:v>
                </c:pt>
                <c:pt idx="7">
                  <c:v>87</c:v>
                </c:pt>
                <c:pt idx="8">
                  <c:v>94</c:v>
                </c:pt>
                <c:pt idx="9">
                  <c:v>95</c:v>
                </c:pt>
                <c:pt idx="10">
                  <c:v>96</c:v>
                </c:pt>
                <c:pt idx="11">
                  <c:v>104</c:v>
                </c:pt>
                <c:pt idx="12">
                  <c:v>106</c:v>
                </c:pt>
                <c:pt idx="13">
                  <c:v>110</c:v>
                </c:pt>
                <c:pt idx="14">
                  <c:v>114</c:v>
                </c:pt>
                <c:pt idx="15">
                  <c:v>120</c:v>
                </c:pt>
                <c:pt idx="16">
                  <c:v>123</c:v>
                </c:pt>
                <c:pt idx="17">
                  <c:v>159</c:v>
                </c:pt>
                <c:pt idx="18">
                  <c:v>207</c:v>
                </c:pt>
                <c:pt idx="19">
                  <c:v>230</c:v>
                </c:pt>
                <c:pt idx="20">
                  <c:v>237</c:v>
                </c:pt>
                <c:pt idx="21">
                  <c:v>238</c:v>
                </c:pt>
                <c:pt idx="22">
                  <c:v>240</c:v>
                </c:pt>
                <c:pt idx="23">
                  <c:v>250</c:v>
                </c:pt>
                <c:pt idx="24">
                  <c:v>276</c:v>
                </c:pt>
                <c:pt idx="25">
                  <c:v>281</c:v>
                </c:pt>
                <c:pt idx="26">
                  <c:v>283</c:v>
                </c:pt>
                <c:pt idx="27">
                  <c:v>314</c:v>
                </c:pt>
                <c:pt idx="28">
                  <c:v>320</c:v>
                </c:pt>
                <c:pt idx="29">
                  <c:v>326</c:v>
                </c:pt>
                <c:pt idx="30">
                  <c:v>348</c:v>
                </c:pt>
                <c:pt idx="31">
                  <c:v>352</c:v>
                </c:pt>
                <c:pt idx="32">
                  <c:v>362</c:v>
                </c:pt>
                <c:pt idx="33">
                  <c:v>363</c:v>
                </c:pt>
                <c:pt idx="34">
                  <c:v>356</c:v>
                </c:pt>
                <c:pt idx="35">
                  <c:v>309</c:v>
                </c:pt>
                <c:pt idx="36">
                  <c:v>292</c:v>
                </c:pt>
                <c:pt idx="37">
                  <c:v>286</c:v>
                </c:pt>
                <c:pt idx="38">
                  <c:v>285</c:v>
                </c:pt>
                <c:pt idx="39">
                  <c:v>283</c:v>
                </c:pt>
                <c:pt idx="40">
                  <c:v>283</c:v>
                </c:pt>
                <c:pt idx="41">
                  <c:v>283</c:v>
                </c:pt>
                <c:pt idx="42">
                  <c:v>285</c:v>
                </c:pt>
                <c:pt idx="43">
                  <c:v>285</c:v>
                </c:pt>
                <c:pt idx="44">
                  <c:v>285</c:v>
                </c:pt>
                <c:pt idx="45">
                  <c:v>286</c:v>
                </c:pt>
                <c:pt idx="46">
                  <c:v>288</c:v>
                </c:pt>
                <c:pt idx="47">
                  <c:v>286</c:v>
                </c:pt>
                <c:pt idx="48">
                  <c:v>287</c:v>
                </c:pt>
                <c:pt idx="49">
                  <c:v>288</c:v>
                </c:pt>
                <c:pt idx="50">
                  <c:v>289</c:v>
                </c:pt>
                <c:pt idx="51">
                  <c:v>291</c:v>
                </c:pt>
              </c:numCache>
            </c:numRef>
          </c:val>
        </c:ser>
        <c:ser>
          <c:idx val="3"/>
          <c:order val="3"/>
          <c:tx>
            <c:strRef>
              <c:f>'[Chart in Microsoft PowerPoint]Sheet1'!$E$1</c:f>
              <c:strCache>
                <c:ptCount val="1"/>
                <c:pt idx="0">
                  <c:v>Other intangibles</c:v>
                </c:pt>
              </c:strCache>
            </c:strRef>
          </c:tx>
          <c:cat>
            <c:numRef>
              <c:f>'[Chart in Microsoft PowerPoint]Sheet1'!$A$2:$A$53</c:f>
              <c:numCache>
                <c:formatCode>d\-mmm\-yy</c:formatCode>
                <c:ptCount val="52"/>
                <c:pt idx="0">
                  <c:v>36616</c:v>
                </c:pt>
                <c:pt idx="1">
                  <c:v>36707</c:v>
                </c:pt>
                <c:pt idx="2">
                  <c:v>36799</c:v>
                </c:pt>
                <c:pt idx="3">
                  <c:v>36891</c:v>
                </c:pt>
                <c:pt idx="4">
                  <c:v>36981</c:v>
                </c:pt>
                <c:pt idx="5">
                  <c:v>37072</c:v>
                </c:pt>
                <c:pt idx="6">
                  <c:v>37164</c:v>
                </c:pt>
                <c:pt idx="7">
                  <c:v>37256</c:v>
                </c:pt>
                <c:pt idx="8">
                  <c:v>37346</c:v>
                </c:pt>
                <c:pt idx="9">
                  <c:v>37437</c:v>
                </c:pt>
                <c:pt idx="10">
                  <c:v>37529</c:v>
                </c:pt>
                <c:pt idx="11">
                  <c:v>37621</c:v>
                </c:pt>
                <c:pt idx="12">
                  <c:v>37711</c:v>
                </c:pt>
                <c:pt idx="13">
                  <c:v>37802</c:v>
                </c:pt>
                <c:pt idx="14">
                  <c:v>37894</c:v>
                </c:pt>
                <c:pt idx="15">
                  <c:v>37986</c:v>
                </c:pt>
                <c:pt idx="16">
                  <c:v>38077</c:v>
                </c:pt>
                <c:pt idx="17">
                  <c:v>38168</c:v>
                </c:pt>
                <c:pt idx="18">
                  <c:v>38260</c:v>
                </c:pt>
                <c:pt idx="19">
                  <c:v>38352</c:v>
                </c:pt>
                <c:pt idx="20">
                  <c:v>38442</c:v>
                </c:pt>
                <c:pt idx="21">
                  <c:v>38533</c:v>
                </c:pt>
                <c:pt idx="22">
                  <c:v>38625</c:v>
                </c:pt>
                <c:pt idx="23">
                  <c:v>38717</c:v>
                </c:pt>
                <c:pt idx="24">
                  <c:v>38807</c:v>
                </c:pt>
                <c:pt idx="25">
                  <c:v>38898</c:v>
                </c:pt>
                <c:pt idx="26">
                  <c:v>38990</c:v>
                </c:pt>
                <c:pt idx="27">
                  <c:v>39082</c:v>
                </c:pt>
                <c:pt idx="28">
                  <c:v>39172</c:v>
                </c:pt>
                <c:pt idx="29">
                  <c:v>39263</c:v>
                </c:pt>
                <c:pt idx="30">
                  <c:v>39355</c:v>
                </c:pt>
                <c:pt idx="31">
                  <c:v>39447</c:v>
                </c:pt>
                <c:pt idx="32">
                  <c:v>39538</c:v>
                </c:pt>
                <c:pt idx="33">
                  <c:v>39629</c:v>
                </c:pt>
                <c:pt idx="34">
                  <c:v>39721</c:v>
                </c:pt>
                <c:pt idx="35">
                  <c:v>39813</c:v>
                </c:pt>
                <c:pt idx="36">
                  <c:v>39903</c:v>
                </c:pt>
                <c:pt idx="37">
                  <c:v>39994</c:v>
                </c:pt>
                <c:pt idx="38">
                  <c:v>40086</c:v>
                </c:pt>
                <c:pt idx="39">
                  <c:v>40178</c:v>
                </c:pt>
                <c:pt idx="40">
                  <c:v>40268</c:v>
                </c:pt>
                <c:pt idx="41">
                  <c:v>40359</c:v>
                </c:pt>
                <c:pt idx="42">
                  <c:v>40451</c:v>
                </c:pt>
                <c:pt idx="43">
                  <c:v>40543</c:v>
                </c:pt>
                <c:pt idx="44">
                  <c:v>40633</c:v>
                </c:pt>
                <c:pt idx="45">
                  <c:v>40724</c:v>
                </c:pt>
                <c:pt idx="46">
                  <c:v>40816</c:v>
                </c:pt>
                <c:pt idx="47">
                  <c:v>40908</c:v>
                </c:pt>
                <c:pt idx="48">
                  <c:v>40999</c:v>
                </c:pt>
                <c:pt idx="49">
                  <c:v>41090</c:v>
                </c:pt>
                <c:pt idx="50">
                  <c:v>41182</c:v>
                </c:pt>
                <c:pt idx="51">
                  <c:v>41274</c:v>
                </c:pt>
              </c:numCache>
            </c:numRef>
          </c:cat>
          <c:val>
            <c:numRef>
              <c:f>'[Chart in Microsoft PowerPoint]Sheet1'!$E$2:$E$53</c:f>
              <c:numCache>
                <c:formatCode>General</c:formatCode>
                <c:ptCount val="52"/>
                <c:pt idx="0">
                  <c:v>52</c:v>
                </c:pt>
                <c:pt idx="1">
                  <c:v>54</c:v>
                </c:pt>
                <c:pt idx="2">
                  <c:v>56</c:v>
                </c:pt>
                <c:pt idx="3">
                  <c:v>54</c:v>
                </c:pt>
                <c:pt idx="4">
                  <c:v>50</c:v>
                </c:pt>
                <c:pt idx="5">
                  <c:v>54</c:v>
                </c:pt>
                <c:pt idx="6">
                  <c:v>53</c:v>
                </c:pt>
                <c:pt idx="7">
                  <c:v>57</c:v>
                </c:pt>
                <c:pt idx="8">
                  <c:v>64</c:v>
                </c:pt>
                <c:pt idx="9">
                  <c:v>59</c:v>
                </c:pt>
                <c:pt idx="10">
                  <c:v>49</c:v>
                </c:pt>
                <c:pt idx="11">
                  <c:v>49</c:v>
                </c:pt>
                <c:pt idx="12">
                  <c:v>50</c:v>
                </c:pt>
                <c:pt idx="13">
                  <c:v>49</c:v>
                </c:pt>
                <c:pt idx="14">
                  <c:v>57</c:v>
                </c:pt>
                <c:pt idx="15">
                  <c:v>70</c:v>
                </c:pt>
                <c:pt idx="16">
                  <c:v>66</c:v>
                </c:pt>
                <c:pt idx="17">
                  <c:v>82</c:v>
                </c:pt>
                <c:pt idx="18">
                  <c:v>86</c:v>
                </c:pt>
                <c:pt idx="19">
                  <c:v>86</c:v>
                </c:pt>
                <c:pt idx="20">
                  <c:v>89</c:v>
                </c:pt>
                <c:pt idx="21">
                  <c:v>84</c:v>
                </c:pt>
                <c:pt idx="22">
                  <c:v>90</c:v>
                </c:pt>
                <c:pt idx="23">
                  <c:v>95</c:v>
                </c:pt>
                <c:pt idx="24">
                  <c:v>104</c:v>
                </c:pt>
                <c:pt idx="25">
                  <c:v>110</c:v>
                </c:pt>
                <c:pt idx="26">
                  <c:v>105</c:v>
                </c:pt>
                <c:pt idx="27">
                  <c:v>99</c:v>
                </c:pt>
                <c:pt idx="28">
                  <c:v>104</c:v>
                </c:pt>
                <c:pt idx="29">
                  <c:v>110</c:v>
                </c:pt>
                <c:pt idx="30">
                  <c:v>113</c:v>
                </c:pt>
                <c:pt idx="31">
                  <c:v>110</c:v>
                </c:pt>
                <c:pt idx="32">
                  <c:v>107</c:v>
                </c:pt>
                <c:pt idx="33">
                  <c:v>118</c:v>
                </c:pt>
                <c:pt idx="34">
                  <c:v>128</c:v>
                </c:pt>
                <c:pt idx="35">
                  <c:v>112</c:v>
                </c:pt>
                <c:pt idx="36">
                  <c:v>111</c:v>
                </c:pt>
                <c:pt idx="37">
                  <c:v>125</c:v>
                </c:pt>
                <c:pt idx="38">
                  <c:v>120</c:v>
                </c:pt>
                <c:pt idx="39">
                  <c:v>125</c:v>
                </c:pt>
                <c:pt idx="40">
                  <c:v>122</c:v>
                </c:pt>
                <c:pt idx="41">
                  <c:v>107</c:v>
                </c:pt>
                <c:pt idx="42">
                  <c:v>99</c:v>
                </c:pt>
                <c:pt idx="43">
                  <c:v>109</c:v>
                </c:pt>
                <c:pt idx="44">
                  <c:v>109</c:v>
                </c:pt>
                <c:pt idx="45">
                  <c:v>102</c:v>
                </c:pt>
                <c:pt idx="46">
                  <c:v>85</c:v>
                </c:pt>
                <c:pt idx="47">
                  <c:v>82</c:v>
                </c:pt>
                <c:pt idx="48">
                  <c:v>85</c:v>
                </c:pt>
                <c:pt idx="49">
                  <c:v>79</c:v>
                </c:pt>
                <c:pt idx="50">
                  <c:v>75</c:v>
                </c:pt>
                <c:pt idx="51">
                  <c:v>75</c:v>
                </c:pt>
              </c:numCache>
            </c:numRef>
          </c:val>
        </c:ser>
        <c:dLbls>
          <c:showLegendKey val="0"/>
          <c:showVal val="0"/>
          <c:showCatName val="0"/>
          <c:showSerName val="0"/>
          <c:showPercent val="0"/>
          <c:showBubbleSize val="0"/>
        </c:dLbls>
        <c:axId val="37262080"/>
        <c:axId val="37263616"/>
      </c:areaChart>
      <c:dateAx>
        <c:axId val="37262080"/>
        <c:scaling>
          <c:orientation val="minMax"/>
        </c:scaling>
        <c:delete val="0"/>
        <c:axPos val="b"/>
        <c:numFmt formatCode="yyyy" sourceLinked="0"/>
        <c:majorTickMark val="none"/>
        <c:minorTickMark val="none"/>
        <c:tickLblPos val="nextTo"/>
        <c:spPr>
          <a:ln w="19050">
            <a:solidFill>
              <a:srgbClr val="7F7F7F"/>
            </a:solidFill>
          </a:ln>
        </c:spPr>
        <c:crossAx val="37263616"/>
        <c:crosses val="autoZero"/>
        <c:auto val="1"/>
        <c:lblOffset val="100"/>
        <c:baseTimeUnit val="months"/>
        <c:majorUnit val="12"/>
        <c:majorTimeUnit val="months"/>
      </c:dateAx>
      <c:valAx>
        <c:axId val="37263616"/>
        <c:scaling>
          <c:orientation val="minMax"/>
        </c:scaling>
        <c:delete val="0"/>
        <c:axPos val="l"/>
        <c:majorGridlines>
          <c:spPr>
            <a:ln w="6350">
              <a:solidFill>
                <a:srgbClr val="D9D9D9"/>
              </a:solidFill>
            </a:ln>
          </c:spPr>
        </c:majorGridlines>
        <c:title>
          <c:tx>
            <c:rich>
              <a:bodyPr rot="-5400000" vert="horz"/>
              <a:lstStyle/>
              <a:p>
                <a:pPr>
                  <a:defRPr/>
                </a:pPr>
                <a:r>
                  <a:rPr lang="en-US"/>
                  <a:t>US$ bn</a:t>
                </a:r>
              </a:p>
            </c:rich>
          </c:tx>
          <c:layout>
            <c:manualLayout>
              <c:xMode val="edge"/>
              <c:yMode val="edge"/>
              <c:x val="0"/>
              <c:y val="0.15622221077229401"/>
            </c:manualLayout>
          </c:layout>
          <c:overlay val="0"/>
        </c:title>
        <c:numFmt formatCode="#,##0" sourceLinked="0"/>
        <c:majorTickMark val="none"/>
        <c:minorTickMark val="none"/>
        <c:tickLblPos val="nextTo"/>
        <c:spPr>
          <a:ln>
            <a:noFill/>
          </a:ln>
        </c:spPr>
        <c:crossAx val="37262080"/>
        <c:crosses val="autoZero"/>
        <c:crossBetween val="midCat"/>
      </c:valAx>
    </c:plotArea>
    <c:legend>
      <c:legendPos val="b"/>
      <c:layout>
        <c:manualLayout>
          <c:xMode val="edge"/>
          <c:yMode val="edge"/>
          <c:x val="4.6666995115292702E-2"/>
          <c:y val="0.84761486214118398"/>
          <c:w val="0.94442649247297195"/>
          <c:h val="0.14312585053600799"/>
        </c:manualLayout>
      </c:layout>
      <c:overlay val="0"/>
    </c:legend>
    <c:plotVisOnly val="1"/>
    <c:dispBlanksAs val="zero"/>
    <c:showDLblsOverMax val="0"/>
  </c:chart>
  <c:spPr>
    <a:ln>
      <a:noFill/>
    </a:ln>
  </c:spPr>
  <c:txPr>
    <a:bodyPr/>
    <a:lstStyle/>
    <a:p>
      <a:pPr>
        <a:defRPr sz="900">
          <a:solidFill>
            <a:schemeClr val="tx2"/>
          </a:solidFil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0.71182</cdr:x>
      <cdr:y>0.35409</cdr:y>
    </cdr:from>
    <cdr:to>
      <cdr:x>0.78322</cdr:x>
      <cdr:y>0.52505</cdr:y>
    </cdr:to>
    <cdr:sp macro="" textlink="">
      <cdr:nvSpPr>
        <cdr:cNvPr id="32773" name="Line 5"/>
        <cdr:cNvSpPr>
          <a:spLocks xmlns:a="http://schemas.openxmlformats.org/drawingml/2006/main" noChangeShapeType="1"/>
        </cdr:cNvSpPr>
      </cdr:nvSpPr>
      <cdr:spPr bwMode="auto">
        <a:xfrm xmlns:a="http://schemas.openxmlformats.org/drawingml/2006/main" flipH="1">
          <a:off x="1939104" y="866775"/>
          <a:ext cx="194495" cy="418509"/>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0.70125</cdr:x>
      <cdr:y>0.09939</cdr:y>
    </cdr:from>
    <cdr:to>
      <cdr:x>0.99508</cdr:x>
      <cdr:y>0.28662</cdr:y>
    </cdr:to>
    <cdr:sp macro="" textlink="">
      <cdr:nvSpPr>
        <cdr:cNvPr id="32772" name="Text Box 4"/>
        <cdr:cNvSpPr txBox="1">
          <a:spLocks xmlns:a="http://schemas.openxmlformats.org/drawingml/2006/main" noChangeArrowheads="1"/>
        </cdr:cNvSpPr>
      </cdr:nvSpPr>
      <cdr:spPr bwMode="auto">
        <a:xfrm xmlns:a="http://schemas.openxmlformats.org/drawingml/2006/main">
          <a:off x="1910321" y="217292"/>
          <a:ext cx="800433" cy="40934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r" rtl="0">
            <a:defRPr sz="1000"/>
          </a:pPr>
          <a:r>
            <a:rPr lang="en-US" sz="1000" b="0" i="0" u="none" strike="noStrike" baseline="0" dirty="0">
              <a:solidFill>
                <a:schemeClr val="bg1"/>
              </a:solidFill>
              <a:latin typeface="Arial Narrow" pitchFamily="34" charset="0"/>
              <a:cs typeface="Arial" pitchFamily="34" charset="0"/>
            </a:rPr>
            <a:t>L</a:t>
          </a:r>
          <a:r>
            <a:rPr lang="en-US" sz="1000" b="0" i="0" u="none" strike="noStrike" baseline="0" dirty="0">
              <a:solidFill>
                <a:schemeClr val="bg2">
                  <a:lumMod val="20000"/>
                  <a:lumOff val="80000"/>
                </a:schemeClr>
              </a:solidFill>
              <a:latin typeface="Arial Narrow" pitchFamily="34" charset="0"/>
              <a:cs typeface="Arial" pitchFamily="34" charset="0"/>
            </a:rPr>
            <a:t>ong-term</a:t>
          </a:r>
        </a:p>
        <a:p xmlns:a="http://schemas.openxmlformats.org/drawingml/2006/main">
          <a:pPr algn="r" rtl="0">
            <a:defRPr sz="1000"/>
          </a:pPr>
          <a:r>
            <a:rPr lang="en-US" sz="1000" b="0" i="0" u="none" strike="noStrike" baseline="0" dirty="0">
              <a:solidFill>
                <a:schemeClr val="bg2">
                  <a:lumMod val="20000"/>
                  <a:lumOff val="80000"/>
                </a:schemeClr>
              </a:solidFill>
              <a:latin typeface="Arial Narrow" pitchFamily="34" charset="0"/>
              <a:cs typeface="Arial" pitchFamily="34" charset="0"/>
            </a:rPr>
            <a:t>average</a:t>
          </a:r>
        </a:p>
      </cdr:txBody>
    </cdr:sp>
  </cdr:relSizeAnchor>
</c:userShapes>
</file>

<file path=ppt/drawings/drawing2.xml><?xml version="1.0" encoding="utf-8"?>
<c:userShapes xmlns:c="http://schemas.openxmlformats.org/drawingml/2006/chart">
  <cdr:relSizeAnchor xmlns:cdr="http://schemas.openxmlformats.org/drawingml/2006/chartDrawing">
    <cdr:from>
      <cdr:x>0.86381</cdr:x>
      <cdr:y>0.0342</cdr:y>
    </cdr:from>
    <cdr:to>
      <cdr:x>0.95031</cdr:x>
      <cdr:y>0.15748</cdr:y>
    </cdr:to>
    <cdr:sp macro="" textlink="">
      <cdr:nvSpPr>
        <cdr:cNvPr id="7171" name="Oval 3"/>
        <cdr:cNvSpPr>
          <a:spLocks xmlns:a="http://schemas.openxmlformats.org/drawingml/2006/main" noChangeArrowheads="1"/>
        </cdr:cNvSpPr>
      </cdr:nvSpPr>
      <cdr:spPr bwMode="auto">
        <a:xfrm xmlns:a="http://schemas.openxmlformats.org/drawingml/2006/main">
          <a:off x="2114550" y="82741"/>
          <a:ext cx="211732" cy="298260"/>
        </a:xfrm>
        <a:prstGeom xmlns:a="http://schemas.openxmlformats.org/drawingml/2006/main" prst="ellipse">
          <a:avLst/>
        </a:prstGeom>
        <a:noFill xmlns:a="http://schemas.openxmlformats.org/drawingml/2006/main"/>
        <a:ln xmlns:a="http://schemas.openxmlformats.org/drawingml/2006/main" w="9525">
          <a:solidFill>
            <a:srgbClr xmlns:mc="http://schemas.openxmlformats.org/markup-compatibility/2006" xmlns:a14="http://schemas.microsoft.com/office/drawing/2010/main" val="AAA19A" mc:Ignorable="a14" a14:legacySpreadsheetColorIndex="33"/>
          </a:solidFill>
          <a:round/>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1DD80-BEF4-453B-8285-D60524649A52}" type="datetimeFigureOut">
              <a:rPr lang="en-US" smtClean="0"/>
              <a:t>4/18/2013</a:t>
            </a:fld>
            <a:endParaRPr lang="en-US"/>
          </a:p>
        </p:txBody>
      </p:sp>
      <p:sp>
        <p:nvSpPr>
          <p:cNvPr id="4" name="Slide Image Placeholder 3"/>
          <p:cNvSpPr>
            <a:spLocks noGrp="1" noRot="1" noChangeAspect="1"/>
          </p:cNvSpPr>
          <p:nvPr>
            <p:ph type="sldImg" idx="2"/>
          </p:nvPr>
        </p:nvSpPr>
        <p:spPr>
          <a:xfrm>
            <a:off x="2209800" y="304800"/>
            <a:ext cx="2743200" cy="2057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438400"/>
            <a:ext cx="5486400" cy="6019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C9A6E-7DB7-4845-BFE9-1BE84105AF27}" type="slidenum">
              <a:rPr lang="en-US" smtClean="0"/>
              <a:t>‹#›</a:t>
            </a:fld>
            <a:endParaRPr lang="en-US"/>
          </a:p>
        </p:txBody>
      </p:sp>
    </p:spTree>
    <p:extLst>
      <p:ext uri="{BB962C8B-B14F-4D97-AF65-F5344CB8AC3E}">
        <p14:creationId xmlns:p14="http://schemas.microsoft.com/office/powerpoint/2010/main" val="220013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1</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9486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10</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5641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11</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94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0225" y="381000"/>
            <a:ext cx="3551238" cy="2662238"/>
          </a:xfrm>
        </p:spPr>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2</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7432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3</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23321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4</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81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66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6</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4901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7</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9458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8</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0107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solidFill>
                  <a:prstClr val="black"/>
                </a:solidFill>
              </a:rPr>
              <a:pPr/>
              <a:t>9</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28889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3" name="Title 1"/>
          <p:cNvSpPr>
            <a:spLocks noGrp="1"/>
          </p:cNvSpPr>
          <p:nvPr>
            <p:ph type="ctrTitle" hasCustomPrompt="1"/>
          </p:nvPr>
        </p:nvSpPr>
        <p:spPr>
          <a:xfrm>
            <a:off x="4193142" y="2625224"/>
            <a:ext cx="4605338" cy="917583"/>
          </a:xfrm>
        </p:spPr>
        <p:txBody>
          <a:bodyPr lIns="0" tIns="0" rIns="0" bIns="0" anchor="t" anchorCtr="0">
            <a:noAutofit/>
          </a:bodyPr>
          <a:lstStyle>
            <a:lvl1pPr>
              <a:defRPr sz="2600" b="1">
                <a:solidFill>
                  <a:schemeClr val="tx1"/>
                </a:solidFill>
                <a:latin typeface="+mj-lt"/>
                <a:ea typeface="Tahoma" pitchFamily="34" charset="0"/>
                <a:cs typeface="Tahoma" pitchFamily="34" charset="0"/>
              </a:defRPr>
            </a:lvl1pPr>
          </a:lstStyle>
          <a:p>
            <a:r>
              <a:rPr lang="en-GB" dirty="0" smtClean="0"/>
              <a:t>Presentation title (26pt Bold)</a:t>
            </a:r>
            <a:endParaRPr dirty="0"/>
          </a:p>
        </p:txBody>
      </p:sp>
      <p:sp>
        <p:nvSpPr>
          <p:cNvPr id="15" name="Text Placeholder 4"/>
          <p:cNvSpPr>
            <a:spLocks noGrp="1"/>
          </p:cNvSpPr>
          <p:nvPr>
            <p:ph type="body" sz="quarter" idx="11" hasCustomPrompt="1"/>
          </p:nvPr>
        </p:nvSpPr>
        <p:spPr>
          <a:xfrm>
            <a:off x="4193142" y="3385612"/>
            <a:ext cx="4610420" cy="425450"/>
          </a:xfrm>
          <a:prstGeom prst="rect">
            <a:avLst/>
          </a:prstGeom>
        </p:spPr>
        <p:txBody>
          <a:bodyPr lIns="0" tIns="0" rIns="0" bIns="0" anchor="t" anchorCtr="0">
            <a:noAutofit/>
          </a:bodyPr>
          <a:lstStyle>
            <a:lvl1pPr>
              <a:defRPr sz="1800" b="1">
                <a:solidFill>
                  <a:schemeClr val="tx1"/>
                </a:solidFill>
                <a:latin typeface="+mj-lt"/>
              </a:defRPr>
            </a:lvl1pPr>
          </a:lstStyle>
          <a:p>
            <a:pPr lvl="0"/>
            <a:r>
              <a:rPr dirty="0"/>
              <a:t>Presenter Name / </a:t>
            </a:r>
            <a:r>
              <a:rPr dirty="0" smtClean="0"/>
              <a:t>Title</a:t>
            </a:r>
            <a:r>
              <a:rPr lang="en-GB" dirty="0" smtClean="0"/>
              <a:t> (18pt Bold)</a:t>
            </a:r>
            <a:endParaRPr dirty="0"/>
          </a:p>
        </p:txBody>
      </p:sp>
      <p:sp>
        <p:nvSpPr>
          <p:cNvPr id="3" name="Text Placeholder 2"/>
          <p:cNvSpPr>
            <a:spLocks noGrp="1"/>
          </p:cNvSpPr>
          <p:nvPr>
            <p:ph type="body" sz="quarter" idx="12" hasCustomPrompt="1"/>
          </p:nvPr>
        </p:nvSpPr>
        <p:spPr>
          <a:xfrm>
            <a:off x="4193142" y="4145728"/>
            <a:ext cx="4616142" cy="321149"/>
          </a:xfrm>
          <a:prstGeom prst="rect">
            <a:avLst/>
          </a:prstGeom>
        </p:spPr>
        <p:txBody>
          <a:bodyPr lIns="0" tIns="0" rIns="0" bIns="0"/>
          <a:lstStyle>
            <a:lvl1pPr>
              <a:defRPr sz="1600" b="0">
                <a:solidFill>
                  <a:schemeClr val="tx1"/>
                </a:solidFill>
              </a:defRPr>
            </a:lvl1pPr>
          </a:lstStyle>
          <a:p>
            <a:pPr lvl="0"/>
            <a:r>
              <a:rPr dirty="0" smtClean="0"/>
              <a:t>Date</a:t>
            </a:r>
            <a:r>
              <a:rPr lang="en-GB" dirty="0" smtClean="0"/>
              <a:t> (16pt)</a:t>
            </a:r>
            <a:endParaRPr dirty="0"/>
          </a:p>
        </p:txBody>
      </p:sp>
    </p:spTree>
    <p:extLst>
      <p:ext uri="{BB962C8B-B14F-4D97-AF65-F5344CB8AC3E}">
        <p14:creationId xmlns:p14="http://schemas.microsoft.com/office/powerpoint/2010/main" val="394138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N:\DATA\Global Sales and Marketing\MIG Presentations\Images\Corporate Logos\BlackRock® Logo (2011) DO NOT USE\BR_emf\BlackRock®_Printed_1000Pix.emf"/>
          <p:cNvPicPr>
            <a:picLocks noChangeAspect="1" noChangeArrowheads="1"/>
          </p:cNvPicPr>
          <p:nvPr/>
        </p:nvPicPr>
        <p:blipFill>
          <a:blip r:embed="rId2" cstate="print">
            <a:lum bright="100000" contrast="-70000"/>
            <a:extLst>
              <a:ext uri="{28A0092B-C50C-407E-A947-70E740481C1C}">
                <a14:useLocalDpi xmlns:a14="http://schemas.microsoft.com/office/drawing/2010/main" val="0"/>
              </a:ext>
            </a:extLst>
          </a:blip>
          <a:srcRect/>
          <a:stretch>
            <a:fillRect/>
          </a:stretch>
        </p:blipFill>
        <p:spPr bwMode="black">
          <a:xfrm>
            <a:off x="317500" y="6587996"/>
            <a:ext cx="1050525" cy="1535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9525" y="6439633"/>
            <a:ext cx="9151200" cy="0"/>
          </a:xfrm>
          <a:prstGeom prst="line">
            <a:avLst/>
          </a:prstGeom>
          <a:ln w="9525">
            <a:solidFill>
              <a:srgbClr val="E6EBEE"/>
            </a:solidFill>
          </a:ln>
        </p:spPr>
        <p:style>
          <a:lnRef idx="1">
            <a:schemeClr val="accent1"/>
          </a:lnRef>
          <a:fillRef idx="0">
            <a:schemeClr val="accent1"/>
          </a:fillRef>
          <a:effectRef idx="0">
            <a:schemeClr val="accent1"/>
          </a:effectRef>
          <a:fontRef idx="minor">
            <a:schemeClr val="tx1"/>
          </a:fontRef>
        </p:style>
      </p:cxnSp>
      <p:sp>
        <p:nvSpPr>
          <p:cNvPr id="8"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3" name="Slide Number Placeholder 2"/>
          <p:cNvSpPr>
            <a:spLocks noGrp="1"/>
          </p:cNvSpPr>
          <p:nvPr>
            <p:ph type="sldNum" sz="quarter" idx="11"/>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26869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06035" y="1356985"/>
            <a:ext cx="8503003" cy="4777115"/>
          </a:xfrm>
        </p:spPr>
        <p:txBody>
          <a:bodyPr/>
          <a:lstStyle>
            <a:lvl1pPr marL="447675" marR="0" indent="-447675" algn="l" defTabSz="914400" rtl="0" eaLnBrk="1" fontAlgn="auto" latinLnBrk="0" hangingPunct="1">
              <a:lnSpc>
                <a:spcPct val="100000"/>
              </a:lnSpc>
              <a:spcBef>
                <a:spcPts val="700"/>
              </a:spcBef>
              <a:spcAft>
                <a:spcPts val="0"/>
              </a:spcAft>
              <a:buClrTx/>
              <a:buSzTx/>
              <a:buFont typeface="+mj-lt"/>
              <a:buAutoNum type="arabicPeriod"/>
              <a:tabLst/>
              <a:defRPr/>
            </a:lvl1pPr>
          </a:lstStyle>
          <a:p>
            <a:pPr marL="447675" marR="0" lvl="0" indent="-447675" algn="l" defTabSz="914400" rtl="0" eaLnBrk="1" fontAlgn="auto" latinLnBrk="0" hangingPunct="1">
              <a:lnSpc>
                <a:spcPct val="100000"/>
              </a:lnSpc>
              <a:spcBef>
                <a:spcPts val="700"/>
              </a:spcBef>
              <a:spcAft>
                <a:spcPts val="0"/>
              </a:spcAft>
              <a:buClrTx/>
              <a:buSzTx/>
              <a:buFont typeface="+mj-lt"/>
              <a:buAutoNum type="arabicPeriod"/>
              <a:tabLst/>
              <a:defRPr/>
            </a:pPr>
            <a:r>
              <a:rPr lang="en-GB" dirty="0" smtClean="0"/>
              <a:t>Click to add text (18pt Bold) – each line has automatic numbering on this Table of Contents layout.</a:t>
            </a:r>
          </a:p>
          <a:p>
            <a:pPr lvl="1"/>
            <a:r>
              <a:rPr dirty="0" smtClean="0"/>
              <a:t>Second level</a:t>
            </a:r>
          </a:p>
          <a:p>
            <a:pPr lvl="2"/>
            <a:r>
              <a:rPr dirty="0" smtClean="0"/>
              <a:t>Third </a:t>
            </a:r>
            <a:r>
              <a:rPr dirty="0"/>
              <a:t>level</a:t>
            </a:r>
          </a:p>
          <a:p>
            <a:pPr lvl="3"/>
            <a:r>
              <a:rPr dirty="0"/>
              <a:t>Fourth level</a:t>
            </a:r>
          </a:p>
          <a:p>
            <a:pPr lvl="4"/>
            <a:r>
              <a:rPr dirty="0"/>
              <a:t>Fifth level</a:t>
            </a:r>
          </a:p>
        </p:txBody>
      </p:sp>
      <p:sp>
        <p:nvSpPr>
          <p:cNvPr id="5"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2"/>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10370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liance ">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15560" y="1169672"/>
            <a:ext cx="8493478" cy="4964428"/>
          </a:xfrm>
        </p:spPr>
        <p:txBody>
          <a:bodyPr>
            <a:noAutofit/>
          </a:bodyPr>
          <a:lstStyle>
            <a:lvl1pPr>
              <a:defRPr sz="800" b="0"/>
            </a:lvl1pPr>
            <a:lvl2pPr>
              <a:defRPr sz="800"/>
            </a:lvl2pPr>
            <a:lvl3pPr>
              <a:defRPr sz="800"/>
            </a:lvl3pPr>
            <a:lvl4pPr>
              <a:defRPr sz="800"/>
            </a:lvl4pPr>
            <a:lvl5pPr>
              <a:defRPr sz="800"/>
            </a:lvl5pPr>
          </a:lstStyle>
          <a:p>
            <a:pPr lvl="0"/>
            <a:r>
              <a:rPr lang="en-GB" dirty="0" smtClean="0"/>
              <a:t>Click to add text – (8pt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5"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2"/>
          </p:nvPr>
        </p:nvSpPr>
        <p:spPr/>
        <p:txBody>
          <a:bodyPr/>
          <a:lstStyle/>
          <a:p>
            <a:fld id="{5F0AC77C-B430-4F09-AFA1-F7170F24129A}"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29486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4" name="Picture 3" descr="BlackRock®_Projected_1000Pix"/>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97" t="-6072" r="-952" b="-4020"/>
          <a:stretch/>
        </p:blipFill>
        <p:spPr bwMode="black">
          <a:xfrm>
            <a:off x="1742303" y="2990335"/>
            <a:ext cx="5659394" cy="877330"/>
          </a:xfrm>
          <a:prstGeom prst="rect">
            <a:avLst/>
          </a:prstGeom>
          <a:noFill/>
        </p:spPr>
      </p:pic>
    </p:spTree>
    <p:extLst>
      <p:ext uri="{BB962C8B-B14F-4D97-AF65-F5344CB8AC3E}">
        <p14:creationId xmlns:p14="http://schemas.microsoft.com/office/powerpoint/2010/main" val="15164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3" name="Title 1"/>
          <p:cNvSpPr>
            <a:spLocks noGrp="1"/>
          </p:cNvSpPr>
          <p:nvPr>
            <p:ph type="ctrTitle" hasCustomPrompt="1"/>
          </p:nvPr>
        </p:nvSpPr>
        <p:spPr>
          <a:xfrm>
            <a:off x="4193142" y="2625224"/>
            <a:ext cx="4605338" cy="917583"/>
          </a:xfrm>
        </p:spPr>
        <p:txBody>
          <a:bodyPr lIns="0" tIns="0" rIns="0" bIns="0" anchor="t" anchorCtr="0">
            <a:noAutofit/>
          </a:bodyPr>
          <a:lstStyle>
            <a:lvl1pPr>
              <a:defRPr sz="2600" b="1">
                <a:solidFill>
                  <a:schemeClr val="tx1"/>
                </a:solidFill>
                <a:latin typeface="+mj-lt"/>
                <a:ea typeface="Tahoma" pitchFamily="34" charset="0"/>
                <a:cs typeface="Tahoma" pitchFamily="34" charset="0"/>
              </a:defRPr>
            </a:lvl1pPr>
          </a:lstStyle>
          <a:p>
            <a:r>
              <a:rPr lang="en-GB" dirty="0" smtClean="0"/>
              <a:t>Presentation title (26pt Bold)</a:t>
            </a:r>
            <a:endParaRPr dirty="0"/>
          </a:p>
        </p:txBody>
      </p:sp>
      <p:sp>
        <p:nvSpPr>
          <p:cNvPr id="15" name="Text Placeholder 4"/>
          <p:cNvSpPr>
            <a:spLocks noGrp="1"/>
          </p:cNvSpPr>
          <p:nvPr>
            <p:ph type="body" sz="quarter" idx="11" hasCustomPrompt="1"/>
          </p:nvPr>
        </p:nvSpPr>
        <p:spPr>
          <a:xfrm>
            <a:off x="4193142" y="3385612"/>
            <a:ext cx="4610420" cy="425450"/>
          </a:xfrm>
          <a:prstGeom prst="rect">
            <a:avLst/>
          </a:prstGeom>
        </p:spPr>
        <p:txBody>
          <a:bodyPr lIns="0" tIns="0" rIns="0" bIns="0" anchor="t" anchorCtr="0">
            <a:noAutofit/>
          </a:bodyPr>
          <a:lstStyle>
            <a:lvl1pPr>
              <a:defRPr sz="1800" b="1">
                <a:solidFill>
                  <a:schemeClr val="tx1"/>
                </a:solidFill>
                <a:latin typeface="+mj-lt"/>
              </a:defRPr>
            </a:lvl1pPr>
          </a:lstStyle>
          <a:p>
            <a:pPr lvl="0"/>
            <a:r>
              <a:rPr dirty="0"/>
              <a:t>Presenter Name / </a:t>
            </a:r>
            <a:r>
              <a:rPr dirty="0" smtClean="0"/>
              <a:t>Title</a:t>
            </a:r>
            <a:r>
              <a:rPr lang="en-GB" dirty="0" smtClean="0"/>
              <a:t> (18pt Bold)</a:t>
            </a:r>
            <a:endParaRPr dirty="0"/>
          </a:p>
        </p:txBody>
      </p:sp>
      <p:sp>
        <p:nvSpPr>
          <p:cNvPr id="3" name="Text Placeholder 2"/>
          <p:cNvSpPr>
            <a:spLocks noGrp="1"/>
          </p:cNvSpPr>
          <p:nvPr>
            <p:ph type="body" sz="quarter" idx="12" hasCustomPrompt="1"/>
          </p:nvPr>
        </p:nvSpPr>
        <p:spPr>
          <a:xfrm>
            <a:off x="4193142" y="4145728"/>
            <a:ext cx="4616142" cy="321149"/>
          </a:xfrm>
          <a:prstGeom prst="rect">
            <a:avLst/>
          </a:prstGeom>
        </p:spPr>
        <p:txBody>
          <a:bodyPr lIns="0" tIns="0" rIns="0" bIns="0"/>
          <a:lstStyle>
            <a:lvl1pPr>
              <a:defRPr sz="1600" b="0">
                <a:solidFill>
                  <a:schemeClr val="tx1"/>
                </a:solidFill>
              </a:defRPr>
            </a:lvl1pPr>
          </a:lstStyle>
          <a:p>
            <a:pPr lvl="0"/>
            <a:r>
              <a:rPr dirty="0" smtClean="0"/>
              <a:t>Date</a:t>
            </a:r>
            <a:r>
              <a:rPr lang="en-GB" dirty="0" smtClean="0"/>
              <a:t> (16pt)</a:t>
            </a:r>
            <a:endParaRPr dirty="0"/>
          </a:p>
        </p:txBody>
      </p:sp>
    </p:spTree>
    <p:extLst>
      <p:ext uri="{BB962C8B-B14F-4D97-AF65-F5344CB8AC3E}">
        <p14:creationId xmlns:p14="http://schemas.microsoft.com/office/powerpoint/2010/main" val="6417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Shares Title Slide">
    <p:spTree>
      <p:nvGrpSpPr>
        <p:cNvPr id="1" name=""/>
        <p:cNvGrpSpPr/>
        <p:nvPr/>
      </p:nvGrpSpPr>
      <p:grpSpPr>
        <a:xfrm>
          <a:off x="0" y="0"/>
          <a:ext cx="0" cy="0"/>
          <a:chOff x="0" y="0"/>
          <a:chExt cx="0" cy="0"/>
        </a:xfrm>
      </p:grpSpPr>
      <p:pic>
        <p:nvPicPr>
          <p:cNvPr id="2050" name="Picture 2" descr="H:\My Documents\Campaign\iShares_5474-06-ISH_PPT_10x7.5_no_box_on_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4193142" y="2625224"/>
            <a:ext cx="4605338" cy="917583"/>
          </a:xfrm>
        </p:spPr>
        <p:txBody>
          <a:bodyPr lIns="0" tIns="0" rIns="0" bIns="0" anchor="t" anchorCtr="0">
            <a:noAutofit/>
          </a:bodyPr>
          <a:lstStyle>
            <a:lvl1pPr>
              <a:defRPr sz="2600" b="1">
                <a:solidFill>
                  <a:schemeClr val="tx1"/>
                </a:solidFill>
                <a:latin typeface="+mj-lt"/>
                <a:ea typeface="Tahoma" pitchFamily="34" charset="0"/>
                <a:cs typeface="Tahoma" pitchFamily="34" charset="0"/>
              </a:defRPr>
            </a:lvl1pPr>
          </a:lstStyle>
          <a:p>
            <a:r>
              <a:rPr lang="en-GB" dirty="0" smtClean="0"/>
              <a:t>Presentation title (26pt Bold)</a:t>
            </a:r>
            <a:endParaRPr dirty="0"/>
          </a:p>
        </p:txBody>
      </p:sp>
      <p:sp>
        <p:nvSpPr>
          <p:cNvPr id="15" name="Text Placeholder 4"/>
          <p:cNvSpPr>
            <a:spLocks noGrp="1"/>
          </p:cNvSpPr>
          <p:nvPr>
            <p:ph type="body" sz="quarter" idx="11" hasCustomPrompt="1"/>
          </p:nvPr>
        </p:nvSpPr>
        <p:spPr>
          <a:xfrm>
            <a:off x="4193142" y="3385612"/>
            <a:ext cx="4610420" cy="425450"/>
          </a:xfrm>
          <a:prstGeom prst="rect">
            <a:avLst/>
          </a:prstGeom>
        </p:spPr>
        <p:txBody>
          <a:bodyPr lIns="0" tIns="0" rIns="0" bIns="0" anchor="t" anchorCtr="0">
            <a:noAutofit/>
          </a:bodyPr>
          <a:lstStyle>
            <a:lvl1pPr>
              <a:defRPr sz="1800" b="1">
                <a:solidFill>
                  <a:schemeClr val="tx1"/>
                </a:solidFill>
                <a:latin typeface="+mj-lt"/>
              </a:defRPr>
            </a:lvl1pPr>
          </a:lstStyle>
          <a:p>
            <a:pPr lvl="0"/>
            <a:r>
              <a:rPr lang="en-GB" dirty="0" smtClean="0"/>
              <a:t>Presenter Name / Title (18pt Bold)</a:t>
            </a:r>
            <a:endParaRPr lang="en-GB" dirty="0"/>
          </a:p>
        </p:txBody>
      </p:sp>
      <p:sp>
        <p:nvSpPr>
          <p:cNvPr id="10" name="Footer Placeholder 3"/>
          <p:cNvSpPr>
            <a:spLocks noGrp="1"/>
          </p:cNvSpPr>
          <p:nvPr>
            <p:ph type="ftr" sz="quarter" idx="10"/>
          </p:nvPr>
        </p:nvSpPr>
        <p:spPr>
          <a:xfrm>
            <a:off x="4193142" y="6588424"/>
            <a:ext cx="3122058" cy="224952"/>
          </a:xfrm>
          <a:prstGeom prst="rect">
            <a:avLst/>
          </a:prstGeom>
        </p:spPr>
        <p:txBody>
          <a:bodyPr lIns="0"/>
          <a:lstStyle>
            <a:lvl1pPr algn="l">
              <a:defRPr>
                <a:solidFill>
                  <a:schemeClr val="tx1"/>
                </a:solidFill>
              </a:defRPr>
            </a:lvl1pPr>
          </a:lstStyle>
          <a:p>
            <a:r>
              <a:rPr>
                <a:solidFill>
                  <a:srgbClr val="FFFFFF"/>
                </a:solidFill>
              </a:rPr>
              <a:t>For professional clients / qualified investors only</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3674" y="260116"/>
            <a:ext cx="1487427" cy="609601"/>
          </a:xfrm>
          <a:prstGeom prst="rect">
            <a:avLst/>
          </a:prstGeom>
        </p:spPr>
      </p:pic>
    </p:spTree>
    <p:extLst>
      <p:ext uri="{BB962C8B-B14F-4D97-AF65-F5344CB8AC3E}">
        <p14:creationId xmlns:p14="http://schemas.microsoft.com/office/powerpoint/2010/main" val="396103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16695" y="1350546"/>
            <a:ext cx="8500458" cy="4783554"/>
          </a:xfrm>
        </p:spPr>
        <p:txBody>
          <a:bodyPr/>
          <a:lstStyle>
            <a:lvl1pPr>
              <a:defRPr/>
            </a:lvl1pPr>
            <a:lvl3pPr marL="542925" indent="-190500">
              <a:defRPr/>
            </a:lvl3pPr>
          </a:lstStyle>
          <a:p>
            <a:pPr lvl="0"/>
            <a:r>
              <a:rPr lang="en-GB" dirty="0" smtClean="0"/>
              <a:t>Click to add text – (18pt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7"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lvl1pPr>
              <a:defRPr/>
            </a:lvl1pPr>
          </a:lstStyle>
          <a:p>
            <a:r>
              <a:rPr lang="en-GB" dirty="0" smtClean="0"/>
              <a:t>Slide title - use sentence case (22pt Bold)</a:t>
            </a:r>
            <a:endParaRPr dirty="0"/>
          </a:p>
        </p:txBody>
      </p:sp>
      <p:sp>
        <p:nvSpPr>
          <p:cNvPr id="8"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3"/>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93029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p:cNvSpPr>
            <a:spLocks noGrp="1"/>
          </p:cNvSpPr>
          <p:nvPr>
            <p:ph sz="quarter" idx="15" hasCustomPrompt="1"/>
          </p:nvPr>
        </p:nvSpPr>
        <p:spPr>
          <a:xfrm>
            <a:off x="318407" y="1350282"/>
            <a:ext cx="4071938" cy="4783818"/>
          </a:xfrm>
        </p:spPr>
        <p:txBody>
          <a:bodyPr/>
          <a:lstStyle>
            <a:lvl1pPr>
              <a:defRPr/>
            </a:lvl1pPr>
          </a:lstStyle>
          <a:p>
            <a:pPr lvl="0"/>
            <a:r>
              <a:rPr lang="en-GB" dirty="0" smtClean="0"/>
              <a:t>Click to add text – (18pt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5" name="Content Placeholder 2"/>
          <p:cNvSpPr>
            <a:spLocks noGrp="1"/>
          </p:cNvSpPr>
          <p:nvPr>
            <p:ph sz="quarter" idx="16" hasCustomPrompt="1"/>
          </p:nvPr>
        </p:nvSpPr>
        <p:spPr>
          <a:xfrm>
            <a:off x="4741863" y="1350282"/>
            <a:ext cx="4071938" cy="4783818"/>
          </a:xfrm>
        </p:spPr>
        <p:txBody>
          <a:bodyPr/>
          <a:lstStyle>
            <a:lvl1pPr>
              <a:defRPr/>
            </a:lvl1pPr>
          </a:lstStyle>
          <a:p>
            <a:pPr lvl="0"/>
            <a:r>
              <a:rPr lang="en-GB" dirty="0" smtClean="0"/>
              <a:t>Click to add text – (18pt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1"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14"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8"/>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00865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 Table Layout">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735013" y="1904999"/>
            <a:ext cx="7661275" cy="4116389"/>
          </a:xfrm>
        </p:spPr>
        <p:txBody>
          <a:bodyPr/>
          <a:lstStyle>
            <a:lvl3pPr marL="542925" indent="-190500">
              <a:defRPr/>
            </a:lvl3pPr>
          </a:lstStyle>
          <a:p>
            <a:pPr lvl="0"/>
            <a:r>
              <a:rPr lang="en-GB" dirty="0" smtClean="0"/>
              <a:t>Click on the icon to insert content</a:t>
            </a:r>
            <a:endParaRPr lang="en-GB" dirty="0"/>
          </a:p>
        </p:txBody>
      </p:sp>
      <p:sp>
        <p:nvSpPr>
          <p:cNvPr id="3" name="Text Placeholder 2"/>
          <p:cNvSpPr>
            <a:spLocks noGrp="1"/>
          </p:cNvSpPr>
          <p:nvPr>
            <p:ph type="body" sz="quarter" idx="12" hasCustomPrompt="1"/>
          </p:nvPr>
        </p:nvSpPr>
        <p:spPr>
          <a:xfrm>
            <a:off x="314236" y="6190604"/>
            <a:ext cx="8494802"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10" name="Text Placeholder 4"/>
          <p:cNvSpPr>
            <a:spLocks noGrp="1"/>
          </p:cNvSpPr>
          <p:nvPr>
            <p:ph type="body" sz="quarter" idx="14" hasCustomPrompt="1"/>
          </p:nvPr>
        </p:nvSpPr>
        <p:spPr>
          <a:xfrm>
            <a:off x="327025" y="1386574"/>
            <a:ext cx="8482013" cy="322262"/>
          </a:xfrm>
          <a:solidFill>
            <a:schemeClr val="tx1">
              <a:lumMod val="85000"/>
            </a:schemeClr>
          </a:solidFill>
        </p:spPr>
        <p:txBody>
          <a:bodyPr lIns="90000" tIns="36000" rIns="90000" bIns="36000" anchor="ctr" anchorCtr="0"/>
          <a:lstStyle>
            <a:lvl1pPr>
              <a:defRPr baseline="0">
                <a:solidFill>
                  <a:schemeClr val="bg1"/>
                </a:solidFill>
              </a:defRPr>
            </a:lvl1pPr>
          </a:lstStyle>
          <a:p>
            <a:pPr lvl="0"/>
            <a:r>
              <a:rPr lang="en-GB" dirty="0" smtClean="0"/>
              <a:t>Enter your chart / table title here (18pt Bold)</a:t>
            </a:r>
            <a:endParaRPr lang="en-GB" dirty="0"/>
          </a:p>
        </p:txBody>
      </p:sp>
      <p:sp>
        <p:nvSpPr>
          <p:cNvPr id="7"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8"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5"/>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94186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 Table">
    <p:spTree>
      <p:nvGrpSpPr>
        <p:cNvPr id="1" name=""/>
        <p:cNvGrpSpPr/>
        <p:nvPr/>
      </p:nvGrpSpPr>
      <p:grpSpPr>
        <a:xfrm>
          <a:off x="0" y="0"/>
          <a:ext cx="0" cy="0"/>
          <a:chOff x="0" y="0"/>
          <a:chExt cx="0" cy="0"/>
        </a:xfrm>
      </p:grpSpPr>
      <p:sp>
        <p:nvSpPr>
          <p:cNvPr id="13" name="Content Placeholder 2"/>
          <p:cNvSpPr>
            <a:spLocks noGrp="1"/>
          </p:cNvSpPr>
          <p:nvPr>
            <p:ph sz="quarter" idx="15" hasCustomPrompt="1"/>
          </p:nvPr>
        </p:nvSpPr>
        <p:spPr>
          <a:xfrm>
            <a:off x="311150" y="1350282"/>
            <a:ext cx="4071938" cy="4783818"/>
          </a:xfrm>
        </p:spPr>
        <p:txBody>
          <a:bodyPr/>
          <a:lstStyle>
            <a:lvl1pPr>
              <a:defRPr/>
            </a:lvl1pPr>
          </a:lstStyle>
          <a:p>
            <a:pPr lvl="0"/>
            <a:r>
              <a:rPr lang="en-GB" dirty="0" smtClean="0"/>
              <a:t>Click to add text – (18pt Bold ). To apply bullets go to the increase / decrease list level button on the home tab.</a:t>
            </a:r>
          </a:p>
          <a:p>
            <a:pPr lvl="1"/>
            <a:r>
              <a:rPr dirty="0" smtClean="0"/>
              <a:t>Second level</a:t>
            </a:r>
          </a:p>
          <a:p>
            <a:pPr lvl="2"/>
            <a:r>
              <a:rPr dirty="0" smtClean="0"/>
              <a:t>Third </a:t>
            </a:r>
            <a:r>
              <a:rPr dirty="0"/>
              <a:t>level</a:t>
            </a:r>
          </a:p>
          <a:p>
            <a:pPr lvl="3"/>
            <a:r>
              <a:rPr dirty="0"/>
              <a:t>Fourth level</a:t>
            </a:r>
          </a:p>
          <a:p>
            <a:pPr lvl="4"/>
            <a:r>
              <a:rPr dirty="0"/>
              <a:t>Fifth level</a:t>
            </a:r>
          </a:p>
        </p:txBody>
      </p:sp>
      <p:sp>
        <p:nvSpPr>
          <p:cNvPr id="12" name="Text Placeholder 2"/>
          <p:cNvSpPr>
            <a:spLocks noGrp="1"/>
          </p:cNvSpPr>
          <p:nvPr>
            <p:ph type="body" sz="quarter" idx="18" hasCustomPrompt="1"/>
          </p:nvPr>
        </p:nvSpPr>
        <p:spPr>
          <a:xfrm>
            <a:off x="4748213" y="1383324"/>
            <a:ext cx="4060825" cy="324000"/>
          </a:xfrm>
          <a:solidFill>
            <a:schemeClr val="tx1">
              <a:lumMod val="85000"/>
            </a:schemeClr>
          </a:solidFill>
        </p:spPr>
        <p:txBody>
          <a:bodyPr lIns="90000" tIns="36000" rIns="90000" bIns="36000" anchor="ctr" anchorCtr="0"/>
          <a:lstStyle>
            <a:lvl1pPr>
              <a:defRPr sz="1600" baseline="0">
                <a:solidFill>
                  <a:schemeClr val="bg1"/>
                </a:solidFill>
              </a:defRPr>
            </a:lvl1pPr>
          </a:lstStyle>
          <a:p>
            <a:pPr lvl="0"/>
            <a:r>
              <a:rPr lang="en-GB" dirty="0" smtClean="0"/>
              <a:t>Enter chart / table title here (16pt Bold)</a:t>
            </a:r>
            <a:endParaRPr lang="en-GB" dirty="0"/>
          </a:p>
        </p:txBody>
      </p:sp>
      <p:sp>
        <p:nvSpPr>
          <p:cNvPr id="5" name="Content Placeholder 4"/>
          <p:cNvSpPr>
            <a:spLocks noGrp="1"/>
          </p:cNvSpPr>
          <p:nvPr>
            <p:ph sz="quarter" idx="19" hasCustomPrompt="1"/>
          </p:nvPr>
        </p:nvSpPr>
        <p:spPr>
          <a:xfrm>
            <a:off x="4748213" y="1900238"/>
            <a:ext cx="4060825" cy="4121150"/>
          </a:xfrm>
        </p:spPr>
        <p:txBody>
          <a:bodyPr/>
          <a:lstStyle>
            <a:lvl1pPr marL="0" marR="0" indent="0" algn="l" defTabSz="914400" rtl="0" eaLnBrk="1" fontAlgn="auto" latinLnBrk="0" hangingPunct="1">
              <a:lnSpc>
                <a:spcPct val="100000"/>
              </a:lnSpc>
              <a:spcBef>
                <a:spcPts val="7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ts val="700"/>
              </a:spcBef>
              <a:spcAft>
                <a:spcPts val="0"/>
              </a:spcAft>
              <a:buClrTx/>
              <a:buSzTx/>
              <a:buFont typeface="Arial" pitchFamily="34" charset="0"/>
              <a:buNone/>
              <a:tabLst/>
              <a:defRPr/>
            </a:pPr>
            <a:r>
              <a:rPr lang="en-GB" dirty="0" smtClean="0"/>
              <a:t>Click on the icon to insert content</a:t>
            </a:r>
          </a:p>
          <a:p>
            <a:pPr lvl="0"/>
            <a:endParaRPr dirty="0"/>
          </a:p>
        </p:txBody>
      </p:sp>
      <p:sp>
        <p:nvSpPr>
          <p:cNvPr id="17" name="Text Placeholder 2"/>
          <p:cNvSpPr>
            <a:spLocks noGrp="1"/>
          </p:cNvSpPr>
          <p:nvPr>
            <p:ph type="body" sz="quarter" idx="17" hasCustomPrompt="1"/>
          </p:nvPr>
        </p:nvSpPr>
        <p:spPr>
          <a:xfrm>
            <a:off x="4737438" y="6190604"/>
            <a:ext cx="4071600"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10"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11"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20"/>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98766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Shares Title Slide">
    <p:spTree>
      <p:nvGrpSpPr>
        <p:cNvPr id="1" name=""/>
        <p:cNvGrpSpPr/>
        <p:nvPr/>
      </p:nvGrpSpPr>
      <p:grpSpPr>
        <a:xfrm>
          <a:off x="0" y="0"/>
          <a:ext cx="0" cy="0"/>
          <a:chOff x="0" y="0"/>
          <a:chExt cx="0" cy="0"/>
        </a:xfrm>
      </p:grpSpPr>
      <p:pic>
        <p:nvPicPr>
          <p:cNvPr id="2050" name="Picture 2" descr="H:\My Documents\Campaign\iShares_5474-06-ISH_PPT_10x7.5_no_box_on_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4193142" y="2625224"/>
            <a:ext cx="4605338" cy="917583"/>
          </a:xfrm>
        </p:spPr>
        <p:txBody>
          <a:bodyPr lIns="0" tIns="0" rIns="0" bIns="0" anchor="t" anchorCtr="0">
            <a:noAutofit/>
          </a:bodyPr>
          <a:lstStyle>
            <a:lvl1pPr>
              <a:defRPr sz="2600" b="1">
                <a:solidFill>
                  <a:schemeClr val="tx1"/>
                </a:solidFill>
                <a:latin typeface="+mj-lt"/>
                <a:ea typeface="Tahoma" pitchFamily="34" charset="0"/>
                <a:cs typeface="Tahoma" pitchFamily="34" charset="0"/>
              </a:defRPr>
            </a:lvl1pPr>
          </a:lstStyle>
          <a:p>
            <a:r>
              <a:rPr lang="en-GB" dirty="0" smtClean="0"/>
              <a:t>Presentation title (26pt Bold)</a:t>
            </a:r>
            <a:endParaRPr dirty="0"/>
          </a:p>
        </p:txBody>
      </p:sp>
      <p:sp>
        <p:nvSpPr>
          <p:cNvPr id="15" name="Text Placeholder 4"/>
          <p:cNvSpPr>
            <a:spLocks noGrp="1"/>
          </p:cNvSpPr>
          <p:nvPr>
            <p:ph type="body" sz="quarter" idx="11" hasCustomPrompt="1"/>
          </p:nvPr>
        </p:nvSpPr>
        <p:spPr>
          <a:xfrm>
            <a:off x="4193142" y="3385612"/>
            <a:ext cx="4610420" cy="425450"/>
          </a:xfrm>
          <a:prstGeom prst="rect">
            <a:avLst/>
          </a:prstGeom>
        </p:spPr>
        <p:txBody>
          <a:bodyPr lIns="0" tIns="0" rIns="0" bIns="0" anchor="t" anchorCtr="0">
            <a:noAutofit/>
          </a:bodyPr>
          <a:lstStyle>
            <a:lvl1pPr>
              <a:defRPr sz="1800" b="1">
                <a:solidFill>
                  <a:schemeClr val="tx1"/>
                </a:solidFill>
                <a:latin typeface="+mj-lt"/>
              </a:defRPr>
            </a:lvl1pPr>
          </a:lstStyle>
          <a:p>
            <a:pPr lvl="0"/>
            <a:r>
              <a:rPr lang="en-GB" dirty="0" smtClean="0"/>
              <a:t>Presenter Name / Title (18pt Bold)</a:t>
            </a:r>
            <a:endParaRPr lang="en-GB" dirty="0"/>
          </a:p>
        </p:txBody>
      </p:sp>
      <p:sp>
        <p:nvSpPr>
          <p:cNvPr id="10" name="Footer Placeholder 3"/>
          <p:cNvSpPr>
            <a:spLocks noGrp="1"/>
          </p:cNvSpPr>
          <p:nvPr>
            <p:ph type="ftr" sz="quarter" idx="10"/>
          </p:nvPr>
        </p:nvSpPr>
        <p:spPr>
          <a:xfrm>
            <a:off x="4193142" y="6588424"/>
            <a:ext cx="3122058" cy="224952"/>
          </a:xfrm>
          <a:prstGeom prst="rect">
            <a:avLst/>
          </a:prstGeom>
        </p:spPr>
        <p:txBody>
          <a:bodyPr lIns="0"/>
          <a:lstStyle>
            <a:lvl1pPr algn="l">
              <a:defRPr>
                <a:solidFill>
                  <a:schemeClr val="tx1"/>
                </a:solidFill>
              </a:defRPr>
            </a:lvl1pPr>
          </a:lstStyle>
          <a:p>
            <a:r>
              <a:rPr>
                <a:solidFill>
                  <a:srgbClr val="FFFFFF"/>
                </a:solidFill>
              </a:rPr>
              <a:t>For professional clients / qualified investors only</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3674" y="260116"/>
            <a:ext cx="1487427" cy="609601"/>
          </a:xfrm>
          <a:prstGeom prst="rect">
            <a:avLst/>
          </a:prstGeom>
        </p:spPr>
      </p:pic>
    </p:spTree>
    <p:extLst>
      <p:ext uri="{BB962C8B-B14F-4D97-AF65-F5344CB8AC3E}">
        <p14:creationId xmlns:p14="http://schemas.microsoft.com/office/powerpoint/2010/main" val="304917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9" name="Text Placeholder 2"/>
          <p:cNvSpPr>
            <a:spLocks noGrp="1"/>
          </p:cNvSpPr>
          <p:nvPr>
            <p:ph type="body" sz="quarter" idx="16" hasCustomPrompt="1"/>
          </p:nvPr>
        </p:nvSpPr>
        <p:spPr>
          <a:xfrm>
            <a:off x="314236" y="3532851"/>
            <a:ext cx="4078377"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21" name="Content Placeholder 4"/>
          <p:cNvSpPr>
            <a:spLocks noGrp="1"/>
          </p:cNvSpPr>
          <p:nvPr>
            <p:ph sz="quarter" idx="24" hasCustomPrompt="1"/>
          </p:nvPr>
        </p:nvSpPr>
        <p:spPr>
          <a:xfrm>
            <a:off x="320675" y="1570037"/>
            <a:ext cx="4071938" cy="1868487"/>
          </a:xfrm>
        </p:spPr>
        <p:txBody>
          <a:bodyPr/>
          <a:lstStyle>
            <a:lvl1pPr>
              <a:defRPr b="0" baseline="0"/>
            </a:lvl1pPr>
          </a:lstStyle>
          <a:p>
            <a:pPr lvl="0"/>
            <a:r>
              <a:rPr lang="en-GB" dirty="0" smtClean="0"/>
              <a:t>Click on the icon to insert content</a:t>
            </a:r>
            <a:endParaRPr lang="en-GB" dirty="0"/>
          </a:p>
        </p:txBody>
      </p:sp>
      <p:sp>
        <p:nvSpPr>
          <p:cNvPr id="26" name="Text Placeholder 2"/>
          <p:cNvSpPr>
            <a:spLocks noGrp="1"/>
          </p:cNvSpPr>
          <p:nvPr>
            <p:ph type="body" sz="quarter" idx="34" hasCustomPrompt="1"/>
          </p:nvPr>
        </p:nvSpPr>
        <p:spPr>
          <a:xfrm>
            <a:off x="4743017" y="3532851"/>
            <a:ext cx="4078377"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28" name="Content Placeholder 4"/>
          <p:cNvSpPr>
            <a:spLocks noGrp="1"/>
          </p:cNvSpPr>
          <p:nvPr>
            <p:ph sz="quarter" idx="36" hasCustomPrompt="1"/>
          </p:nvPr>
        </p:nvSpPr>
        <p:spPr>
          <a:xfrm>
            <a:off x="4737100" y="1570037"/>
            <a:ext cx="4071938" cy="1868487"/>
          </a:xfrm>
        </p:spPr>
        <p:txBody>
          <a:bodyPr/>
          <a:lstStyle>
            <a:lvl1pPr>
              <a:defRPr b="0" baseline="0"/>
            </a:lvl1pPr>
          </a:lstStyle>
          <a:p>
            <a:pPr lvl="0"/>
            <a:r>
              <a:rPr lang="en-GB" dirty="0" smtClean="0"/>
              <a:t>Click on the icon to insert content</a:t>
            </a:r>
            <a:endParaRPr lang="en-GB" dirty="0"/>
          </a:p>
        </p:txBody>
      </p:sp>
      <p:sp>
        <p:nvSpPr>
          <p:cNvPr id="31" name="Content Placeholder 4"/>
          <p:cNvSpPr>
            <a:spLocks noGrp="1"/>
          </p:cNvSpPr>
          <p:nvPr>
            <p:ph sz="quarter" idx="39" hasCustomPrompt="1"/>
          </p:nvPr>
        </p:nvSpPr>
        <p:spPr>
          <a:xfrm>
            <a:off x="320675" y="4225023"/>
            <a:ext cx="4071938" cy="1868487"/>
          </a:xfrm>
        </p:spPr>
        <p:txBody>
          <a:bodyPr/>
          <a:lstStyle>
            <a:lvl1pPr>
              <a:defRPr b="0" baseline="0"/>
            </a:lvl1pPr>
          </a:lstStyle>
          <a:p>
            <a:pPr lvl="0"/>
            <a:r>
              <a:rPr lang="en-GB" dirty="0" smtClean="0"/>
              <a:t>Click on the icon to insert content</a:t>
            </a:r>
            <a:endParaRPr lang="en-GB" dirty="0"/>
          </a:p>
        </p:txBody>
      </p:sp>
      <p:sp>
        <p:nvSpPr>
          <p:cNvPr id="40" name="Content Placeholder 4"/>
          <p:cNvSpPr>
            <a:spLocks noGrp="1"/>
          </p:cNvSpPr>
          <p:nvPr>
            <p:ph sz="quarter" idx="42" hasCustomPrompt="1"/>
          </p:nvPr>
        </p:nvSpPr>
        <p:spPr>
          <a:xfrm>
            <a:off x="4737100" y="4225023"/>
            <a:ext cx="4071938" cy="1868487"/>
          </a:xfrm>
        </p:spPr>
        <p:txBody>
          <a:bodyPr/>
          <a:lstStyle>
            <a:lvl1pPr>
              <a:defRPr b="0" baseline="0"/>
            </a:lvl1pPr>
          </a:lstStyle>
          <a:p>
            <a:pPr lvl="0"/>
            <a:r>
              <a:rPr lang="en-GB" dirty="0" smtClean="0"/>
              <a:t>Click on the icon to insert content</a:t>
            </a:r>
            <a:endParaRPr lang="en-GB" dirty="0"/>
          </a:p>
        </p:txBody>
      </p:sp>
      <p:sp>
        <p:nvSpPr>
          <p:cNvPr id="42" name="Text Placeholder 2"/>
          <p:cNvSpPr>
            <a:spLocks noGrp="1"/>
          </p:cNvSpPr>
          <p:nvPr>
            <p:ph type="body" sz="quarter" idx="18" hasCustomPrompt="1"/>
          </p:nvPr>
        </p:nvSpPr>
        <p:spPr>
          <a:xfrm>
            <a:off x="4748213" y="1122288"/>
            <a:ext cx="4060825" cy="324000"/>
          </a:xfrm>
          <a:solidFill>
            <a:schemeClr val="tx1">
              <a:lumMod val="85000"/>
            </a:schemeClr>
          </a:solidFill>
        </p:spPr>
        <p:txBody>
          <a:bodyPr lIns="90000" tIns="36000" rIns="90000" bIns="36000" anchor="ctr" anchorCtr="0"/>
          <a:lstStyle>
            <a:lvl1pPr>
              <a:defRPr sz="1400" baseline="0">
                <a:solidFill>
                  <a:schemeClr val="bg1"/>
                </a:solidFill>
              </a:defRPr>
            </a:lvl1pPr>
          </a:lstStyle>
          <a:p>
            <a:pPr lvl="0"/>
            <a:r>
              <a:rPr lang="en-GB" dirty="0" smtClean="0"/>
              <a:t>Enter your chart / table title here (14pt Bold)</a:t>
            </a:r>
            <a:endParaRPr lang="en-GB" dirty="0"/>
          </a:p>
        </p:txBody>
      </p:sp>
      <p:sp>
        <p:nvSpPr>
          <p:cNvPr id="44" name="Text Placeholder 2"/>
          <p:cNvSpPr>
            <a:spLocks noGrp="1"/>
          </p:cNvSpPr>
          <p:nvPr>
            <p:ph type="body" sz="quarter" idx="43" hasCustomPrompt="1"/>
          </p:nvPr>
        </p:nvSpPr>
        <p:spPr>
          <a:xfrm>
            <a:off x="4748213" y="3760713"/>
            <a:ext cx="4060825" cy="324000"/>
          </a:xfrm>
          <a:solidFill>
            <a:schemeClr val="tx1">
              <a:lumMod val="85000"/>
            </a:schemeClr>
          </a:solidFill>
        </p:spPr>
        <p:txBody>
          <a:bodyPr lIns="90000" tIns="36000" rIns="90000" bIns="36000" anchor="ctr" anchorCtr="0"/>
          <a:lstStyle>
            <a:lvl1pPr>
              <a:defRPr sz="1400" baseline="0">
                <a:solidFill>
                  <a:schemeClr val="bg1"/>
                </a:solidFill>
              </a:defRPr>
            </a:lvl1pPr>
          </a:lstStyle>
          <a:p>
            <a:pPr lvl="0"/>
            <a:r>
              <a:rPr lang="en-GB" dirty="0" smtClean="0"/>
              <a:t>Enter your chart / table title here (14pt Bold)</a:t>
            </a:r>
            <a:endParaRPr lang="en-GB" dirty="0"/>
          </a:p>
        </p:txBody>
      </p:sp>
      <p:sp>
        <p:nvSpPr>
          <p:cNvPr id="47" name="Text Placeholder 2"/>
          <p:cNvSpPr>
            <a:spLocks noGrp="1"/>
          </p:cNvSpPr>
          <p:nvPr>
            <p:ph type="body" sz="quarter" idx="44" hasCustomPrompt="1"/>
          </p:nvPr>
        </p:nvSpPr>
        <p:spPr>
          <a:xfrm>
            <a:off x="327025" y="1122288"/>
            <a:ext cx="4060825" cy="324000"/>
          </a:xfrm>
          <a:solidFill>
            <a:schemeClr val="tx1">
              <a:lumMod val="85000"/>
            </a:schemeClr>
          </a:solidFill>
        </p:spPr>
        <p:txBody>
          <a:bodyPr lIns="90000" tIns="36000" rIns="90000" bIns="36000" anchor="ctr" anchorCtr="0"/>
          <a:lstStyle>
            <a:lvl1pPr>
              <a:defRPr sz="1400" baseline="0">
                <a:solidFill>
                  <a:schemeClr val="bg1"/>
                </a:solidFill>
              </a:defRPr>
            </a:lvl1pPr>
          </a:lstStyle>
          <a:p>
            <a:pPr lvl="0"/>
            <a:r>
              <a:rPr lang="en-GB" dirty="0" smtClean="0"/>
              <a:t>Enter your chart / table title here (14pt Bold)</a:t>
            </a:r>
            <a:endParaRPr lang="en-GB" dirty="0"/>
          </a:p>
        </p:txBody>
      </p:sp>
      <p:sp>
        <p:nvSpPr>
          <p:cNvPr id="48" name="Text Placeholder 2"/>
          <p:cNvSpPr>
            <a:spLocks noGrp="1"/>
          </p:cNvSpPr>
          <p:nvPr>
            <p:ph type="body" sz="quarter" idx="45" hasCustomPrompt="1"/>
          </p:nvPr>
        </p:nvSpPr>
        <p:spPr>
          <a:xfrm>
            <a:off x="327025" y="3760713"/>
            <a:ext cx="4060825" cy="324000"/>
          </a:xfrm>
          <a:solidFill>
            <a:schemeClr val="tx1">
              <a:lumMod val="85000"/>
            </a:schemeClr>
          </a:solidFill>
        </p:spPr>
        <p:txBody>
          <a:bodyPr lIns="90000" tIns="36000" rIns="90000" bIns="36000" anchor="ctr" anchorCtr="0"/>
          <a:lstStyle>
            <a:lvl1pPr>
              <a:defRPr sz="1400" baseline="0">
                <a:solidFill>
                  <a:schemeClr val="bg1"/>
                </a:solidFill>
              </a:defRPr>
            </a:lvl1pPr>
          </a:lstStyle>
          <a:p>
            <a:pPr lvl="0"/>
            <a:r>
              <a:rPr lang="en-GB" dirty="0" smtClean="0"/>
              <a:t>Enter your chart / table title here (14pt Bold)</a:t>
            </a:r>
            <a:endParaRPr lang="en-GB" dirty="0"/>
          </a:p>
        </p:txBody>
      </p:sp>
      <p:sp>
        <p:nvSpPr>
          <p:cNvPr id="51" name="Text Placeholder 2"/>
          <p:cNvSpPr>
            <a:spLocks noGrp="1"/>
          </p:cNvSpPr>
          <p:nvPr>
            <p:ph type="body" sz="quarter" idx="12" hasCustomPrompt="1"/>
          </p:nvPr>
        </p:nvSpPr>
        <p:spPr>
          <a:xfrm>
            <a:off x="314236" y="6190604"/>
            <a:ext cx="4071600"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52" name="Text Placeholder 2"/>
          <p:cNvSpPr>
            <a:spLocks noGrp="1"/>
          </p:cNvSpPr>
          <p:nvPr>
            <p:ph type="body" sz="quarter" idx="17" hasCustomPrompt="1"/>
          </p:nvPr>
        </p:nvSpPr>
        <p:spPr>
          <a:xfrm>
            <a:off x="4737438" y="6190604"/>
            <a:ext cx="4071600"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16"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17"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46"/>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67252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7"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3"/>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333343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3111" y="2983196"/>
            <a:ext cx="6970822" cy="556929"/>
          </a:xfrm>
          <a:ln>
            <a:noFill/>
          </a:ln>
        </p:spPr>
        <p:txBody>
          <a:bodyPr lIns="0" tIns="0" rIns="0" bIns="0" anchor="b" anchorCtr="0"/>
          <a:lstStyle>
            <a:lvl1pPr algn="l" defTabSz="914400" rtl="0" eaLnBrk="1" latinLnBrk="0" hangingPunct="1">
              <a:spcBef>
                <a:spcPct val="0"/>
              </a:spcBef>
              <a:buNone/>
              <a:defRPr sz="2600" b="0" kern="1200" baseline="0">
                <a:solidFill>
                  <a:schemeClr val="tx1"/>
                </a:solidFill>
                <a:latin typeface="+mj-lt"/>
                <a:ea typeface="Tahoma" pitchFamily="34" charset="0"/>
                <a:cs typeface="Tahoma" pitchFamily="34" charset="0"/>
              </a:defRPr>
            </a:lvl1pPr>
          </a:lstStyle>
          <a:p>
            <a:r>
              <a:rPr lang="en-GB" dirty="0" smtClean="0"/>
              <a:t>Divider title here - sentence case (26pt)</a:t>
            </a:r>
            <a:endParaRPr dirty="0"/>
          </a:p>
        </p:txBody>
      </p:sp>
      <p:sp>
        <p:nvSpPr>
          <p:cNvPr id="3" name="Text Placeholder 2"/>
          <p:cNvSpPr>
            <a:spLocks noGrp="1"/>
          </p:cNvSpPr>
          <p:nvPr>
            <p:ph type="body" idx="1" hasCustomPrompt="1"/>
          </p:nvPr>
        </p:nvSpPr>
        <p:spPr>
          <a:xfrm>
            <a:off x="769385" y="3712081"/>
            <a:ext cx="6964933" cy="444500"/>
          </a:xfrm>
          <a:prstGeom prst="rect">
            <a:avLst/>
          </a:prstGeom>
        </p:spPr>
        <p:txBody>
          <a:bodyPr lIns="0" tIns="0" rIns="0" bIns="0" anchor="t" anchorCtr="0"/>
          <a:lstStyle>
            <a:lvl1pPr marL="0" marR="0" indent="0" algn="l" defTabSz="914400" rtl="0" eaLnBrk="1" fontAlgn="auto" latinLnBrk="0" hangingPunct="1">
              <a:lnSpc>
                <a:spcPct val="100000"/>
              </a:lnSpc>
              <a:spcBef>
                <a:spcPts val="0"/>
              </a:spcBef>
              <a:spcAft>
                <a:spcPts val="400"/>
              </a:spcAft>
              <a:buSzTx/>
              <a:buFont typeface="Arial" pitchFamily="34" charset="0"/>
              <a:buNone/>
              <a:tabLst/>
              <a:defRPr kumimoji="0" sz="2000" b="0" i="0" u="none" strike="noStrike" kern="1200" cap="none" spc="0" normalizeH="0" baseline="0">
                <a:ln>
                  <a:noFill/>
                </a:ln>
                <a:solidFill>
                  <a:schemeClr val="tx1"/>
                </a:solidFill>
                <a:effectLst/>
                <a:uLnTx/>
                <a:uFillTx/>
                <a:latin typeface="+mj-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lang="en-GB" dirty="0" smtClean="0"/>
              <a:t>Subtitle here if required (20pt)</a:t>
            </a:r>
            <a:endParaRPr lang="en-GB" dirty="0"/>
          </a:p>
        </p:txBody>
      </p:sp>
      <p:cxnSp>
        <p:nvCxnSpPr>
          <p:cNvPr id="6" name="Straight Connector 5"/>
          <p:cNvCxnSpPr/>
          <p:nvPr/>
        </p:nvCxnSpPr>
        <p:spPr>
          <a:xfrm>
            <a:off x="774718" y="3581400"/>
            <a:ext cx="655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76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N:\DATA\Global Sales and Marketing\MIG Presentations\Images\Corporate Logos\BlackRock® Logo (2011) DO NOT USE\BR_emf\BlackRock®_Printed_1000Pix.emf"/>
          <p:cNvPicPr>
            <a:picLocks noChangeAspect="1" noChangeArrowheads="1"/>
          </p:cNvPicPr>
          <p:nvPr/>
        </p:nvPicPr>
        <p:blipFill>
          <a:blip r:embed="rId2" cstate="print">
            <a:lum bright="100000" contrast="-70000"/>
            <a:extLst>
              <a:ext uri="{28A0092B-C50C-407E-A947-70E740481C1C}">
                <a14:useLocalDpi xmlns:a14="http://schemas.microsoft.com/office/drawing/2010/main" val="0"/>
              </a:ext>
            </a:extLst>
          </a:blip>
          <a:srcRect/>
          <a:stretch>
            <a:fillRect/>
          </a:stretch>
        </p:blipFill>
        <p:spPr bwMode="black">
          <a:xfrm>
            <a:off x="317500" y="6587996"/>
            <a:ext cx="1050525" cy="1535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9525" y="6439633"/>
            <a:ext cx="9151200" cy="0"/>
          </a:xfrm>
          <a:prstGeom prst="line">
            <a:avLst/>
          </a:prstGeom>
          <a:ln w="9525">
            <a:solidFill>
              <a:srgbClr val="E6EBEE"/>
            </a:solidFill>
          </a:ln>
        </p:spPr>
        <p:style>
          <a:lnRef idx="1">
            <a:schemeClr val="accent1"/>
          </a:lnRef>
          <a:fillRef idx="0">
            <a:schemeClr val="accent1"/>
          </a:fillRef>
          <a:effectRef idx="0">
            <a:schemeClr val="accent1"/>
          </a:effectRef>
          <a:fontRef idx="minor">
            <a:schemeClr val="tx1"/>
          </a:fontRef>
        </p:style>
      </p:cxnSp>
      <p:sp>
        <p:nvSpPr>
          <p:cNvPr id="8"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3" name="Slide Number Placeholder 2"/>
          <p:cNvSpPr>
            <a:spLocks noGrp="1"/>
          </p:cNvSpPr>
          <p:nvPr>
            <p:ph type="sldNum" sz="quarter" idx="11"/>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88976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06035" y="1356985"/>
            <a:ext cx="8503003" cy="4777115"/>
          </a:xfrm>
        </p:spPr>
        <p:txBody>
          <a:bodyPr/>
          <a:lstStyle>
            <a:lvl1pPr marL="447675" marR="0" indent="-447675" algn="l" defTabSz="914400" rtl="0" eaLnBrk="1" fontAlgn="auto" latinLnBrk="0" hangingPunct="1">
              <a:lnSpc>
                <a:spcPct val="100000"/>
              </a:lnSpc>
              <a:spcBef>
                <a:spcPts val="700"/>
              </a:spcBef>
              <a:spcAft>
                <a:spcPts val="0"/>
              </a:spcAft>
              <a:buClrTx/>
              <a:buSzTx/>
              <a:buFont typeface="+mj-lt"/>
              <a:buAutoNum type="arabicPeriod"/>
              <a:tabLst/>
              <a:defRPr/>
            </a:lvl1pPr>
          </a:lstStyle>
          <a:p>
            <a:pPr marL="447675" marR="0" lvl="0" indent="-447675" algn="l" defTabSz="914400" rtl="0" eaLnBrk="1" fontAlgn="auto" latinLnBrk="0" hangingPunct="1">
              <a:lnSpc>
                <a:spcPct val="100000"/>
              </a:lnSpc>
              <a:spcBef>
                <a:spcPts val="700"/>
              </a:spcBef>
              <a:spcAft>
                <a:spcPts val="0"/>
              </a:spcAft>
              <a:buClrTx/>
              <a:buSzTx/>
              <a:buFont typeface="+mj-lt"/>
              <a:buAutoNum type="arabicPeriod"/>
              <a:tabLst/>
              <a:defRPr/>
            </a:pPr>
            <a:r>
              <a:rPr lang="en-GB" dirty="0" smtClean="0"/>
              <a:t>Click to add text (18pt Bold) – each line has automatic numbering on this Table of Contents layout.</a:t>
            </a:r>
          </a:p>
          <a:p>
            <a:pPr lvl="1"/>
            <a:r>
              <a:rPr dirty="0" smtClean="0"/>
              <a:t>Second level</a:t>
            </a:r>
          </a:p>
          <a:p>
            <a:pPr lvl="2"/>
            <a:r>
              <a:rPr dirty="0" smtClean="0"/>
              <a:t>Third </a:t>
            </a:r>
            <a:r>
              <a:rPr dirty="0"/>
              <a:t>level</a:t>
            </a:r>
          </a:p>
          <a:p>
            <a:pPr lvl="3"/>
            <a:r>
              <a:rPr dirty="0"/>
              <a:t>Fourth level</a:t>
            </a:r>
          </a:p>
          <a:p>
            <a:pPr lvl="4"/>
            <a:r>
              <a:rPr dirty="0"/>
              <a:t>Fifth level</a:t>
            </a:r>
          </a:p>
        </p:txBody>
      </p:sp>
      <p:sp>
        <p:nvSpPr>
          <p:cNvPr id="5"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2"/>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98355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liance ">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15560" y="1169672"/>
            <a:ext cx="8493478" cy="4964428"/>
          </a:xfrm>
        </p:spPr>
        <p:txBody>
          <a:bodyPr>
            <a:noAutofit/>
          </a:bodyPr>
          <a:lstStyle>
            <a:lvl1pPr>
              <a:defRPr sz="800" b="0"/>
            </a:lvl1pPr>
            <a:lvl2pPr>
              <a:defRPr sz="800"/>
            </a:lvl2pPr>
            <a:lvl3pPr>
              <a:defRPr sz="800"/>
            </a:lvl3pPr>
            <a:lvl4pPr>
              <a:defRPr sz="800"/>
            </a:lvl4pPr>
            <a:lvl5pPr>
              <a:defRPr sz="800"/>
            </a:lvl5pPr>
          </a:lstStyle>
          <a:p>
            <a:pPr lvl="0"/>
            <a:r>
              <a:rPr lang="en-GB" dirty="0" smtClean="0"/>
              <a:t>Click to add text – (8pt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5"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6"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2"/>
          </p:nvPr>
        </p:nvSpPr>
        <p:spPr/>
        <p:txBody>
          <a:bodyPr/>
          <a:lstStyle/>
          <a:p>
            <a:fld id="{5F0AC77C-B430-4F09-AFA1-F7170F24129A}"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184201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4" name="Picture 3" descr="BlackRock®_Projected_1000Pix"/>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97" t="-6072" r="-952" b="-4020"/>
          <a:stretch/>
        </p:blipFill>
        <p:spPr bwMode="black">
          <a:xfrm>
            <a:off x="1742303" y="2990335"/>
            <a:ext cx="5659394" cy="877330"/>
          </a:xfrm>
          <a:prstGeom prst="rect">
            <a:avLst/>
          </a:prstGeom>
          <a:noFill/>
        </p:spPr>
      </p:pic>
    </p:spTree>
    <p:extLst>
      <p:ext uri="{BB962C8B-B14F-4D97-AF65-F5344CB8AC3E}">
        <p14:creationId xmlns:p14="http://schemas.microsoft.com/office/powerpoint/2010/main" val="107023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316695" y="1350546"/>
            <a:ext cx="8500458" cy="4783554"/>
          </a:xfrm>
        </p:spPr>
        <p:txBody>
          <a:bodyPr/>
          <a:lstStyle>
            <a:lvl1pPr>
              <a:defRPr/>
            </a:lvl1pPr>
            <a:lvl3pPr marL="542925" indent="-190500">
              <a:defRPr/>
            </a:lvl3pPr>
          </a:lstStyle>
          <a:p>
            <a:pPr lvl="0"/>
            <a:r>
              <a:rPr lang="en-GB" dirty="0" smtClean="0"/>
              <a:t>Click to add text – (18pt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7"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lvl1pPr>
              <a:defRPr/>
            </a:lvl1pPr>
          </a:lstStyle>
          <a:p>
            <a:r>
              <a:rPr lang="en-GB" dirty="0" smtClean="0"/>
              <a:t>Slide title - use sentence case (22pt Bold)</a:t>
            </a:r>
            <a:endParaRPr dirty="0"/>
          </a:p>
        </p:txBody>
      </p:sp>
      <p:sp>
        <p:nvSpPr>
          <p:cNvPr id="8"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3"/>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9818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p:cNvSpPr>
            <a:spLocks noGrp="1"/>
          </p:cNvSpPr>
          <p:nvPr>
            <p:ph sz="quarter" idx="15" hasCustomPrompt="1"/>
          </p:nvPr>
        </p:nvSpPr>
        <p:spPr>
          <a:xfrm>
            <a:off x="318407" y="1350282"/>
            <a:ext cx="4071938" cy="4783818"/>
          </a:xfrm>
        </p:spPr>
        <p:txBody>
          <a:bodyPr/>
          <a:lstStyle>
            <a:lvl1pPr>
              <a:defRPr/>
            </a:lvl1pPr>
          </a:lstStyle>
          <a:p>
            <a:pPr lvl="0"/>
            <a:r>
              <a:rPr lang="en-GB" dirty="0" smtClean="0"/>
              <a:t>Click to add text – (18pt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5" name="Content Placeholder 2"/>
          <p:cNvSpPr>
            <a:spLocks noGrp="1"/>
          </p:cNvSpPr>
          <p:nvPr>
            <p:ph sz="quarter" idx="16" hasCustomPrompt="1"/>
          </p:nvPr>
        </p:nvSpPr>
        <p:spPr>
          <a:xfrm>
            <a:off x="4741863" y="1350282"/>
            <a:ext cx="4071938" cy="4783818"/>
          </a:xfrm>
        </p:spPr>
        <p:txBody>
          <a:bodyPr/>
          <a:lstStyle>
            <a:lvl1pPr>
              <a:defRPr/>
            </a:lvl1pPr>
          </a:lstStyle>
          <a:p>
            <a:pPr lvl="0"/>
            <a:r>
              <a:rPr lang="en-GB" dirty="0" smtClean="0"/>
              <a:t>Click to add text – (18pt Bold ). To apply bullets go to the increase / decrease list level button on the home tab.</a:t>
            </a:r>
          </a:p>
          <a:p>
            <a:pPr lvl="1"/>
            <a:r>
              <a:rPr dirty="0" smtClean="0"/>
              <a:t>Second </a:t>
            </a:r>
            <a:r>
              <a:rPr dirty="0"/>
              <a:t>level</a:t>
            </a:r>
          </a:p>
          <a:p>
            <a:pPr lvl="2"/>
            <a:r>
              <a:rPr dirty="0"/>
              <a:t>Third level</a:t>
            </a:r>
          </a:p>
          <a:p>
            <a:pPr lvl="3"/>
            <a:r>
              <a:rPr dirty="0"/>
              <a:t>Fourth level</a:t>
            </a:r>
          </a:p>
          <a:p>
            <a:pPr lvl="4"/>
            <a:r>
              <a:rPr dirty="0"/>
              <a:t>Fifth level</a:t>
            </a:r>
          </a:p>
        </p:txBody>
      </p:sp>
      <p:sp>
        <p:nvSpPr>
          <p:cNvPr id="11"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14"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8"/>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48717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 Table Layout">
    <p:spTree>
      <p:nvGrpSpPr>
        <p:cNvPr id="1" name=""/>
        <p:cNvGrpSpPr/>
        <p:nvPr/>
      </p:nvGrpSpPr>
      <p:grpSpPr>
        <a:xfrm>
          <a:off x="0" y="0"/>
          <a:ext cx="0" cy="0"/>
          <a:chOff x="0" y="0"/>
          <a:chExt cx="0" cy="0"/>
        </a:xfrm>
      </p:grpSpPr>
      <p:sp>
        <p:nvSpPr>
          <p:cNvPr id="15" name="Content Placeholder 14"/>
          <p:cNvSpPr>
            <a:spLocks noGrp="1"/>
          </p:cNvSpPr>
          <p:nvPr>
            <p:ph sz="quarter" idx="11" hasCustomPrompt="1"/>
          </p:nvPr>
        </p:nvSpPr>
        <p:spPr>
          <a:xfrm>
            <a:off x="735013" y="1904999"/>
            <a:ext cx="7661275" cy="4116389"/>
          </a:xfrm>
        </p:spPr>
        <p:txBody>
          <a:bodyPr/>
          <a:lstStyle>
            <a:lvl3pPr marL="542925" indent="-190500">
              <a:defRPr/>
            </a:lvl3pPr>
          </a:lstStyle>
          <a:p>
            <a:pPr lvl="0"/>
            <a:r>
              <a:rPr lang="en-GB" dirty="0" smtClean="0"/>
              <a:t>Click on the icon to insert content</a:t>
            </a:r>
            <a:endParaRPr lang="en-GB" dirty="0"/>
          </a:p>
        </p:txBody>
      </p:sp>
      <p:sp>
        <p:nvSpPr>
          <p:cNvPr id="3" name="Text Placeholder 2"/>
          <p:cNvSpPr>
            <a:spLocks noGrp="1"/>
          </p:cNvSpPr>
          <p:nvPr>
            <p:ph type="body" sz="quarter" idx="12" hasCustomPrompt="1"/>
          </p:nvPr>
        </p:nvSpPr>
        <p:spPr>
          <a:xfrm>
            <a:off x="314236" y="6190604"/>
            <a:ext cx="8494802"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10" name="Text Placeholder 4"/>
          <p:cNvSpPr>
            <a:spLocks noGrp="1"/>
          </p:cNvSpPr>
          <p:nvPr>
            <p:ph type="body" sz="quarter" idx="14" hasCustomPrompt="1"/>
          </p:nvPr>
        </p:nvSpPr>
        <p:spPr>
          <a:xfrm>
            <a:off x="327025" y="1386574"/>
            <a:ext cx="8482013" cy="322262"/>
          </a:xfrm>
          <a:solidFill>
            <a:schemeClr val="tx1">
              <a:lumMod val="85000"/>
            </a:schemeClr>
          </a:solidFill>
        </p:spPr>
        <p:txBody>
          <a:bodyPr lIns="90000" tIns="36000" rIns="90000" bIns="36000" anchor="ctr" anchorCtr="0"/>
          <a:lstStyle>
            <a:lvl1pPr>
              <a:defRPr baseline="0">
                <a:solidFill>
                  <a:schemeClr val="bg1"/>
                </a:solidFill>
              </a:defRPr>
            </a:lvl1pPr>
          </a:lstStyle>
          <a:p>
            <a:pPr lvl="0"/>
            <a:r>
              <a:rPr lang="en-GB" dirty="0" smtClean="0"/>
              <a:t>Enter your chart / table title here (18pt Bold)</a:t>
            </a:r>
            <a:endParaRPr lang="en-GB" dirty="0"/>
          </a:p>
        </p:txBody>
      </p:sp>
      <p:sp>
        <p:nvSpPr>
          <p:cNvPr id="7"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8"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5"/>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103709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hart / Table">
    <p:spTree>
      <p:nvGrpSpPr>
        <p:cNvPr id="1" name=""/>
        <p:cNvGrpSpPr/>
        <p:nvPr/>
      </p:nvGrpSpPr>
      <p:grpSpPr>
        <a:xfrm>
          <a:off x="0" y="0"/>
          <a:ext cx="0" cy="0"/>
          <a:chOff x="0" y="0"/>
          <a:chExt cx="0" cy="0"/>
        </a:xfrm>
      </p:grpSpPr>
      <p:sp>
        <p:nvSpPr>
          <p:cNvPr id="13" name="Content Placeholder 2"/>
          <p:cNvSpPr>
            <a:spLocks noGrp="1"/>
          </p:cNvSpPr>
          <p:nvPr>
            <p:ph sz="quarter" idx="15" hasCustomPrompt="1"/>
          </p:nvPr>
        </p:nvSpPr>
        <p:spPr>
          <a:xfrm>
            <a:off x="311150" y="1350282"/>
            <a:ext cx="4071938" cy="4783818"/>
          </a:xfrm>
        </p:spPr>
        <p:txBody>
          <a:bodyPr/>
          <a:lstStyle>
            <a:lvl1pPr>
              <a:defRPr/>
            </a:lvl1pPr>
          </a:lstStyle>
          <a:p>
            <a:pPr lvl="0"/>
            <a:r>
              <a:rPr lang="en-GB" dirty="0" smtClean="0"/>
              <a:t>Click to add text – (18pt Bold ). To apply bullets go to the increase / decrease list level button on the home tab.</a:t>
            </a:r>
          </a:p>
          <a:p>
            <a:pPr lvl="1"/>
            <a:r>
              <a:rPr dirty="0" smtClean="0"/>
              <a:t>Second level</a:t>
            </a:r>
          </a:p>
          <a:p>
            <a:pPr lvl="2"/>
            <a:r>
              <a:rPr dirty="0" smtClean="0"/>
              <a:t>Third </a:t>
            </a:r>
            <a:r>
              <a:rPr dirty="0"/>
              <a:t>level</a:t>
            </a:r>
          </a:p>
          <a:p>
            <a:pPr lvl="3"/>
            <a:r>
              <a:rPr dirty="0"/>
              <a:t>Fourth level</a:t>
            </a:r>
          </a:p>
          <a:p>
            <a:pPr lvl="4"/>
            <a:r>
              <a:rPr dirty="0"/>
              <a:t>Fifth level</a:t>
            </a:r>
          </a:p>
        </p:txBody>
      </p:sp>
      <p:sp>
        <p:nvSpPr>
          <p:cNvPr id="12" name="Text Placeholder 2"/>
          <p:cNvSpPr>
            <a:spLocks noGrp="1"/>
          </p:cNvSpPr>
          <p:nvPr>
            <p:ph type="body" sz="quarter" idx="18" hasCustomPrompt="1"/>
          </p:nvPr>
        </p:nvSpPr>
        <p:spPr>
          <a:xfrm>
            <a:off x="4748213" y="1383324"/>
            <a:ext cx="4060825" cy="324000"/>
          </a:xfrm>
          <a:solidFill>
            <a:schemeClr val="tx1">
              <a:lumMod val="85000"/>
            </a:schemeClr>
          </a:solidFill>
        </p:spPr>
        <p:txBody>
          <a:bodyPr lIns="90000" tIns="36000" rIns="90000" bIns="36000" anchor="ctr" anchorCtr="0"/>
          <a:lstStyle>
            <a:lvl1pPr>
              <a:defRPr sz="1600" baseline="0">
                <a:solidFill>
                  <a:schemeClr val="bg1"/>
                </a:solidFill>
              </a:defRPr>
            </a:lvl1pPr>
          </a:lstStyle>
          <a:p>
            <a:pPr lvl="0"/>
            <a:r>
              <a:rPr lang="en-GB" dirty="0" smtClean="0"/>
              <a:t>Enter chart / table title here (16pt Bold)</a:t>
            </a:r>
            <a:endParaRPr lang="en-GB" dirty="0"/>
          </a:p>
        </p:txBody>
      </p:sp>
      <p:sp>
        <p:nvSpPr>
          <p:cNvPr id="5" name="Content Placeholder 4"/>
          <p:cNvSpPr>
            <a:spLocks noGrp="1"/>
          </p:cNvSpPr>
          <p:nvPr>
            <p:ph sz="quarter" idx="19" hasCustomPrompt="1"/>
          </p:nvPr>
        </p:nvSpPr>
        <p:spPr>
          <a:xfrm>
            <a:off x="4748213" y="1900238"/>
            <a:ext cx="4060825" cy="4121150"/>
          </a:xfrm>
        </p:spPr>
        <p:txBody>
          <a:bodyPr/>
          <a:lstStyle>
            <a:lvl1pPr marL="0" marR="0" indent="0" algn="l" defTabSz="914400" rtl="0" eaLnBrk="1" fontAlgn="auto" latinLnBrk="0" hangingPunct="1">
              <a:lnSpc>
                <a:spcPct val="100000"/>
              </a:lnSpc>
              <a:spcBef>
                <a:spcPts val="7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ts val="700"/>
              </a:spcBef>
              <a:spcAft>
                <a:spcPts val="0"/>
              </a:spcAft>
              <a:buClrTx/>
              <a:buSzTx/>
              <a:buFont typeface="Arial" pitchFamily="34" charset="0"/>
              <a:buNone/>
              <a:tabLst/>
              <a:defRPr/>
            </a:pPr>
            <a:r>
              <a:rPr lang="en-GB" dirty="0" smtClean="0"/>
              <a:t>Click on the icon to insert content</a:t>
            </a:r>
          </a:p>
          <a:p>
            <a:pPr lvl="0"/>
            <a:endParaRPr dirty="0"/>
          </a:p>
        </p:txBody>
      </p:sp>
      <p:sp>
        <p:nvSpPr>
          <p:cNvPr id="17" name="Text Placeholder 2"/>
          <p:cNvSpPr>
            <a:spLocks noGrp="1"/>
          </p:cNvSpPr>
          <p:nvPr>
            <p:ph type="body" sz="quarter" idx="17" hasCustomPrompt="1"/>
          </p:nvPr>
        </p:nvSpPr>
        <p:spPr>
          <a:xfrm>
            <a:off x="4737438" y="6190604"/>
            <a:ext cx="4071600"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10"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11"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20"/>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61429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9" name="Text Placeholder 2"/>
          <p:cNvSpPr>
            <a:spLocks noGrp="1"/>
          </p:cNvSpPr>
          <p:nvPr>
            <p:ph type="body" sz="quarter" idx="16" hasCustomPrompt="1"/>
          </p:nvPr>
        </p:nvSpPr>
        <p:spPr>
          <a:xfrm>
            <a:off x="314236" y="3532851"/>
            <a:ext cx="4078377"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21" name="Content Placeholder 4"/>
          <p:cNvSpPr>
            <a:spLocks noGrp="1"/>
          </p:cNvSpPr>
          <p:nvPr>
            <p:ph sz="quarter" idx="24" hasCustomPrompt="1"/>
          </p:nvPr>
        </p:nvSpPr>
        <p:spPr>
          <a:xfrm>
            <a:off x="320675" y="1570037"/>
            <a:ext cx="4071938" cy="1868487"/>
          </a:xfrm>
        </p:spPr>
        <p:txBody>
          <a:bodyPr/>
          <a:lstStyle>
            <a:lvl1pPr>
              <a:defRPr b="0" baseline="0"/>
            </a:lvl1pPr>
          </a:lstStyle>
          <a:p>
            <a:pPr lvl="0"/>
            <a:r>
              <a:rPr lang="en-GB" dirty="0" smtClean="0"/>
              <a:t>Click on the icon to insert content</a:t>
            </a:r>
            <a:endParaRPr lang="en-GB" dirty="0"/>
          </a:p>
        </p:txBody>
      </p:sp>
      <p:sp>
        <p:nvSpPr>
          <p:cNvPr id="26" name="Text Placeholder 2"/>
          <p:cNvSpPr>
            <a:spLocks noGrp="1"/>
          </p:cNvSpPr>
          <p:nvPr>
            <p:ph type="body" sz="quarter" idx="34" hasCustomPrompt="1"/>
          </p:nvPr>
        </p:nvSpPr>
        <p:spPr>
          <a:xfrm>
            <a:off x="4743017" y="3532851"/>
            <a:ext cx="4078377"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28" name="Content Placeholder 4"/>
          <p:cNvSpPr>
            <a:spLocks noGrp="1"/>
          </p:cNvSpPr>
          <p:nvPr>
            <p:ph sz="quarter" idx="36" hasCustomPrompt="1"/>
          </p:nvPr>
        </p:nvSpPr>
        <p:spPr>
          <a:xfrm>
            <a:off x="4737100" y="1570037"/>
            <a:ext cx="4071938" cy="1868487"/>
          </a:xfrm>
        </p:spPr>
        <p:txBody>
          <a:bodyPr/>
          <a:lstStyle>
            <a:lvl1pPr>
              <a:defRPr b="0" baseline="0"/>
            </a:lvl1pPr>
          </a:lstStyle>
          <a:p>
            <a:pPr lvl="0"/>
            <a:r>
              <a:rPr lang="en-GB" dirty="0" smtClean="0"/>
              <a:t>Click on the icon to insert content</a:t>
            </a:r>
            <a:endParaRPr lang="en-GB" dirty="0"/>
          </a:p>
        </p:txBody>
      </p:sp>
      <p:sp>
        <p:nvSpPr>
          <p:cNvPr id="31" name="Content Placeholder 4"/>
          <p:cNvSpPr>
            <a:spLocks noGrp="1"/>
          </p:cNvSpPr>
          <p:nvPr>
            <p:ph sz="quarter" idx="39" hasCustomPrompt="1"/>
          </p:nvPr>
        </p:nvSpPr>
        <p:spPr>
          <a:xfrm>
            <a:off x="320675" y="4225023"/>
            <a:ext cx="4071938" cy="1868487"/>
          </a:xfrm>
        </p:spPr>
        <p:txBody>
          <a:bodyPr/>
          <a:lstStyle>
            <a:lvl1pPr>
              <a:defRPr b="0" baseline="0"/>
            </a:lvl1pPr>
          </a:lstStyle>
          <a:p>
            <a:pPr lvl="0"/>
            <a:r>
              <a:rPr lang="en-GB" dirty="0" smtClean="0"/>
              <a:t>Click on the icon to insert content</a:t>
            </a:r>
            <a:endParaRPr lang="en-GB" dirty="0"/>
          </a:p>
        </p:txBody>
      </p:sp>
      <p:sp>
        <p:nvSpPr>
          <p:cNvPr id="40" name="Content Placeholder 4"/>
          <p:cNvSpPr>
            <a:spLocks noGrp="1"/>
          </p:cNvSpPr>
          <p:nvPr>
            <p:ph sz="quarter" idx="42" hasCustomPrompt="1"/>
          </p:nvPr>
        </p:nvSpPr>
        <p:spPr>
          <a:xfrm>
            <a:off x="4737100" y="4225023"/>
            <a:ext cx="4071938" cy="1868487"/>
          </a:xfrm>
        </p:spPr>
        <p:txBody>
          <a:bodyPr/>
          <a:lstStyle>
            <a:lvl1pPr>
              <a:defRPr b="0" baseline="0"/>
            </a:lvl1pPr>
          </a:lstStyle>
          <a:p>
            <a:pPr lvl="0"/>
            <a:r>
              <a:rPr lang="en-GB" dirty="0" smtClean="0"/>
              <a:t>Click on the icon to insert content</a:t>
            </a:r>
            <a:endParaRPr lang="en-GB" dirty="0"/>
          </a:p>
        </p:txBody>
      </p:sp>
      <p:sp>
        <p:nvSpPr>
          <p:cNvPr id="42" name="Text Placeholder 2"/>
          <p:cNvSpPr>
            <a:spLocks noGrp="1"/>
          </p:cNvSpPr>
          <p:nvPr>
            <p:ph type="body" sz="quarter" idx="18" hasCustomPrompt="1"/>
          </p:nvPr>
        </p:nvSpPr>
        <p:spPr>
          <a:xfrm>
            <a:off x="4748213" y="1122288"/>
            <a:ext cx="4060825" cy="324000"/>
          </a:xfrm>
          <a:solidFill>
            <a:schemeClr val="tx1">
              <a:lumMod val="85000"/>
            </a:schemeClr>
          </a:solidFill>
        </p:spPr>
        <p:txBody>
          <a:bodyPr lIns="90000" tIns="36000" rIns="90000" bIns="36000" anchor="ctr" anchorCtr="0"/>
          <a:lstStyle>
            <a:lvl1pPr>
              <a:defRPr sz="1400" baseline="0">
                <a:solidFill>
                  <a:schemeClr val="bg1"/>
                </a:solidFill>
              </a:defRPr>
            </a:lvl1pPr>
          </a:lstStyle>
          <a:p>
            <a:pPr lvl="0"/>
            <a:r>
              <a:rPr lang="en-GB" dirty="0" smtClean="0"/>
              <a:t>Enter your chart / table title here (14pt Bold)</a:t>
            </a:r>
            <a:endParaRPr lang="en-GB" dirty="0"/>
          </a:p>
        </p:txBody>
      </p:sp>
      <p:sp>
        <p:nvSpPr>
          <p:cNvPr id="44" name="Text Placeholder 2"/>
          <p:cNvSpPr>
            <a:spLocks noGrp="1"/>
          </p:cNvSpPr>
          <p:nvPr>
            <p:ph type="body" sz="quarter" idx="43" hasCustomPrompt="1"/>
          </p:nvPr>
        </p:nvSpPr>
        <p:spPr>
          <a:xfrm>
            <a:off x="4748213" y="3760713"/>
            <a:ext cx="4060825" cy="324000"/>
          </a:xfrm>
          <a:solidFill>
            <a:schemeClr val="tx1">
              <a:lumMod val="85000"/>
            </a:schemeClr>
          </a:solidFill>
        </p:spPr>
        <p:txBody>
          <a:bodyPr lIns="90000" tIns="36000" rIns="90000" bIns="36000" anchor="ctr" anchorCtr="0"/>
          <a:lstStyle>
            <a:lvl1pPr>
              <a:defRPr sz="1400" baseline="0">
                <a:solidFill>
                  <a:schemeClr val="bg1"/>
                </a:solidFill>
              </a:defRPr>
            </a:lvl1pPr>
          </a:lstStyle>
          <a:p>
            <a:pPr lvl="0"/>
            <a:r>
              <a:rPr lang="en-GB" dirty="0" smtClean="0"/>
              <a:t>Enter your chart / table title here (14pt Bold)</a:t>
            </a:r>
            <a:endParaRPr lang="en-GB" dirty="0"/>
          </a:p>
        </p:txBody>
      </p:sp>
      <p:sp>
        <p:nvSpPr>
          <p:cNvPr id="47" name="Text Placeholder 2"/>
          <p:cNvSpPr>
            <a:spLocks noGrp="1"/>
          </p:cNvSpPr>
          <p:nvPr>
            <p:ph type="body" sz="quarter" idx="44" hasCustomPrompt="1"/>
          </p:nvPr>
        </p:nvSpPr>
        <p:spPr>
          <a:xfrm>
            <a:off x="327025" y="1122288"/>
            <a:ext cx="4060825" cy="324000"/>
          </a:xfrm>
          <a:solidFill>
            <a:schemeClr val="tx1">
              <a:lumMod val="85000"/>
            </a:schemeClr>
          </a:solidFill>
        </p:spPr>
        <p:txBody>
          <a:bodyPr lIns="90000" tIns="36000" rIns="90000" bIns="36000" anchor="ctr" anchorCtr="0"/>
          <a:lstStyle>
            <a:lvl1pPr>
              <a:defRPr sz="1400" baseline="0">
                <a:solidFill>
                  <a:schemeClr val="bg1"/>
                </a:solidFill>
              </a:defRPr>
            </a:lvl1pPr>
          </a:lstStyle>
          <a:p>
            <a:pPr lvl="0"/>
            <a:r>
              <a:rPr lang="en-GB" dirty="0" smtClean="0"/>
              <a:t>Enter your chart / table title here (14pt Bold)</a:t>
            </a:r>
            <a:endParaRPr lang="en-GB" dirty="0"/>
          </a:p>
        </p:txBody>
      </p:sp>
      <p:sp>
        <p:nvSpPr>
          <p:cNvPr id="48" name="Text Placeholder 2"/>
          <p:cNvSpPr>
            <a:spLocks noGrp="1"/>
          </p:cNvSpPr>
          <p:nvPr>
            <p:ph type="body" sz="quarter" idx="45" hasCustomPrompt="1"/>
          </p:nvPr>
        </p:nvSpPr>
        <p:spPr>
          <a:xfrm>
            <a:off x="327025" y="3760713"/>
            <a:ext cx="4060825" cy="324000"/>
          </a:xfrm>
          <a:solidFill>
            <a:schemeClr val="tx1">
              <a:lumMod val="85000"/>
            </a:schemeClr>
          </a:solidFill>
        </p:spPr>
        <p:txBody>
          <a:bodyPr lIns="90000" tIns="36000" rIns="90000" bIns="36000" anchor="ctr" anchorCtr="0"/>
          <a:lstStyle>
            <a:lvl1pPr>
              <a:defRPr sz="1400" baseline="0">
                <a:solidFill>
                  <a:schemeClr val="bg1"/>
                </a:solidFill>
              </a:defRPr>
            </a:lvl1pPr>
          </a:lstStyle>
          <a:p>
            <a:pPr lvl="0"/>
            <a:r>
              <a:rPr lang="en-GB" dirty="0" smtClean="0"/>
              <a:t>Enter your chart / table title here (14pt Bold)</a:t>
            </a:r>
            <a:endParaRPr lang="en-GB" dirty="0"/>
          </a:p>
        </p:txBody>
      </p:sp>
      <p:sp>
        <p:nvSpPr>
          <p:cNvPr id="51" name="Text Placeholder 2"/>
          <p:cNvSpPr>
            <a:spLocks noGrp="1"/>
          </p:cNvSpPr>
          <p:nvPr>
            <p:ph type="body" sz="quarter" idx="12" hasCustomPrompt="1"/>
          </p:nvPr>
        </p:nvSpPr>
        <p:spPr>
          <a:xfrm>
            <a:off x="314236" y="6190604"/>
            <a:ext cx="4071600"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52" name="Text Placeholder 2"/>
          <p:cNvSpPr>
            <a:spLocks noGrp="1"/>
          </p:cNvSpPr>
          <p:nvPr>
            <p:ph type="body" sz="quarter" idx="17" hasCustomPrompt="1"/>
          </p:nvPr>
        </p:nvSpPr>
        <p:spPr>
          <a:xfrm>
            <a:off x="4737438" y="6190604"/>
            <a:ext cx="4071600"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16"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17"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46"/>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58515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315162" y="142928"/>
            <a:ext cx="7464495" cy="603179"/>
          </a:xfrm>
          <a:prstGeom prst="rect">
            <a:avLst/>
          </a:prstGeom>
        </p:spPr>
        <p:txBody>
          <a:bodyPr vert="horz" lIns="0" tIns="0" rIns="0" bIns="0" rtlCol="0" anchor="ctr" anchorCtr="0">
            <a:noAutofit/>
          </a:bodyPr>
          <a:lstStyle/>
          <a:p>
            <a:r>
              <a:rPr lang="en-GB" dirty="0" smtClean="0"/>
              <a:t>Slide title - use sentence case (22pt Bold)</a:t>
            </a:r>
            <a:endParaRPr dirty="0"/>
          </a:p>
        </p:txBody>
      </p:sp>
      <p:sp>
        <p:nvSpPr>
          <p:cNvPr id="7"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2" name="Slide Number Placeholder 1"/>
          <p:cNvSpPr>
            <a:spLocks noGrp="1"/>
          </p:cNvSpPr>
          <p:nvPr>
            <p:ph type="sldNum" sz="quarter" idx="13"/>
          </p:nvPr>
        </p:nvSpPr>
        <p:spPr/>
        <p:txBody>
          <a:body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88324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3111" y="2983196"/>
            <a:ext cx="6970822" cy="556929"/>
          </a:xfrm>
          <a:ln>
            <a:noFill/>
          </a:ln>
        </p:spPr>
        <p:txBody>
          <a:bodyPr lIns="0" tIns="0" rIns="0" bIns="0" anchor="b" anchorCtr="0"/>
          <a:lstStyle>
            <a:lvl1pPr algn="l" defTabSz="914400" rtl="0" eaLnBrk="1" latinLnBrk="0" hangingPunct="1">
              <a:spcBef>
                <a:spcPct val="0"/>
              </a:spcBef>
              <a:buNone/>
              <a:defRPr sz="2600" b="0" kern="1200" baseline="0">
                <a:solidFill>
                  <a:schemeClr val="tx1"/>
                </a:solidFill>
                <a:latin typeface="+mj-lt"/>
                <a:ea typeface="Tahoma" pitchFamily="34" charset="0"/>
                <a:cs typeface="Tahoma" pitchFamily="34" charset="0"/>
              </a:defRPr>
            </a:lvl1pPr>
          </a:lstStyle>
          <a:p>
            <a:r>
              <a:rPr lang="en-GB" dirty="0" smtClean="0"/>
              <a:t>Divider title here - sentence case (26pt)</a:t>
            </a:r>
            <a:endParaRPr dirty="0"/>
          </a:p>
        </p:txBody>
      </p:sp>
      <p:sp>
        <p:nvSpPr>
          <p:cNvPr id="3" name="Text Placeholder 2"/>
          <p:cNvSpPr>
            <a:spLocks noGrp="1"/>
          </p:cNvSpPr>
          <p:nvPr>
            <p:ph type="body" idx="1" hasCustomPrompt="1"/>
          </p:nvPr>
        </p:nvSpPr>
        <p:spPr>
          <a:xfrm>
            <a:off x="769385" y="3712081"/>
            <a:ext cx="6964933" cy="444500"/>
          </a:xfrm>
          <a:prstGeom prst="rect">
            <a:avLst/>
          </a:prstGeom>
        </p:spPr>
        <p:txBody>
          <a:bodyPr lIns="0" tIns="0" rIns="0" bIns="0" anchor="t" anchorCtr="0"/>
          <a:lstStyle>
            <a:lvl1pPr marL="0" marR="0" indent="0" algn="l" defTabSz="914400" rtl="0" eaLnBrk="1" fontAlgn="auto" latinLnBrk="0" hangingPunct="1">
              <a:lnSpc>
                <a:spcPct val="100000"/>
              </a:lnSpc>
              <a:spcBef>
                <a:spcPts val="0"/>
              </a:spcBef>
              <a:spcAft>
                <a:spcPts val="400"/>
              </a:spcAft>
              <a:buSzTx/>
              <a:buFont typeface="Arial" pitchFamily="34" charset="0"/>
              <a:buNone/>
              <a:tabLst/>
              <a:defRPr kumimoji="0" sz="2000" b="0" i="0" u="none" strike="noStrike" kern="1200" cap="none" spc="0" normalizeH="0" baseline="0">
                <a:ln>
                  <a:noFill/>
                </a:ln>
                <a:solidFill>
                  <a:schemeClr val="tx1"/>
                </a:solidFill>
                <a:effectLst/>
                <a:uLnTx/>
                <a:uFillTx/>
                <a:latin typeface="+mj-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lang="en-GB" dirty="0" smtClean="0"/>
              <a:t>Subtitle here if required (20pt)</a:t>
            </a:r>
            <a:endParaRPr lang="en-GB" dirty="0"/>
          </a:p>
        </p:txBody>
      </p:sp>
      <p:cxnSp>
        <p:nvCxnSpPr>
          <p:cNvPr id="6" name="Straight Connector 5"/>
          <p:cNvCxnSpPr/>
          <p:nvPr/>
        </p:nvCxnSpPr>
        <p:spPr>
          <a:xfrm>
            <a:off x="774718" y="3581400"/>
            <a:ext cx="655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75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pSp>
        <p:nvGrpSpPr>
          <p:cNvPr id="4" name="Group 3"/>
          <p:cNvGrpSpPr/>
          <p:nvPr/>
        </p:nvGrpSpPr>
        <p:grpSpPr>
          <a:xfrm>
            <a:off x="0" y="-7087"/>
            <a:ext cx="9141675" cy="1044405"/>
            <a:chOff x="0" y="-7087"/>
            <a:chExt cx="9141675" cy="1044405"/>
          </a:xfrm>
        </p:grpSpPr>
        <p:sp>
          <p:nvSpPr>
            <p:cNvPr id="10" name="Rectangle 9"/>
            <p:cNvSpPr/>
            <p:nvPr/>
          </p:nvSpPr>
          <p:spPr bwMode="auto">
            <a:xfrm>
              <a:off x="0" y="-7087"/>
              <a:ext cx="9141675" cy="875539"/>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Rectangle 11"/>
            <p:cNvSpPr/>
            <p:nvPr/>
          </p:nvSpPr>
          <p:spPr bwMode="white">
            <a:xfrm>
              <a:off x="0" y="869950"/>
              <a:ext cx="9141675" cy="167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315162" y="142928"/>
            <a:ext cx="7464495" cy="603179"/>
          </a:xfrm>
          <a:prstGeom prst="rect">
            <a:avLst/>
          </a:prstGeom>
        </p:spPr>
        <p:txBody>
          <a:bodyPr vert="horz" lIns="0" tIns="0" rIns="0" bIns="0" rtlCol="0" anchor="ctr" anchorCtr="0">
            <a:noAutofit/>
          </a:bodyPr>
          <a:lstStyle/>
          <a:p>
            <a:r>
              <a:rPr dirty="0"/>
              <a:t>Click to edit Master title style</a:t>
            </a:r>
          </a:p>
        </p:txBody>
      </p:sp>
      <p:sp>
        <p:nvSpPr>
          <p:cNvPr id="8"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5" name="Text Placeholder 4"/>
          <p:cNvSpPr>
            <a:spLocks noGrp="1"/>
          </p:cNvSpPr>
          <p:nvPr>
            <p:ph type="body" idx="1"/>
          </p:nvPr>
        </p:nvSpPr>
        <p:spPr>
          <a:xfrm>
            <a:off x="324560" y="1351644"/>
            <a:ext cx="8496593" cy="4782456"/>
          </a:xfrm>
          <a:prstGeom prst="rect">
            <a:avLst/>
          </a:prstGeom>
        </p:spPr>
        <p:txBody>
          <a:bodyPr vert="horz" lIns="0" tIns="0" rIns="0" bIns="0" rtlCol="0">
            <a:no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cxnSp>
        <p:nvCxnSpPr>
          <p:cNvPr id="13" name="Straight Connector 12"/>
          <p:cNvCxnSpPr/>
          <p:nvPr/>
        </p:nvCxnSpPr>
        <p:spPr>
          <a:xfrm>
            <a:off x="-9525" y="6439633"/>
            <a:ext cx="9151200" cy="0"/>
          </a:xfrm>
          <a:prstGeom prst="line">
            <a:avLst/>
          </a:prstGeom>
          <a:ln w="9525">
            <a:solidFill>
              <a:srgbClr val="E6EBEE"/>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a:xfrm>
            <a:off x="8221210" y="6582854"/>
            <a:ext cx="683703" cy="231134"/>
          </a:xfrm>
          <a:prstGeom prst="rect">
            <a:avLst/>
          </a:prstGeom>
        </p:spPr>
        <p:txBody>
          <a:bodyPr vert="horz" lIns="91440" tIns="45720" rIns="91440" bIns="45720" rtlCol="0" anchor="ctr"/>
          <a:lstStyle>
            <a:lvl1pPr algn="r">
              <a:defRPr sz="800">
                <a:solidFill>
                  <a:schemeClr val="tx1">
                    <a:tint val="75000"/>
                  </a:schemeClr>
                </a:solidFill>
              </a:defRPr>
            </a:lvl1p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4413473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2200" b="1" kern="120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800" b="1" i="0" u="none" strike="noStrike" kern="1200" cap="none" spc="0" normalizeH="0" baseline="0">
          <a:ln>
            <a:noFill/>
          </a:ln>
          <a:solidFill>
            <a:schemeClr val="tx1"/>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13B5EA"/>
        </a:buClr>
        <a:buSzTx/>
        <a:buFont typeface="Wingdings 3" pitchFamily="18" charset="2"/>
        <a:buChar char=""/>
        <a:tabLst/>
        <a:defRPr kumimoji="0" sz="1600" b="0" i="0" u="none" strike="noStrike" kern="1200" cap="none" spc="0" normalizeH="0" baseline="0">
          <a:ln>
            <a:noFill/>
          </a:ln>
          <a:solidFill>
            <a:schemeClr val="tx1"/>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13B5EA"/>
        </a:buClr>
        <a:buSzTx/>
        <a:buFont typeface="Arial" pitchFamily="34" charset="0"/>
        <a:buChar char="•"/>
        <a:tabLst/>
        <a:defRPr kumimoji="0" sz="1400" b="0" i="0" u="none" strike="noStrike" kern="1200" cap="none" spc="0" normalizeH="0" baseline="0">
          <a:ln>
            <a:noFill/>
          </a:ln>
          <a:solidFill>
            <a:schemeClr val="tx1"/>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13B5EA"/>
        </a:buClr>
        <a:buSzTx/>
        <a:buFont typeface="Arial" pitchFamily="34" charset="0"/>
        <a:buChar char="–"/>
        <a:tabLst/>
        <a:defRPr kumimoji="0" sz="1200" b="0" i="0" u="none" strike="noStrike" kern="1200" cap="none" spc="0" normalizeH="0" baseline="0">
          <a:ln>
            <a:noFill/>
          </a:ln>
          <a:solidFill>
            <a:schemeClr val="tx1"/>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13B5EA"/>
        </a:buClr>
        <a:buSzTx/>
        <a:buFont typeface="Arial" pitchFamily="34" charset="0"/>
        <a:buChar char="•"/>
        <a:tabLst/>
        <a:defRPr kumimoji="0" sz="1200" b="0" i="0" u="none" strike="noStrike" kern="1200" cap="none" spc="0" normalizeH="0" baseline="0">
          <a:ln>
            <a:noFill/>
          </a:ln>
          <a:solidFill>
            <a:schemeClr val="tx1"/>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pSp>
        <p:nvGrpSpPr>
          <p:cNvPr id="4" name="Group 3"/>
          <p:cNvGrpSpPr/>
          <p:nvPr/>
        </p:nvGrpSpPr>
        <p:grpSpPr>
          <a:xfrm>
            <a:off x="0" y="-7087"/>
            <a:ext cx="9141675" cy="1044405"/>
            <a:chOff x="0" y="-7087"/>
            <a:chExt cx="9141675" cy="1044405"/>
          </a:xfrm>
        </p:grpSpPr>
        <p:sp>
          <p:nvSpPr>
            <p:cNvPr id="10" name="Rectangle 9"/>
            <p:cNvSpPr/>
            <p:nvPr/>
          </p:nvSpPr>
          <p:spPr bwMode="auto">
            <a:xfrm>
              <a:off x="0" y="-7087"/>
              <a:ext cx="9141675" cy="875539"/>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Rectangle 11"/>
            <p:cNvSpPr/>
            <p:nvPr/>
          </p:nvSpPr>
          <p:spPr bwMode="white">
            <a:xfrm>
              <a:off x="0" y="869950"/>
              <a:ext cx="9141675" cy="1673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315162" y="142928"/>
            <a:ext cx="7464495" cy="603179"/>
          </a:xfrm>
          <a:prstGeom prst="rect">
            <a:avLst/>
          </a:prstGeom>
        </p:spPr>
        <p:txBody>
          <a:bodyPr vert="horz" lIns="0" tIns="0" rIns="0" bIns="0" rtlCol="0" anchor="ctr" anchorCtr="0">
            <a:noAutofit/>
          </a:bodyPr>
          <a:lstStyle/>
          <a:p>
            <a:r>
              <a:rPr dirty="0"/>
              <a:t>Click to edit Master title style</a:t>
            </a:r>
          </a:p>
        </p:txBody>
      </p:sp>
      <p:sp>
        <p:nvSpPr>
          <p:cNvPr id="8" name="Footer Placeholder 3"/>
          <p:cNvSpPr>
            <a:spLocks noGrp="1"/>
          </p:cNvSpPr>
          <p:nvPr>
            <p:ph type="ftr" sz="quarter" idx="10"/>
          </p:nvPr>
        </p:nvSpPr>
        <p:spPr>
          <a:xfrm>
            <a:off x="1495997" y="6593667"/>
            <a:ext cx="6134100" cy="219709"/>
          </a:xfrm>
          <a:prstGeom prst="rect">
            <a:avLst/>
          </a:prstGeom>
        </p:spPr>
        <p:txBody>
          <a:bodyPr/>
          <a:lstStyle>
            <a:lvl1pPr algn="ctr">
              <a:defRPr sz="800">
                <a:solidFill>
                  <a:schemeClr val="tx1"/>
                </a:solidFill>
              </a:defRPr>
            </a:lvl1pPr>
          </a:lstStyle>
          <a:p>
            <a:r>
              <a:rPr>
                <a:solidFill>
                  <a:srgbClr val="FFFFFF"/>
                </a:solidFill>
              </a:rPr>
              <a:t>For professional clients / qualified investors only</a:t>
            </a:r>
          </a:p>
        </p:txBody>
      </p:sp>
      <p:sp>
        <p:nvSpPr>
          <p:cNvPr id="5" name="Text Placeholder 4"/>
          <p:cNvSpPr>
            <a:spLocks noGrp="1"/>
          </p:cNvSpPr>
          <p:nvPr>
            <p:ph type="body" idx="1"/>
          </p:nvPr>
        </p:nvSpPr>
        <p:spPr>
          <a:xfrm>
            <a:off x="324560" y="1351644"/>
            <a:ext cx="8496593" cy="4782456"/>
          </a:xfrm>
          <a:prstGeom prst="rect">
            <a:avLst/>
          </a:prstGeom>
        </p:spPr>
        <p:txBody>
          <a:bodyPr vert="horz" lIns="0" tIns="0" rIns="0" bIns="0" rtlCol="0">
            <a:no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cxnSp>
        <p:nvCxnSpPr>
          <p:cNvPr id="13" name="Straight Connector 12"/>
          <p:cNvCxnSpPr/>
          <p:nvPr/>
        </p:nvCxnSpPr>
        <p:spPr>
          <a:xfrm>
            <a:off x="-9525" y="6439633"/>
            <a:ext cx="9151200" cy="0"/>
          </a:xfrm>
          <a:prstGeom prst="line">
            <a:avLst/>
          </a:prstGeom>
          <a:ln w="9525">
            <a:solidFill>
              <a:srgbClr val="E6EBEE"/>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a:xfrm>
            <a:off x="8221210" y="6582854"/>
            <a:ext cx="683703" cy="231134"/>
          </a:xfrm>
          <a:prstGeom prst="rect">
            <a:avLst/>
          </a:prstGeom>
        </p:spPr>
        <p:txBody>
          <a:bodyPr vert="horz" lIns="91440" tIns="45720" rIns="91440" bIns="45720" rtlCol="0" anchor="ctr"/>
          <a:lstStyle>
            <a:lvl1pPr algn="r">
              <a:defRPr sz="800">
                <a:solidFill>
                  <a:schemeClr val="tx1">
                    <a:tint val="75000"/>
                  </a:schemeClr>
                </a:solidFill>
              </a:defRPr>
            </a:lvl1pPr>
          </a:lstStyle>
          <a:p>
            <a:fld id="{5F0AC77C-B430-4F09-AFA1-F7170F24129A}" type="slidenum">
              <a:rPr lang="en-GB" smtClean="0">
                <a:solidFill>
                  <a:srgbClr val="FFFFFF">
                    <a:tint val="75000"/>
                  </a:srgbClr>
                </a:solidFill>
              </a:rPr>
              <a:pPr/>
              <a:t>‹#›</a:t>
            </a:fld>
            <a:endParaRPr lang="en-GB">
              <a:solidFill>
                <a:srgbClr val="FFFFFF">
                  <a:tint val="75000"/>
                </a:srgbClr>
              </a:solidFill>
            </a:endParaRPr>
          </a:p>
        </p:txBody>
      </p:sp>
    </p:spTree>
    <p:extLst>
      <p:ext uri="{BB962C8B-B14F-4D97-AF65-F5344CB8AC3E}">
        <p14:creationId xmlns:p14="http://schemas.microsoft.com/office/powerpoint/2010/main" val="2916153186"/>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2200" b="1" kern="1200">
          <a:solidFill>
            <a:schemeClr val="tx1"/>
          </a:solidFill>
          <a:latin typeface="+mj-lt"/>
          <a:ea typeface="+mj-ea"/>
          <a:cs typeface="+mj-cs"/>
        </a:defRPr>
      </a:lvl1pPr>
    </p:titleStyle>
    <p:body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800" b="1" i="0" u="none" strike="noStrike" kern="1200" cap="none" spc="0" normalizeH="0" baseline="0">
          <a:ln>
            <a:noFill/>
          </a:ln>
          <a:solidFill>
            <a:schemeClr val="tx1"/>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13B5EA"/>
        </a:buClr>
        <a:buSzTx/>
        <a:buFont typeface="Wingdings 3" pitchFamily="18" charset="2"/>
        <a:buChar char=""/>
        <a:tabLst/>
        <a:defRPr kumimoji="0" sz="1600" b="0" i="0" u="none" strike="noStrike" kern="1200" cap="none" spc="0" normalizeH="0" baseline="0">
          <a:ln>
            <a:noFill/>
          </a:ln>
          <a:solidFill>
            <a:schemeClr val="tx1"/>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rgbClr val="13B5EA"/>
        </a:buClr>
        <a:buSzTx/>
        <a:buFont typeface="Arial" pitchFamily="34" charset="0"/>
        <a:buChar char="•"/>
        <a:tabLst/>
        <a:defRPr kumimoji="0" sz="1400" b="0" i="0" u="none" strike="noStrike" kern="1200" cap="none" spc="0" normalizeH="0" baseline="0">
          <a:ln>
            <a:noFill/>
          </a:ln>
          <a:solidFill>
            <a:schemeClr val="tx1"/>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13B5EA"/>
        </a:buClr>
        <a:buSzTx/>
        <a:buFont typeface="Arial" pitchFamily="34" charset="0"/>
        <a:buChar char="–"/>
        <a:tabLst/>
        <a:defRPr kumimoji="0" sz="1200" b="0" i="0" u="none" strike="noStrike" kern="1200" cap="none" spc="0" normalizeH="0" baseline="0">
          <a:ln>
            <a:noFill/>
          </a:ln>
          <a:solidFill>
            <a:schemeClr val="tx1"/>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13B5EA"/>
        </a:buClr>
        <a:buSzTx/>
        <a:buFont typeface="Arial" pitchFamily="34" charset="0"/>
        <a:buChar char="•"/>
        <a:tabLst/>
        <a:defRPr kumimoji="0" sz="1200" b="0" i="0" u="none" strike="noStrike" kern="1200" cap="none" spc="0" normalizeH="0" baseline="0">
          <a:ln>
            <a:noFill/>
          </a:ln>
          <a:solidFill>
            <a:schemeClr val="tx1"/>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chart" Target="../charts/chart1.xm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Apple_Macintosh"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en.wikipedia.org/wiki/Forethought,_Inc."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r>
              <a:rPr lang="en-US" dirty="0" smtClean="0"/>
              <a:t>FIASI Awards</a:t>
            </a:r>
            <a:endParaRPr lang="en-US" dirty="0"/>
          </a:p>
        </p:txBody>
      </p:sp>
      <p:sp>
        <p:nvSpPr>
          <p:cNvPr id="19" name="Text Placeholder 18"/>
          <p:cNvSpPr>
            <a:spLocks noGrp="1"/>
          </p:cNvSpPr>
          <p:nvPr>
            <p:ph type="body" sz="quarter" idx="11"/>
          </p:nvPr>
        </p:nvSpPr>
        <p:spPr/>
        <p:txBody>
          <a:bodyPr/>
          <a:lstStyle/>
          <a:p>
            <a:r>
              <a:rPr lang="en-US" dirty="0" smtClean="0"/>
              <a:t>Rick Rieder</a:t>
            </a:r>
            <a:endParaRPr lang="en-US" dirty="0"/>
          </a:p>
        </p:txBody>
      </p:sp>
      <p:sp>
        <p:nvSpPr>
          <p:cNvPr id="20" name="Text Placeholder 19"/>
          <p:cNvSpPr>
            <a:spLocks noGrp="1"/>
          </p:cNvSpPr>
          <p:nvPr>
            <p:ph type="body" sz="quarter" idx="12"/>
          </p:nvPr>
        </p:nvSpPr>
        <p:spPr/>
        <p:txBody>
          <a:bodyPr/>
          <a:lstStyle/>
          <a:p>
            <a:r>
              <a:rPr lang="en-US" dirty="0" smtClean="0"/>
              <a:t>April 18, 2013</a:t>
            </a:r>
            <a:endParaRPr lang="en-US" dirty="0"/>
          </a:p>
        </p:txBody>
      </p:sp>
    </p:spTree>
    <p:extLst>
      <p:ext uri="{BB962C8B-B14F-4D97-AF65-F5344CB8AC3E}">
        <p14:creationId xmlns:p14="http://schemas.microsoft.com/office/powerpoint/2010/main" val="292151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19" y="142928"/>
            <a:ext cx="8828839" cy="603179"/>
          </a:xfrm>
        </p:spPr>
        <p:txBody>
          <a:bodyPr/>
          <a:lstStyle/>
          <a:p>
            <a:r>
              <a:rPr lang="en-US" dirty="0" smtClean="0"/>
              <a:t>No one else’s career has had such great fortune of being associated with the highest quality people in this industry/world…  </a:t>
            </a:r>
            <a:endParaRPr lang="en-US" dirty="0"/>
          </a:p>
        </p:txBody>
      </p:sp>
      <p:sp>
        <p:nvSpPr>
          <p:cNvPr id="4" name="1 Larry Fink"/>
          <p:cNvSpPr txBox="1"/>
          <p:nvPr/>
        </p:nvSpPr>
        <p:spPr>
          <a:xfrm>
            <a:off x="499730" y="1576388"/>
            <a:ext cx="2914580" cy="769441"/>
          </a:xfrm>
          <a:prstGeom prst="rect">
            <a:avLst/>
          </a:prstGeom>
          <a:noFill/>
          <a:ln w="19050">
            <a:noFill/>
          </a:ln>
        </p:spPr>
        <p:txBody>
          <a:bodyPr wrap="none" rtlCol="0">
            <a:spAutoFit/>
          </a:bodyPr>
          <a:lstStyle/>
          <a:p>
            <a:r>
              <a:rPr lang="en-US" sz="4400" b="1" dirty="0">
                <a:solidFill>
                  <a:srgbClr val="FFD200"/>
                </a:solidFill>
              </a:rPr>
              <a:t>Larry Fink</a:t>
            </a:r>
          </a:p>
        </p:txBody>
      </p:sp>
      <p:sp>
        <p:nvSpPr>
          <p:cNvPr id="5" name="2 Mayor Cory Booker"/>
          <p:cNvSpPr txBox="1"/>
          <p:nvPr/>
        </p:nvSpPr>
        <p:spPr>
          <a:xfrm>
            <a:off x="989917" y="2185110"/>
            <a:ext cx="3025187" cy="461665"/>
          </a:xfrm>
          <a:prstGeom prst="rect">
            <a:avLst/>
          </a:prstGeom>
          <a:noFill/>
          <a:ln w="19050">
            <a:noFill/>
          </a:ln>
        </p:spPr>
        <p:txBody>
          <a:bodyPr wrap="none" rtlCol="0">
            <a:spAutoFit/>
          </a:bodyPr>
          <a:lstStyle/>
          <a:p>
            <a:r>
              <a:rPr lang="en-US" sz="2400" b="1" dirty="0" smtClean="0">
                <a:solidFill>
                  <a:srgbClr val="FFFFFF"/>
                </a:solidFill>
              </a:rPr>
              <a:t>Mayor Cory Booker</a:t>
            </a:r>
            <a:endParaRPr lang="en-US" sz="2400" b="1" dirty="0">
              <a:solidFill>
                <a:srgbClr val="FFFFFF"/>
              </a:solidFill>
            </a:endParaRPr>
          </a:p>
        </p:txBody>
      </p:sp>
      <p:sp>
        <p:nvSpPr>
          <p:cNvPr id="6" name="2 Bob Miller"/>
          <p:cNvSpPr txBox="1"/>
          <p:nvPr/>
        </p:nvSpPr>
        <p:spPr>
          <a:xfrm>
            <a:off x="2890012" y="1576388"/>
            <a:ext cx="1670650" cy="461665"/>
          </a:xfrm>
          <a:prstGeom prst="rect">
            <a:avLst/>
          </a:prstGeom>
          <a:noFill/>
          <a:ln w="19050">
            <a:noFill/>
          </a:ln>
        </p:spPr>
        <p:txBody>
          <a:bodyPr wrap="none" rtlCol="0">
            <a:spAutoFit/>
          </a:bodyPr>
          <a:lstStyle/>
          <a:p>
            <a:r>
              <a:rPr lang="en-US" sz="2400" b="1" dirty="0" smtClean="0">
                <a:solidFill>
                  <a:srgbClr val="FFFFFF"/>
                </a:solidFill>
              </a:rPr>
              <a:t>Bob Miller</a:t>
            </a:r>
            <a:endParaRPr lang="en-US" sz="2400" b="1" dirty="0">
              <a:solidFill>
                <a:srgbClr val="FFFFFF"/>
              </a:solidFill>
            </a:endParaRPr>
          </a:p>
        </p:txBody>
      </p:sp>
      <p:sp>
        <p:nvSpPr>
          <p:cNvPr id="7" name="2 Chris Kelly"/>
          <p:cNvSpPr txBox="1"/>
          <p:nvPr/>
        </p:nvSpPr>
        <p:spPr>
          <a:xfrm>
            <a:off x="1716956" y="3186369"/>
            <a:ext cx="1792478" cy="461665"/>
          </a:xfrm>
          <a:prstGeom prst="rect">
            <a:avLst/>
          </a:prstGeom>
          <a:noFill/>
          <a:ln w="19050">
            <a:noFill/>
          </a:ln>
        </p:spPr>
        <p:txBody>
          <a:bodyPr wrap="none" rtlCol="0">
            <a:spAutoFit/>
          </a:bodyPr>
          <a:lstStyle/>
          <a:p>
            <a:r>
              <a:rPr lang="en-US" sz="2400" b="1" dirty="0" smtClean="0">
                <a:solidFill>
                  <a:srgbClr val="FFFFFF"/>
                </a:solidFill>
              </a:rPr>
              <a:t>Chris Kelly</a:t>
            </a:r>
            <a:endParaRPr lang="en-US" sz="2400" b="1" dirty="0">
              <a:solidFill>
                <a:srgbClr val="FFFFFF"/>
              </a:solidFill>
            </a:endParaRPr>
          </a:p>
        </p:txBody>
      </p:sp>
      <p:sp>
        <p:nvSpPr>
          <p:cNvPr id="8" name="1 Russ Brownbach"/>
          <p:cNvSpPr txBox="1"/>
          <p:nvPr/>
        </p:nvSpPr>
        <p:spPr>
          <a:xfrm>
            <a:off x="1428830" y="4600185"/>
            <a:ext cx="4764446" cy="769441"/>
          </a:xfrm>
          <a:prstGeom prst="rect">
            <a:avLst/>
          </a:prstGeom>
          <a:noFill/>
          <a:ln w="19050">
            <a:noFill/>
          </a:ln>
        </p:spPr>
        <p:txBody>
          <a:bodyPr wrap="none" rtlCol="0">
            <a:spAutoFit/>
          </a:bodyPr>
          <a:lstStyle/>
          <a:p>
            <a:r>
              <a:rPr lang="en-US" sz="4400" b="1" dirty="0">
                <a:solidFill>
                  <a:srgbClr val="FFD200"/>
                </a:solidFill>
              </a:rPr>
              <a:t>Russ </a:t>
            </a:r>
            <a:r>
              <a:rPr lang="en-US" sz="4400" b="1" dirty="0" smtClean="0">
                <a:solidFill>
                  <a:srgbClr val="FFD200"/>
                </a:solidFill>
              </a:rPr>
              <a:t>Brownback</a:t>
            </a:r>
            <a:endParaRPr lang="en-US" sz="4400" b="1" dirty="0">
              <a:solidFill>
                <a:srgbClr val="FFD200"/>
              </a:solidFill>
            </a:endParaRPr>
          </a:p>
        </p:txBody>
      </p:sp>
      <p:sp>
        <p:nvSpPr>
          <p:cNvPr id="9" name="2 Connor Fitzgerald"/>
          <p:cNvSpPr txBox="1"/>
          <p:nvPr/>
        </p:nvSpPr>
        <p:spPr>
          <a:xfrm>
            <a:off x="622669" y="3856886"/>
            <a:ext cx="2815194" cy="461665"/>
          </a:xfrm>
          <a:prstGeom prst="rect">
            <a:avLst/>
          </a:prstGeom>
          <a:noFill/>
          <a:ln w="19050">
            <a:noFill/>
          </a:ln>
        </p:spPr>
        <p:txBody>
          <a:bodyPr wrap="none" rtlCol="0">
            <a:spAutoFit/>
          </a:bodyPr>
          <a:lstStyle/>
          <a:p>
            <a:r>
              <a:rPr lang="en-US" sz="2400" b="1" dirty="0" smtClean="0">
                <a:solidFill>
                  <a:srgbClr val="FFFFFF"/>
                </a:solidFill>
              </a:rPr>
              <a:t>Connor Fitzgerald</a:t>
            </a:r>
            <a:endParaRPr lang="en-US" sz="2400" b="1" dirty="0">
              <a:solidFill>
                <a:srgbClr val="FFFFFF"/>
              </a:solidFill>
            </a:endParaRPr>
          </a:p>
        </p:txBody>
      </p:sp>
      <p:sp>
        <p:nvSpPr>
          <p:cNvPr id="10" name="2 Dez Desai"/>
          <p:cNvSpPr txBox="1"/>
          <p:nvPr/>
        </p:nvSpPr>
        <p:spPr>
          <a:xfrm>
            <a:off x="795338" y="5218547"/>
            <a:ext cx="1640193" cy="461665"/>
          </a:xfrm>
          <a:prstGeom prst="rect">
            <a:avLst/>
          </a:prstGeom>
          <a:noFill/>
          <a:ln w="19050">
            <a:noFill/>
          </a:ln>
        </p:spPr>
        <p:txBody>
          <a:bodyPr wrap="none" rtlCol="0">
            <a:spAutoFit/>
          </a:bodyPr>
          <a:lstStyle/>
          <a:p>
            <a:r>
              <a:rPr lang="en-US" sz="2400" b="1" dirty="0" err="1" smtClean="0">
                <a:solidFill>
                  <a:srgbClr val="FFFFFF"/>
                </a:solidFill>
              </a:rPr>
              <a:t>Dez</a:t>
            </a:r>
            <a:r>
              <a:rPr lang="en-US" sz="2400" b="1" dirty="0" smtClean="0">
                <a:solidFill>
                  <a:srgbClr val="FFFFFF"/>
                </a:solidFill>
              </a:rPr>
              <a:t> Desai</a:t>
            </a:r>
            <a:endParaRPr lang="en-US" sz="2400" b="1" dirty="0">
              <a:solidFill>
                <a:srgbClr val="FFFFFF"/>
              </a:solidFill>
            </a:endParaRPr>
          </a:p>
        </p:txBody>
      </p:sp>
      <p:sp>
        <p:nvSpPr>
          <p:cNvPr id="11" name="2 Rich Kushel"/>
          <p:cNvSpPr txBox="1"/>
          <p:nvPr/>
        </p:nvSpPr>
        <p:spPr>
          <a:xfrm>
            <a:off x="3647591" y="2433935"/>
            <a:ext cx="1962397" cy="461665"/>
          </a:xfrm>
          <a:prstGeom prst="rect">
            <a:avLst/>
          </a:prstGeom>
          <a:noFill/>
          <a:ln w="19050">
            <a:noFill/>
          </a:ln>
        </p:spPr>
        <p:txBody>
          <a:bodyPr wrap="none" rtlCol="0">
            <a:spAutoFit/>
          </a:bodyPr>
          <a:lstStyle/>
          <a:p>
            <a:r>
              <a:rPr lang="en-US" sz="2400" b="1" dirty="0" smtClean="0">
                <a:solidFill>
                  <a:srgbClr val="FFFFFF"/>
                </a:solidFill>
              </a:rPr>
              <a:t>Rich </a:t>
            </a:r>
            <a:r>
              <a:rPr lang="en-US" sz="2400" b="1" dirty="0" err="1" smtClean="0">
                <a:solidFill>
                  <a:srgbClr val="FFFFFF"/>
                </a:solidFill>
              </a:rPr>
              <a:t>Kushel</a:t>
            </a:r>
            <a:endParaRPr lang="en-US" sz="2400" b="1" dirty="0">
              <a:solidFill>
                <a:srgbClr val="FFFFFF"/>
              </a:solidFill>
            </a:endParaRPr>
          </a:p>
        </p:txBody>
      </p:sp>
      <p:sp>
        <p:nvSpPr>
          <p:cNvPr id="12" name="2 Ewen Cameron Watt"/>
          <p:cNvSpPr txBox="1"/>
          <p:nvPr/>
        </p:nvSpPr>
        <p:spPr>
          <a:xfrm>
            <a:off x="3438879" y="3648034"/>
            <a:ext cx="3148426" cy="461665"/>
          </a:xfrm>
          <a:prstGeom prst="rect">
            <a:avLst/>
          </a:prstGeom>
          <a:noFill/>
          <a:ln w="19050">
            <a:noFill/>
          </a:ln>
        </p:spPr>
        <p:txBody>
          <a:bodyPr wrap="none" rtlCol="0">
            <a:spAutoFit/>
          </a:bodyPr>
          <a:lstStyle/>
          <a:p>
            <a:r>
              <a:rPr lang="en-US" sz="2400" b="1" dirty="0" err="1" smtClean="0">
                <a:solidFill>
                  <a:srgbClr val="FFFFFF"/>
                </a:solidFill>
              </a:rPr>
              <a:t>Ewen</a:t>
            </a:r>
            <a:r>
              <a:rPr lang="en-US" sz="2400" b="1" dirty="0" smtClean="0">
                <a:solidFill>
                  <a:srgbClr val="FFFFFF"/>
                </a:solidFill>
              </a:rPr>
              <a:t> Cameron Watt</a:t>
            </a:r>
            <a:endParaRPr lang="en-US" sz="2400" b="1" dirty="0">
              <a:solidFill>
                <a:srgbClr val="FFFFFF"/>
              </a:solidFill>
            </a:endParaRPr>
          </a:p>
        </p:txBody>
      </p:sp>
      <p:sp>
        <p:nvSpPr>
          <p:cNvPr id="13" name="1 Rob Kapito"/>
          <p:cNvSpPr txBox="1"/>
          <p:nvPr/>
        </p:nvSpPr>
        <p:spPr>
          <a:xfrm>
            <a:off x="5677313" y="1568327"/>
            <a:ext cx="3193503" cy="769441"/>
          </a:xfrm>
          <a:prstGeom prst="rect">
            <a:avLst/>
          </a:prstGeom>
          <a:noFill/>
          <a:ln w="19050">
            <a:noFill/>
          </a:ln>
        </p:spPr>
        <p:txBody>
          <a:bodyPr wrap="none" rtlCol="0">
            <a:spAutoFit/>
          </a:bodyPr>
          <a:lstStyle/>
          <a:p>
            <a:r>
              <a:rPr lang="en-US" sz="4400" b="1" dirty="0">
                <a:solidFill>
                  <a:srgbClr val="FFD200"/>
                </a:solidFill>
              </a:rPr>
              <a:t>Rob Kapito</a:t>
            </a:r>
          </a:p>
        </p:txBody>
      </p:sp>
      <p:sp>
        <p:nvSpPr>
          <p:cNvPr id="14" name="2 Charlie Hallac"/>
          <p:cNvSpPr txBox="1"/>
          <p:nvPr/>
        </p:nvSpPr>
        <p:spPr>
          <a:xfrm>
            <a:off x="6767974" y="2177593"/>
            <a:ext cx="2220480" cy="461665"/>
          </a:xfrm>
          <a:prstGeom prst="rect">
            <a:avLst/>
          </a:prstGeom>
          <a:noFill/>
          <a:ln w="19050">
            <a:noFill/>
          </a:ln>
        </p:spPr>
        <p:txBody>
          <a:bodyPr wrap="none" rtlCol="0">
            <a:spAutoFit/>
          </a:bodyPr>
          <a:lstStyle/>
          <a:p>
            <a:r>
              <a:rPr lang="en-US" sz="2400" b="1" dirty="0" smtClean="0">
                <a:solidFill>
                  <a:srgbClr val="FFFFFF"/>
                </a:solidFill>
              </a:rPr>
              <a:t>Charlie </a:t>
            </a:r>
            <a:r>
              <a:rPr lang="en-US" sz="2400" b="1" dirty="0" err="1" smtClean="0">
                <a:solidFill>
                  <a:srgbClr val="FFFFFF"/>
                </a:solidFill>
              </a:rPr>
              <a:t>Hallac</a:t>
            </a:r>
            <a:endParaRPr lang="en-US" sz="2400" b="1" dirty="0">
              <a:solidFill>
                <a:srgbClr val="FFFFFF"/>
              </a:solidFill>
            </a:endParaRPr>
          </a:p>
        </p:txBody>
      </p:sp>
      <p:sp>
        <p:nvSpPr>
          <p:cNvPr id="15" name="1 Bart McDade"/>
          <p:cNvSpPr txBox="1"/>
          <p:nvPr/>
        </p:nvSpPr>
        <p:spPr>
          <a:xfrm>
            <a:off x="5023930" y="2955536"/>
            <a:ext cx="3634328" cy="769441"/>
          </a:xfrm>
          <a:prstGeom prst="rect">
            <a:avLst/>
          </a:prstGeom>
          <a:noFill/>
          <a:ln w="19050">
            <a:noFill/>
          </a:ln>
        </p:spPr>
        <p:txBody>
          <a:bodyPr wrap="none" rtlCol="0">
            <a:spAutoFit/>
          </a:bodyPr>
          <a:lstStyle/>
          <a:p>
            <a:r>
              <a:rPr lang="en-US" sz="4400" b="1" dirty="0">
                <a:solidFill>
                  <a:srgbClr val="FFD200"/>
                </a:solidFill>
              </a:rPr>
              <a:t>Bart </a:t>
            </a:r>
            <a:r>
              <a:rPr lang="en-US" sz="4400" b="1" dirty="0" err="1">
                <a:solidFill>
                  <a:srgbClr val="FFD200"/>
                </a:solidFill>
              </a:rPr>
              <a:t>McDade</a:t>
            </a:r>
            <a:endParaRPr lang="en-US" sz="4400" b="1" dirty="0">
              <a:solidFill>
                <a:srgbClr val="FFD200"/>
              </a:solidFill>
            </a:endParaRPr>
          </a:p>
        </p:txBody>
      </p:sp>
      <p:sp>
        <p:nvSpPr>
          <p:cNvPr id="16" name="2 Josh Tarnow"/>
          <p:cNvSpPr txBox="1"/>
          <p:nvPr/>
        </p:nvSpPr>
        <p:spPr>
          <a:xfrm>
            <a:off x="1919018" y="5680212"/>
            <a:ext cx="2058192" cy="461665"/>
          </a:xfrm>
          <a:prstGeom prst="rect">
            <a:avLst/>
          </a:prstGeom>
          <a:noFill/>
          <a:ln w="19050">
            <a:noFill/>
          </a:ln>
        </p:spPr>
        <p:txBody>
          <a:bodyPr wrap="none" rtlCol="0">
            <a:spAutoFit/>
          </a:bodyPr>
          <a:lstStyle/>
          <a:p>
            <a:r>
              <a:rPr lang="en-US" sz="2400" b="1" dirty="0" smtClean="0">
                <a:solidFill>
                  <a:srgbClr val="FFFFFF"/>
                </a:solidFill>
              </a:rPr>
              <a:t>Josh Tarnow</a:t>
            </a:r>
            <a:endParaRPr lang="en-US" sz="2400" b="1" dirty="0">
              <a:solidFill>
                <a:srgbClr val="FFFFFF"/>
              </a:solidFill>
            </a:endParaRPr>
          </a:p>
        </p:txBody>
      </p:sp>
      <p:sp>
        <p:nvSpPr>
          <p:cNvPr id="17" name="Michael Phelps"/>
          <p:cNvSpPr txBox="1"/>
          <p:nvPr/>
        </p:nvSpPr>
        <p:spPr>
          <a:xfrm>
            <a:off x="5470463" y="4831017"/>
            <a:ext cx="2406428" cy="461665"/>
          </a:xfrm>
          <a:prstGeom prst="rect">
            <a:avLst/>
          </a:prstGeom>
          <a:noFill/>
          <a:ln w="19050">
            <a:noFill/>
          </a:ln>
        </p:spPr>
        <p:txBody>
          <a:bodyPr wrap="none" rtlCol="0">
            <a:spAutoFit/>
          </a:bodyPr>
          <a:lstStyle/>
          <a:p>
            <a:r>
              <a:rPr lang="en-US" sz="2400" b="1" dirty="0" smtClean="0">
                <a:solidFill>
                  <a:srgbClr val="FFFFFF"/>
                </a:solidFill>
              </a:rPr>
              <a:t>Michael Phelps</a:t>
            </a:r>
            <a:endParaRPr lang="en-US" sz="2400" b="1" dirty="0">
              <a:solidFill>
                <a:srgbClr val="FFFFFF"/>
              </a:solidFill>
            </a:endParaRPr>
          </a:p>
        </p:txBody>
      </p:sp>
      <p:sp>
        <p:nvSpPr>
          <p:cNvPr id="18" name="2 Rob Goldstein"/>
          <p:cNvSpPr txBox="1"/>
          <p:nvPr/>
        </p:nvSpPr>
        <p:spPr>
          <a:xfrm>
            <a:off x="6734591" y="3389139"/>
            <a:ext cx="2284600" cy="461665"/>
          </a:xfrm>
          <a:prstGeom prst="rect">
            <a:avLst/>
          </a:prstGeom>
          <a:noFill/>
          <a:ln w="19050">
            <a:noFill/>
          </a:ln>
        </p:spPr>
        <p:txBody>
          <a:bodyPr wrap="none" rtlCol="0">
            <a:spAutoFit/>
          </a:bodyPr>
          <a:lstStyle/>
          <a:p>
            <a:r>
              <a:rPr lang="en-US" sz="2400" b="1" dirty="0" smtClean="0">
                <a:solidFill>
                  <a:srgbClr val="FFFFFF"/>
                </a:solidFill>
              </a:rPr>
              <a:t>Rob Goldstein</a:t>
            </a:r>
            <a:endParaRPr lang="en-US" sz="2400" b="1" dirty="0">
              <a:solidFill>
                <a:srgbClr val="FFFFFF"/>
              </a:solidFill>
            </a:endParaRPr>
          </a:p>
        </p:txBody>
      </p:sp>
      <p:sp>
        <p:nvSpPr>
          <p:cNvPr id="19" name="2 Ben Golub"/>
          <p:cNvSpPr txBox="1"/>
          <p:nvPr/>
        </p:nvSpPr>
        <p:spPr>
          <a:xfrm>
            <a:off x="3684257" y="4369352"/>
            <a:ext cx="1737976" cy="461665"/>
          </a:xfrm>
          <a:prstGeom prst="rect">
            <a:avLst/>
          </a:prstGeom>
          <a:noFill/>
          <a:ln w="19050">
            <a:noFill/>
          </a:ln>
        </p:spPr>
        <p:txBody>
          <a:bodyPr wrap="none" rtlCol="0">
            <a:spAutoFit/>
          </a:bodyPr>
          <a:lstStyle/>
          <a:p>
            <a:r>
              <a:rPr lang="en-US" sz="2400" b="1" dirty="0" smtClean="0">
                <a:solidFill>
                  <a:srgbClr val="FFFFFF"/>
                </a:solidFill>
              </a:rPr>
              <a:t>Ben </a:t>
            </a:r>
            <a:r>
              <a:rPr lang="en-US" sz="2400" b="1" dirty="0" err="1" smtClean="0">
                <a:solidFill>
                  <a:srgbClr val="FFFFFF"/>
                </a:solidFill>
              </a:rPr>
              <a:t>Golub</a:t>
            </a:r>
            <a:endParaRPr lang="en-US" sz="2400" b="1" dirty="0">
              <a:solidFill>
                <a:srgbClr val="FFFFFF"/>
              </a:solidFill>
            </a:endParaRPr>
          </a:p>
        </p:txBody>
      </p:sp>
      <p:sp>
        <p:nvSpPr>
          <p:cNvPr id="20" name="Mike Weaver"/>
          <p:cNvSpPr txBox="1"/>
          <p:nvPr/>
        </p:nvSpPr>
        <p:spPr>
          <a:xfrm>
            <a:off x="2415147" y="2784758"/>
            <a:ext cx="2044983" cy="461665"/>
          </a:xfrm>
          <a:prstGeom prst="rect">
            <a:avLst/>
          </a:prstGeom>
          <a:noFill/>
          <a:ln w="19050">
            <a:noFill/>
          </a:ln>
        </p:spPr>
        <p:txBody>
          <a:bodyPr wrap="none" rtlCol="0">
            <a:spAutoFit/>
          </a:bodyPr>
          <a:lstStyle/>
          <a:p>
            <a:r>
              <a:rPr lang="en-US" sz="2400" b="1" dirty="0" smtClean="0">
                <a:solidFill>
                  <a:srgbClr val="FFFFFF"/>
                </a:solidFill>
              </a:rPr>
              <a:t>Mike Weaver</a:t>
            </a:r>
            <a:endParaRPr lang="en-US" sz="2400" b="1" dirty="0">
              <a:solidFill>
                <a:srgbClr val="FFFFFF"/>
              </a:solidFill>
            </a:endParaRPr>
          </a:p>
        </p:txBody>
      </p:sp>
      <p:sp>
        <p:nvSpPr>
          <p:cNvPr id="21" name="2 Quintin Price"/>
          <p:cNvSpPr txBox="1"/>
          <p:nvPr/>
        </p:nvSpPr>
        <p:spPr>
          <a:xfrm>
            <a:off x="327025" y="2724703"/>
            <a:ext cx="2097049" cy="461665"/>
          </a:xfrm>
          <a:prstGeom prst="rect">
            <a:avLst/>
          </a:prstGeom>
          <a:noFill/>
          <a:ln w="19050">
            <a:noFill/>
          </a:ln>
        </p:spPr>
        <p:txBody>
          <a:bodyPr wrap="none" rtlCol="0">
            <a:spAutoFit/>
          </a:bodyPr>
          <a:lstStyle/>
          <a:p>
            <a:r>
              <a:rPr lang="en-US" sz="2400" b="1" dirty="0" err="1" smtClean="0">
                <a:solidFill>
                  <a:srgbClr val="FFFFFF"/>
                </a:solidFill>
              </a:rPr>
              <a:t>Quintin</a:t>
            </a:r>
            <a:r>
              <a:rPr lang="en-US" sz="2400" b="1" dirty="0" smtClean="0">
                <a:solidFill>
                  <a:srgbClr val="FFFFFF"/>
                </a:solidFill>
              </a:rPr>
              <a:t> Price</a:t>
            </a:r>
            <a:endParaRPr lang="en-US" sz="2400" b="1" dirty="0">
              <a:solidFill>
                <a:srgbClr val="FFFFFF"/>
              </a:solidFill>
            </a:endParaRPr>
          </a:p>
        </p:txBody>
      </p:sp>
      <p:sp>
        <p:nvSpPr>
          <p:cNvPr id="22" name="Samir Lakhani"/>
          <p:cNvSpPr txBox="1"/>
          <p:nvPr/>
        </p:nvSpPr>
        <p:spPr>
          <a:xfrm>
            <a:off x="5995066" y="4290919"/>
            <a:ext cx="2287806" cy="461665"/>
          </a:xfrm>
          <a:prstGeom prst="rect">
            <a:avLst/>
          </a:prstGeom>
          <a:noFill/>
          <a:ln w="19050">
            <a:noFill/>
          </a:ln>
        </p:spPr>
        <p:txBody>
          <a:bodyPr wrap="none" rtlCol="0">
            <a:spAutoFit/>
          </a:bodyPr>
          <a:lstStyle/>
          <a:p>
            <a:r>
              <a:rPr lang="en-US" sz="2400" b="1" dirty="0" smtClean="0">
                <a:solidFill>
                  <a:srgbClr val="FFFFFF"/>
                </a:solidFill>
              </a:rPr>
              <a:t>Samir Lakhani</a:t>
            </a:r>
            <a:endParaRPr lang="en-US" sz="2400" b="1" dirty="0">
              <a:solidFill>
                <a:srgbClr val="FFFFFF"/>
              </a:solidFill>
            </a:endParaRPr>
          </a:p>
        </p:txBody>
      </p:sp>
      <p:sp>
        <p:nvSpPr>
          <p:cNvPr id="23" name="1 Bill Milliken"/>
          <p:cNvSpPr txBox="1"/>
          <p:nvPr/>
        </p:nvSpPr>
        <p:spPr>
          <a:xfrm>
            <a:off x="5344010" y="5449379"/>
            <a:ext cx="3291286" cy="769441"/>
          </a:xfrm>
          <a:prstGeom prst="rect">
            <a:avLst/>
          </a:prstGeom>
          <a:noFill/>
          <a:ln w="19050">
            <a:noFill/>
          </a:ln>
        </p:spPr>
        <p:txBody>
          <a:bodyPr wrap="none" rtlCol="0">
            <a:spAutoFit/>
          </a:bodyPr>
          <a:lstStyle/>
          <a:p>
            <a:r>
              <a:rPr lang="en-US" sz="4400" b="1" dirty="0">
                <a:solidFill>
                  <a:srgbClr val="FFD200"/>
                </a:solidFill>
              </a:rPr>
              <a:t>Bill Milliken</a:t>
            </a:r>
          </a:p>
        </p:txBody>
      </p:sp>
      <p:sp>
        <p:nvSpPr>
          <p:cNvPr id="24" name="1 Scott Best"/>
          <p:cNvSpPr txBox="1"/>
          <p:nvPr/>
        </p:nvSpPr>
        <p:spPr>
          <a:xfrm>
            <a:off x="2640524" y="1442483"/>
            <a:ext cx="1707519" cy="461665"/>
          </a:xfrm>
          <a:prstGeom prst="rect">
            <a:avLst/>
          </a:prstGeom>
          <a:noFill/>
          <a:ln w="19050">
            <a:noFill/>
          </a:ln>
        </p:spPr>
        <p:txBody>
          <a:bodyPr wrap="none" rtlCol="0">
            <a:spAutoFit/>
          </a:bodyPr>
          <a:lstStyle/>
          <a:p>
            <a:r>
              <a:rPr lang="en-US" sz="2400" b="1" dirty="0" smtClean="0"/>
              <a:t>Scott Best</a:t>
            </a:r>
            <a:endParaRPr lang="en-US" sz="2400" b="1" dirty="0"/>
          </a:p>
        </p:txBody>
      </p:sp>
      <p:sp>
        <p:nvSpPr>
          <p:cNvPr id="25" name="Scott Thiel"/>
          <p:cNvSpPr txBox="1"/>
          <p:nvPr/>
        </p:nvSpPr>
        <p:spPr>
          <a:xfrm>
            <a:off x="6583010" y="1037779"/>
            <a:ext cx="1755609" cy="461665"/>
          </a:xfrm>
          <a:prstGeom prst="rect">
            <a:avLst/>
          </a:prstGeom>
          <a:noFill/>
          <a:ln w="19050">
            <a:noFill/>
          </a:ln>
        </p:spPr>
        <p:txBody>
          <a:bodyPr wrap="none" rtlCol="0">
            <a:spAutoFit/>
          </a:bodyPr>
          <a:lstStyle/>
          <a:p>
            <a:r>
              <a:rPr lang="en-US" sz="2400" b="1" dirty="0" smtClean="0">
                <a:solidFill>
                  <a:srgbClr val="FFFFFF"/>
                </a:solidFill>
              </a:rPr>
              <a:t>Scott Thiel</a:t>
            </a:r>
            <a:endParaRPr lang="en-US" sz="2400" b="1" dirty="0">
              <a:solidFill>
                <a:srgbClr val="FFFFFF"/>
              </a:solidFill>
            </a:endParaRPr>
          </a:p>
        </p:txBody>
      </p:sp>
      <p:sp>
        <p:nvSpPr>
          <p:cNvPr id="27" name="John Stein"/>
          <p:cNvSpPr txBox="1"/>
          <p:nvPr/>
        </p:nvSpPr>
        <p:spPr>
          <a:xfrm>
            <a:off x="163409" y="3186369"/>
            <a:ext cx="1755609" cy="461665"/>
          </a:xfrm>
          <a:prstGeom prst="rect">
            <a:avLst/>
          </a:prstGeom>
          <a:noFill/>
          <a:ln w="19050">
            <a:noFill/>
          </a:ln>
        </p:spPr>
        <p:txBody>
          <a:bodyPr wrap="none" rtlCol="0">
            <a:spAutoFit/>
          </a:bodyPr>
          <a:lstStyle/>
          <a:p>
            <a:r>
              <a:rPr lang="en-US" sz="2400" b="1" dirty="0" smtClean="0">
                <a:solidFill>
                  <a:srgbClr val="FFFFFF"/>
                </a:solidFill>
              </a:rPr>
              <a:t>John Stein</a:t>
            </a:r>
          </a:p>
        </p:txBody>
      </p:sp>
      <p:sp>
        <p:nvSpPr>
          <p:cNvPr id="28" name="Peter Fisher"/>
          <p:cNvSpPr txBox="1"/>
          <p:nvPr/>
        </p:nvSpPr>
        <p:spPr>
          <a:xfrm>
            <a:off x="4197668" y="5757155"/>
            <a:ext cx="1963999" cy="461665"/>
          </a:xfrm>
          <a:prstGeom prst="rect">
            <a:avLst/>
          </a:prstGeom>
          <a:noFill/>
          <a:ln w="19050">
            <a:noFill/>
          </a:ln>
        </p:spPr>
        <p:txBody>
          <a:bodyPr wrap="none" rtlCol="0">
            <a:spAutoFit/>
          </a:bodyPr>
          <a:lstStyle/>
          <a:p>
            <a:r>
              <a:rPr lang="en-US" sz="2400" b="1" dirty="0" smtClean="0">
                <a:solidFill>
                  <a:srgbClr val="FFFFFF"/>
                </a:solidFill>
              </a:rPr>
              <a:t>Peter Fisher</a:t>
            </a:r>
          </a:p>
        </p:txBody>
      </p:sp>
      <p:sp>
        <p:nvSpPr>
          <p:cNvPr id="29" name="Kevin Holt"/>
          <p:cNvSpPr txBox="1"/>
          <p:nvPr/>
        </p:nvSpPr>
        <p:spPr>
          <a:xfrm>
            <a:off x="4303826" y="960834"/>
            <a:ext cx="1705916" cy="461665"/>
          </a:xfrm>
          <a:prstGeom prst="rect">
            <a:avLst/>
          </a:prstGeom>
          <a:noFill/>
          <a:ln w="19050">
            <a:noFill/>
          </a:ln>
        </p:spPr>
        <p:txBody>
          <a:bodyPr wrap="none" rtlCol="0">
            <a:spAutoFit/>
          </a:bodyPr>
          <a:lstStyle/>
          <a:p>
            <a:r>
              <a:rPr lang="en-US" sz="2400" b="1" dirty="0" smtClean="0">
                <a:solidFill>
                  <a:srgbClr val="FFFFFF"/>
                </a:solidFill>
              </a:rPr>
              <a:t>Kevin Holt</a:t>
            </a:r>
          </a:p>
        </p:txBody>
      </p:sp>
      <p:sp>
        <p:nvSpPr>
          <p:cNvPr id="30" name="Robert Stanley"/>
          <p:cNvSpPr txBox="1"/>
          <p:nvPr/>
        </p:nvSpPr>
        <p:spPr>
          <a:xfrm>
            <a:off x="276862" y="1248347"/>
            <a:ext cx="2356735" cy="461665"/>
          </a:xfrm>
          <a:prstGeom prst="rect">
            <a:avLst/>
          </a:prstGeom>
          <a:noFill/>
          <a:ln w="19050">
            <a:noFill/>
          </a:ln>
        </p:spPr>
        <p:txBody>
          <a:bodyPr wrap="none" rtlCol="0">
            <a:spAutoFit/>
          </a:bodyPr>
          <a:lstStyle/>
          <a:p>
            <a:r>
              <a:rPr lang="en-US" sz="2400" b="1" dirty="0" smtClean="0">
                <a:solidFill>
                  <a:srgbClr val="FFFFFF"/>
                </a:solidFill>
              </a:rPr>
              <a:t>Robert Stanley</a:t>
            </a:r>
          </a:p>
        </p:txBody>
      </p:sp>
      <p:sp>
        <p:nvSpPr>
          <p:cNvPr id="31" name="Brian Weinstein"/>
          <p:cNvSpPr txBox="1"/>
          <p:nvPr/>
        </p:nvSpPr>
        <p:spPr>
          <a:xfrm>
            <a:off x="6223732" y="2553925"/>
            <a:ext cx="2503442" cy="461665"/>
          </a:xfrm>
          <a:prstGeom prst="rect">
            <a:avLst/>
          </a:prstGeom>
          <a:noFill/>
          <a:ln w="19050">
            <a:noFill/>
          </a:ln>
        </p:spPr>
        <p:txBody>
          <a:bodyPr wrap="none" rtlCol="0">
            <a:spAutoFit/>
          </a:bodyPr>
          <a:lstStyle/>
          <a:p>
            <a:r>
              <a:rPr lang="en-US" sz="2400" b="1" dirty="0" smtClean="0">
                <a:solidFill>
                  <a:srgbClr val="FFFFFF"/>
                </a:solidFill>
              </a:rPr>
              <a:t>Brian Weinstein</a:t>
            </a:r>
          </a:p>
        </p:txBody>
      </p:sp>
      <p:sp>
        <p:nvSpPr>
          <p:cNvPr id="32" name="Frank Porcelli"/>
          <p:cNvSpPr txBox="1"/>
          <p:nvPr/>
        </p:nvSpPr>
        <p:spPr>
          <a:xfrm>
            <a:off x="4008426" y="3259089"/>
            <a:ext cx="2218877" cy="461665"/>
          </a:xfrm>
          <a:prstGeom prst="rect">
            <a:avLst/>
          </a:prstGeom>
          <a:noFill/>
          <a:ln w="19050">
            <a:noFill/>
          </a:ln>
        </p:spPr>
        <p:txBody>
          <a:bodyPr wrap="none" rtlCol="0">
            <a:spAutoFit/>
          </a:bodyPr>
          <a:lstStyle/>
          <a:p>
            <a:r>
              <a:rPr lang="en-US" sz="2400" b="1" dirty="0" smtClean="0">
                <a:solidFill>
                  <a:srgbClr val="FFFFFF"/>
                </a:solidFill>
              </a:rPr>
              <a:t>Frank Porcelli</a:t>
            </a:r>
          </a:p>
        </p:txBody>
      </p:sp>
      <p:sp>
        <p:nvSpPr>
          <p:cNvPr id="33" name="Howard Surloff"/>
          <p:cNvSpPr txBox="1"/>
          <p:nvPr/>
        </p:nvSpPr>
        <p:spPr>
          <a:xfrm>
            <a:off x="6629400" y="4060086"/>
            <a:ext cx="2388795" cy="461665"/>
          </a:xfrm>
          <a:prstGeom prst="rect">
            <a:avLst/>
          </a:prstGeom>
          <a:noFill/>
          <a:ln w="19050">
            <a:noFill/>
          </a:ln>
        </p:spPr>
        <p:txBody>
          <a:bodyPr wrap="none" rtlCol="0">
            <a:spAutoFit/>
          </a:bodyPr>
          <a:lstStyle/>
          <a:p>
            <a:r>
              <a:rPr lang="en-US" sz="2400" b="1" dirty="0" smtClean="0">
                <a:solidFill>
                  <a:srgbClr val="FFFFFF"/>
                </a:solidFill>
              </a:rPr>
              <a:t>Howard </a:t>
            </a:r>
            <a:r>
              <a:rPr lang="en-US" sz="2400" b="1" dirty="0" err="1" smtClean="0">
                <a:solidFill>
                  <a:srgbClr val="FFFFFF"/>
                </a:solidFill>
              </a:rPr>
              <a:t>Surloff</a:t>
            </a:r>
            <a:endParaRPr lang="en-US" sz="2400" b="1" dirty="0" smtClean="0">
              <a:solidFill>
                <a:srgbClr val="FFFFFF"/>
              </a:solidFill>
            </a:endParaRPr>
          </a:p>
        </p:txBody>
      </p:sp>
      <p:sp>
        <p:nvSpPr>
          <p:cNvPr id="34" name="Jimmy Keenan"/>
          <p:cNvSpPr txBox="1"/>
          <p:nvPr/>
        </p:nvSpPr>
        <p:spPr>
          <a:xfrm>
            <a:off x="1588415" y="4290919"/>
            <a:ext cx="2358338" cy="461665"/>
          </a:xfrm>
          <a:prstGeom prst="rect">
            <a:avLst/>
          </a:prstGeom>
          <a:noFill/>
          <a:ln w="19050">
            <a:noFill/>
          </a:ln>
        </p:spPr>
        <p:txBody>
          <a:bodyPr wrap="none" rtlCol="0">
            <a:spAutoFit/>
          </a:bodyPr>
          <a:lstStyle/>
          <a:p>
            <a:r>
              <a:rPr lang="en-US" sz="2400" b="1" dirty="0" smtClean="0">
                <a:solidFill>
                  <a:srgbClr val="FFFFFF"/>
                </a:solidFill>
              </a:rPr>
              <a:t>Jimmy Keenan</a:t>
            </a:r>
          </a:p>
        </p:txBody>
      </p:sp>
      <p:sp>
        <p:nvSpPr>
          <p:cNvPr id="35" name="Jeff Cucunato"/>
          <p:cNvSpPr txBox="1"/>
          <p:nvPr/>
        </p:nvSpPr>
        <p:spPr>
          <a:xfrm>
            <a:off x="163409" y="5757155"/>
            <a:ext cx="2321469" cy="461665"/>
          </a:xfrm>
          <a:prstGeom prst="rect">
            <a:avLst/>
          </a:prstGeom>
          <a:noFill/>
          <a:ln w="19050">
            <a:noFill/>
          </a:ln>
        </p:spPr>
        <p:txBody>
          <a:bodyPr wrap="none" rtlCol="0">
            <a:spAutoFit/>
          </a:bodyPr>
          <a:lstStyle/>
          <a:p>
            <a:r>
              <a:rPr lang="en-US" sz="2400" b="1" dirty="0" smtClean="0">
                <a:solidFill>
                  <a:srgbClr val="FFFFFF"/>
                </a:solidFill>
              </a:rPr>
              <a:t>Jeff </a:t>
            </a:r>
            <a:r>
              <a:rPr lang="en-US" sz="2400" b="1" dirty="0" err="1" smtClean="0">
                <a:solidFill>
                  <a:srgbClr val="FFFFFF"/>
                </a:solidFill>
              </a:rPr>
              <a:t>Cucunato</a:t>
            </a:r>
            <a:endParaRPr lang="en-US" sz="2400" b="1" dirty="0" smtClean="0">
              <a:solidFill>
                <a:srgbClr val="FFFFFF"/>
              </a:solidFill>
            </a:endParaRPr>
          </a:p>
        </p:txBody>
      </p:sp>
      <p:sp>
        <p:nvSpPr>
          <p:cNvPr id="36" name="Paul Tice"/>
          <p:cNvSpPr txBox="1"/>
          <p:nvPr/>
        </p:nvSpPr>
        <p:spPr>
          <a:xfrm>
            <a:off x="46646" y="5434652"/>
            <a:ext cx="1528816" cy="461665"/>
          </a:xfrm>
          <a:prstGeom prst="rect">
            <a:avLst/>
          </a:prstGeom>
          <a:noFill/>
          <a:ln w="19050">
            <a:noFill/>
          </a:ln>
        </p:spPr>
        <p:txBody>
          <a:bodyPr wrap="none" rtlCol="0">
            <a:spAutoFit/>
          </a:bodyPr>
          <a:lstStyle/>
          <a:p>
            <a:r>
              <a:rPr lang="en-US" sz="2400" b="1" dirty="0" smtClean="0">
                <a:solidFill>
                  <a:srgbClr val="FFFFFF"/>
                </a:solidFill>
              </a:rPr>
              <a:t>Paul Tice</a:t>
            </a:r>
          </a:p>
        </p:txBody>
      </p:sp>
      <p:sp>
        <p:nvSpPr>
          <p:cNvPr id="37" name="Michael Keeney"/>
          <p:cNvSpPr txBox="1"/>
          <p:nvPr/>
        </p:nvSpPr>
        <p:spPr>
          <a:xfrm>
            <a:off x="4085655" y="1884164"/>
            <a:ext cx="2494594" cy="461665"/>
          </a:xfrm>
          <a:prstGeom prst="rect">
            <a:avLst/>
          </a:prstGeom>
          <a:noFill/>
          <a:ln w="19050">
            <a:noFill/>
          </a:ln>
        </p:spPr>
        <p:txBody>
          <a:bodyPr wrap="none" rtlCol="0">
            <a:spAutoFit/>
          </a:bodyPr>
          <a:lstStyle/>
          <a:p>
            <a:r>
              <a:rPr lang="en-US" sz="2400" b="1" dirty="0" smtClean="0">
                <a:solidFill>
                  <a:srgbClr val="FFFFFF"/>
                </a:solidFill>
              </a:rPr>
              <a:t>Michael Keeney</a:t>
            </a:r>
          </a:p>
        </p:txBody>
      </p:sp>
      <p:sp>
        <p:nvSpPr>
          <p:cNvPr id="38" name="Ron Sion"/>
          <p:cNvSpPr txBox="1"/>
          <p:nvPr/>
        </p:nvSpPr>
        <p:spPr>
          <a:xfrm>
            <a:off x="76846" y="962536"/>
            <a:ext cx="1532792" cy="461665"/>
          </a:xfrm>
          <a:prstGeom prst="rect">
            <a:avLst/>
          </a:prstGeom>
          <a:noFill/>
          <a:ln w="19050">
            <a:noFill/>
          </a:ln>
        </p:spPr>
        <p:txBody>
          <a:bodyPr wrap="none" rtlCol="0">
            <a:spAutoFit/>
          </a:bodyPr>
          <a:lstStyle/>
          <a:p>
            <a:r>
              <a:rPr lang="en-US" sz="2400" b="1" dirty="0" smtClean="0">
                <a:solidFill>
                  <a:srgbClr val="FFFFFF"/>
                </a:solidFill>
              </a:rPr>
              <a:t>Ron Sion</a:t>
            </a:r>
          </a:p>
        </p:txBody>
      </p:sp>
      <p:sp>
        <p:nvSpPr>
          <p:cNvPr id="39" name="Preston Hutchings"/>
          <p:cNvSpPr txBox="1"/>
          <p:nvPr/>
        </p:nvSpPr>
        <p:spPr>
          <a:xfrm>
            <a:off x="4910917" y="2203102"/>
            <a:ext cx="2919389" cy="461665"/>
          </a:xfrm>
          <a:prstGeom prst="rect">
            <a:avLst/>
          </a:prstGeom>
          <a:noFill/>
          <a:ln w="19050">
            <a:noFill/>
          </a:ln>
        </p:spPr>
        <p:txBody>
          <a:bodyPr wrap="none" rtlCol="0">
            <a:spAutoFit/>
          </a:bodyPr>
          <a:lstStyle/>
          <a:p>
            <a:r>
              <a:rPr lang="en-US" sz="2400" b="1" dirty="0" smtClean="0">
                <a:solidFill>
                  <a:srgbClr val="FFFFFF"/>
                </a:solidFill>
              </a:rPr>
              <a:t>Preston Hutchings</a:t>
            </a:r>
          </a:p>
        </p:txBody>
      </p:sp>
      <p:sp>
        <p:nvSpPr>
          <p:cNvPr id="40" name="Jeff Rosenberg"/>
          <p:cNvSpPr txBox="1"/>
          <p:nvPr/>
        </p:nvSpPr>
        <p:spPr>
          <a:xfrm>
            <a:off x="6068356" y="5138793"/>
            <a:ext cx="2425664" cy="461665"/>
          </a:xfrm>
          <a:prstGeom prst="rect">
            <a:avLst/>
          </a:prstGeom>
          <a:noFill/>
          <a:ln w="19050">
            <a:noFill/>
          </a:ln>
        </p:spPr>
        <p:txBody>
          <a:bodyPr wrap="none" rtlCol="0">
            <a:spAutoFit/>
          </a:bodyPr>
          <a:lstStyle/>
          <a:p>
            <a:r>
              <a:rPr lang="en-US" sz="2400" b="1" dirty="0" smtClean="0">
                <a:solidFill>
                  <a:srgbClr val="FFFFFF"/>
                </a:solidFill>
              </a:rPr>
              <a:t>Jeff Rosenberg</a:t>
            </a:r>
          </a:p>
        </p:txBody>
      </p:sp>
      <p:sp>
        <p:nvSpPr>
          <p:cNvPr id="41" name="Randy Robertson"/>
          <p:cNvSpPr txBox="1"/>
          <p:nvPr/>
        </p:nvSpPr>
        <p:spPr>
          <a:xfrm>
            <a:off x="2434759" y="5896317"/>
            <a:ext cx="2749471" cy="461665"/>
          </a:xfrm>
          <a:prstGeom prst="rect">
            <a:avLst/>
          </a:prstGeom>
          <a:noFill/>
          <a:ln w="19050">
            <a:noFill/>
          </a:ln>
        </p:spPr>
        <p:txBody>
          <a:bodyPr wrap="none" rtlCol="0">
            <a:spAutoFit/>
          </a:bodyPr>
          <a:lstStyle/>
          <a:p>
            <a:r>
              <a:rPr lang="en-US" sz="2400" b="1" dirty="0" smtClean="0">
                <a:solidFill>
                  <a:srgbClr val="FFFFFF"/>
                </a:solidFill>
              </a:rPr>
              <a:t>Randy Robertson</a:t>
            </a:r>
          </a:p>
        </p:txBody>
      </p:sp>
      <p:sp>
        <p:nvSpPr>
          <p:cNvPr id="42" name="Shayan Hussain"/>
          <p:cNvSpPr txBox="1"/>
          <p:nvPr/>
        </p:nvSpPr>
        <p:spPr>
          <a:xfrm>
            <a:off x="2484878" y="5369625"/>
            <a:ext cx="2561920" cy="461665"/>
          </a:xfrm>
          <a:prstGeom prst="rect">
            <a:avLst/>
          </a:prstGeom>
          <a:noFill/>
          <a:ln w="19050">
            <a:noFill/>
          </a:ln>
        </p:spPr>
        <p:txBody>
          <a:bodyPr wrap="none" rtlCol="0">
            <a:spAutoFit/>
          </a:bodyPr>
          <a:lstStyle/>
          <a:p>
            <a:r>
              <a:rPr lang="en-US" sz="2400" b="1" dirty="0" smtClean="0">
                <a:solidFill>
                  <a:srgbClr val="FFFFFF"/>
                </a:solidFill>
              </a:rPr>
              <a:t>Shayan Hussain</a:t>
            </a:r>
          </a:p>
        </p:txBody>
      </p:sp>
      <p:sp>
        <p:nvSpPr>
          <p:cNvPr id="43" name="Mike Gelband"/>
          <p:cNvSpPr txBox="1"/>
          <p:nvPr/>
        </p:nvSpPr>
        <p:spPr>
          <a:xfrm>
            <a:off x="6387530" y="1268611"/>
            <a:ext cx="2183611" cy="461665"/>
          </a:xfrm>
          <a:prstGeom prst="rect">
            <a:avLst/>
          </a:prstGeom>
          <a:noFill/>
          <a:ln w="19050">
            <a:noFill/>
          </a:ln>
        </p:spPr>
        <p:txBody>
          <a:bodyPr wrap="none" rtlCol="0">
            <a:spAutoFit/>
          </a:bodyPr>
          <a:lstStyle/>
          <a:p>
            <a:r>
              <a:rPr lang="en-US" sz="2400" b="1" dirty="0" smtClean="0">
                <a:solidFill>
                  <a:srgbClr val="FFFFFF"/>
                </a:solidFill>
              </a:rPr>
              <a:t>Mike </a:t>
            </a:r>
            <a:r>
              <a:rPr lang="en-US" sz="2400" b="1" dirty="0" err="1" smtClean="0">
                <a:solidFill>
                  <a:srgbClr val="FFFFFF"/>
                </a:solidFill>
              </a:rPr>
              <a:t>Gelband</a:t>
            </a:r>
            <a:endParaRPr lang="en-US" sz="2400" b="1" dirty="0" smtClean="0">
              <a:solidFill>
                <a:srgbClr val="FFFFFF"/>
              </a:solidFill>
            </a:endParaRPr>
          </a:p>
        </p:txBody>
      </p:sp>
      <p:sp>
        <p:nvSpPr>
          <p:cNvPr id="44" name="Yury Geyman"/>
          <p:cNvSpPr txBox="1"/>
          <p:nvPr/>
        </p:nvSpPr>
        <p:spPr>
          <a:xfrm>
            <a:off x="4356319" y="1568327"/>
            <a:ext cx="2152192" cy="461665"/>
          </a:xfrm>
          <a:prstGeom prst="rect">
            <a:avLst/>
          </a:prstGeom>
          <a:noFill/>
          <a:ln w="19050">
            <a:noFill/>
          </a:ln>
        </p:spPr>
        <p:txBody>
          <a:bodyPr wrap="none" rtlCol="0">
            <a:spAutoFit/>
          </a:bodyPr>
          <a:lstStyle/>
          <a:p>
            <a:r>
              <a:rPr lang="en-US" sz="2400" b="1" dirty="0" err="1" smtClean="0">
                <a:solidFill>
                  <a:srgbClr val="FFFFFF"/>
                </a:solidFill>
              </a:rPr>
              <a:t>Yury</a:t>
            </a:r>
            <a:r>
              <a:rPr lang="en-US" sz="2400" b="1" dirty="0" smtClean="0">
                <a:solidFill>
                  <a:srgbClr val="FFFFFF"/>
                </a:solidFill>
              </a:rPr>
              <a:t> </a:t>
            </a:r>
            <a:r>
              <a:rPr lang="en-US" sz="2400" b="1" dirty="0" err="1" smtClean="0">
                <a:solidFill>
                  <a:srgbClr val="FFFFFF"/>
                </a:solidFill>
              </a:rPr>
              <a:t>Geyman</a:t>
            </a:r>
            <a:endParaRPr lang="en-US" sz="2400" b="1" dirty="0" smtClean="0">
              <a:solidFill>
                <a:srgbClr val="FFFFFF"/>
              </a:solidFill>
            </a:endParaRPr>
          </a:p>
        </p:txBody>
      </p:sp>
      <p:sp>
        <p:nvSpPr>
          <p:cNvPr id="45" name="Wendy Bevere"/>
          <p:cNvSpPr txBox="1"/>
          <p:nvPr/>
        </p:nvSpPr>
        <p:spPr>
          <a:xfrm>
            <a:off x="1262118" y="3481549"/>
            <a:ext cx="2301464" cy="461665"/>
          </a:xfrm>
          <a:prstGeom prst="rect">
            <a:avLst/>
          </a:prstGeom>
          <a:noFill/>
          <a:ln w="19050">
            <a:noFill/>
          </a:ln>
        </p:spPr>
        <p:txBody>
          <a:bodyPr wrap="none" rtlCol="0">
            <a:spAutoFit/>
          </a:bodyPr>
          <a:lstStyle/>
          <a:p>
            <a:r>
              <a:rPr lang="en-US" sz="2400" b="1" dirty="0" smtClean="0">
                <a:solidFill>
                  <a:srgbClr val="FFFFFF"/>
                </a:solidFill>
              </a:rPr>
              <a:t>Wendy Bevere</a:t>
            </a:r>
          </a:p>
        </p:txBody>
      </p:sp>
      <p:sp>
        <p:nvSpPr>
          <p:cNvPr id="46" name="Rob Fairbairn"/>
          <p:cNvSpPr txBox="1"/>
          <p:nvPr/>
        </p:nvSpPr>
        <p:spPr>
          <a:xfrm>
            <a:off x="64891" y="4372593"/>
            <a:ext cx="2183611" cy="461665"/>
          </a:xfrm>
          <a:prstGeom prst="rect">
            <a:avLst/>
          </a:prstGeom>
          <a:noFill/>
          <a:ln w="19050">
            <a:noFill/>
          </a:ln>
        </p:spPr>
        <p:txBody>
          <a:bodyPr wrap="none" rtlCol="0">
            <a:spAutoFit/>
          </a:bodyPr>
          <a:lstStyle/>
          <a:p>
            <a:r>
              <a:rPr lang="en-US" sz="2400" b="1" dirty="0" smtClean="0">
                <a:solidFill>
                  <a:srgbClr val="FFFFFF"/>
                </a:solidFill>
              </a:rPr>
              <a:t>Rob Fairbairn</a:t>
            </a:r>
          </a:p>
        </p:txBody>
      </p:sp>
      <p:sp>
        <p:nvSpPr>
          <p:cNvPr id="47" name="Matt Wang"/>
          <p:cNvSpPr txBox="1"/>
          <p:nvPr/>
        </p:nvSpPr>
        <p:spPr>
          <a:xfrm>
            <a:off x="6644858" y="2774200"/>
            <a:ext cx="1728165" cy="461665"/>
          </a:xfrm>
          <a:prstGeom prst="rect">
            <a:avLst/>
          </a:prstGeom>
          <a:noFill/>
          <a:ln w="19050">
            <a:noFill/>
          </a:ln>
        </p:spPr>
        <p:txBody>
          <a:bodyPr wrap="none" rtlCol="0">
            <a:spAutoFit/>
          </a:bodyPr>
          <a:lstStyle/>
          <a:p>
            <a:r>
              <a:rPr lang="en-US" sz="2400" b="1" dirty="0" smtClean="0">
                <a:solidFill>
                  <a:srgbClr val="FFFFFF"/>
                </a:solidFill>
              </a:rPr>
              <a:t>Matt Wang</a:t>
            </a:r>
          </a:p>
        </p:txBody>
      </p:sp>
      <p:sp>
        <p:nvSpPr>
          <p:cNvPr id="48" name="Stu Spodek"/>
          <p:cNvSpPr txBox="1"/>
          <p:nvPr/>
        </p:nvSpPr>
        <p:spPr>
          <a:xfrm>
            <a:off x="4356319" y="3957214"/>
            <a:ext cx="1875835" cy="461665"/>
          </a:xfrm>
          <a:prstGeom prst="rect">
            <a:avLst/>
          </a:prstGeom>
          <a:noFill/>
          <a:ln w="19050">
            <a:noFill/>
          </a:ln>
        </p:spPr>
        <p:txBody>
          <a:bodyPr wrap="none" rtlCol="0">
            <a:spAutoFit/>
          </a:bodyPr>
          <a:lstStyle/>
          <a:p>
            <a:r>
              <a:rPr lang="en-US" sz="2400" b="1" dirty="0" smtClean="0">
                <a:solidFill>
                  <a:srgbClr val="FFFFFF"/>
                </a:solidFill>
              </a:rPr>
              <a:t>Stu Spodek</a:t>
            </a:r>
          </a:p>
        </p:txBody>
      </p:sp>
      <p:sp>
        <p:nvSpPr>
          <p:cNvPr id="49" name="Billy Prather"/>
          <p:cNvSpPr txBox="1"/>
          <p:nvPr/>
        </p:nvSpPr>
        <p:spPr>
          <a:xfrm>
            <a:off x="2101375" y="960833"/>
            <a:ext cx="1997663" cy="461665"/>
          </a:xfrm>
          <a:prstGeom prst="rect">
            <a:avLst/>
          </a:prstGeom>
          <a:noFill/>
          <a:ln w="19050">
            <a:noFill/>
          </a:ln>
        </p:spPr>
        <p:txBody>
          <a:bodyPr wrap="none" rtlCol="0">
            <a:spAutoFit/>
          </a:bodyPr>
          <a:lstStyle/>
          <a:p>
            <a:r>
              <a:rPr lang="en-US" sz="2400" b="1" dirty="0" smtClean="0">
                <a:solidFill>
                  <a:srgbClr val="FFFFFF"/>
                </a:solidFill>
              </a:rPr>
              <a:t>Billy Prather</a:t>
            </a:r>
          </a:p>
        </p:txBody>
      </p:sp>
      <p:sp>
        <p:nvSpPr>
          <p:cNvPr id="50" name="Richie Prager"/>
          <p:cNvSpPr txBox="1"/>
          <p:nvPr/>
        </p:nvSpPr>
        <p:spPr>
          <a:xfrm>
            <a:off x="163409" y="2263038"/>
            <a:ext cx="2169184" cy="461665"/>
          </a:xfrm>
          <a:prstGeom prst="rect">
            <a:avLst/>
          </a:prstGeom>
          <a:noFill/>
          <a:ln w="19050">
            <a:noFill/>
          </a:ln>
        </p:spPr>
        <p:txBody>
          <a:bodyPr wrap="none" rtlCol="0">
            <a:spAutoFit/>
          </a:bodyPr>
          <a:lstStyle/>
          <a:p>
            <a:r>
              <a:rPr lang="en-US" sz="2400" b="1" dirty="0" smtClean="0">
                <a:solidFill>
                  <a:srgbClr val="FFFFFF"/>
                </a:solidFill>
              </a:rPr>
              <a:t>Richie Prager</a:t>
            </a:r>
          </a:p>
        </p:txBody>
      </p:sp>
      <p:sp>
        <p:nvSpPr>
          <p:cNvPr id="51" name="Adam Bobker"/>
          <p:cNvSpPr txBox="1"/>
          <p:nvPr/>
        </p:nvSpPr>
        <p:spPr>
          <a:xfrm>
            <a:off x="2640745" y="2920210"/>
            <a:ext cx="2186817" cy="461665"/>
          </a:xfrm>
          <a:prstGeom prst="rect">
            <a:avLst/>
          </a:prstGeom>
          <a:noFill/>
          <a:ln w="19050">
            <a:noFill/>
          </a:ln>
        </p:spPr>
        <p:txBody>
          <a:bodyPr wrap="none" rtlCol="0">
            <a:spAutoFit/>
          </a:bodyPr>
          <a:lstStyle/>
          <a:p>
            <a:r>
              <a:rPr lang="en-US" sz="2400" b="1" dirty="0" smtClean="0">
                <a:solidFill>
                  <a:srgbClr val="FFFFFF"/>
                </a:solidFill>
              </a:rPr>
              <a:t>Adam Bobker</a:t>
            </a:r>
          </a:p>
        </p:txBody>
      </p:sp>
      <p:sp>
        <p:nvSpPr>
          <p:cNvPr id="52" name="Akiva Dickstein"/>
          <p:cNvSpPr txBox="1"/>
          <p:nvPr/>
        </p:nvSpPr>
        <p:spPr>
          <a:xfrm>
            <a:off x="4547774" y="2610945"/>
            <a:ext cx="2460930" cy="461665"/>
          </a:xfrm>
          <a:prstGeom prst="rect">
            <a:avLst/>
          </a:prstGeom>
          <a:noFill/>
          <a:ln w="19050">
            <a:noFill/>
          </a:ln>
        </p:spPr>
        <p:txBody>
          <a:bodyPr wrap="none" rtlCol="0">
            <a:spAutoFit/>
          </a:bodyPr>
          <a:lstStyle/>
          <a:p>
            <a:r>
              <a:rPr lang="en-US" sz="2400" b="1" dirty="0" err="1" smtClean="0">
                <a:solidFill>
                  <a:srgbClr val="FFFFFF"/>
                </a:solidFill>
              </a:rPr>
              <a:t>Akiva</a:t>
            </a:r>
            <a:r>
              <a:rPr lang="en-US" sz="2400" b="1" dirty="0" smtClean="0">
                <a:solidFill>
                  <a:srgbClr val="FFFFFF"/>
                </a:solidFill>
              </a:rPr>
              <a:t> Dickstein</a:t>
            </a:r>
          </a:p>
        </p:txBody>
      </p:sp>
      <p:sp>
        <p:nvSpPr>
          <p:cNvPr id="53" name="Alex Shingler"/>
          <p:cNvSpPr txBox="1"/>
          <p:nvPr/>
        </p:nvSpPr>
        <p:spPr>
          <a:xfrm>
            <a:off x="6370611" y="3712381"/>
            <a:ext cx="2149948" cy="461665"/>
          </a:xfrm>
          <a:prstGeom prst="rect">
            <a:avLst/>
          </a:prstGeom>
          <a:noFill/>
          <a:ln w="19050">
            <a:noFill/>
          </a:ln>
        </p:spPr>
        <p:txBody>
          <a:bodyPr wrap="none" rtlCol="0">
            <a:spAutoFit/>
          </a:bodyPr>
          <a:lstStyle/>
          <a:p>
            <a:r>
              <a:rPr lang="en-US" sz="2400" b="1" dirty="0" smtClean="0">
                <a:solidFill>
                  <a:srgbClr val="FFFFFF"/>
                </a:solidFill>
              </a:rPr>
              <a:t>Alex </a:t>
            </a:r>
            <a:r>
              <a:rPr lang="en-US" sz="2400" b="1" dirty="0" err="1" smtClean="0">
                <a:solidFill>
                  <a:srgbClr val="FFFFFF"/>
                </a:solidFill>
              </a:rPr>
              <a:t>Shingler</a:t>
            </a:r>
            <a:endParaRPr lang="en-US" sz="2400" b="1" dirty="0" smtClean="0">
              <a:solidFill>
                <a:srgbClr val="FFFFFF"/>
              </a:solidFill>
            </a:endParaRPr>
          </a:p>
        </p:txBody>
      </p:sp>
      <p:sp>
        <p:nvSpPr>
          <p:cNvPr id="54" name="Ron Redmond"/>
          <p:cNvSpPr txBox="1"/>
          <p:nvPr/>
        </p:nvSpPr>
        <p:spPr>
          <a:xfrm>
            <a:off x="6869243" y="5831290"/>
            <a:ext cx="2286203" cy="461665"/>
          </a:xfrm>
          <a:prstGeom prst="rect">
            <a:avLst/>
          </a:prstGeom>
          <a:noFill/>
          <a:ln w="19050">
            <a:noFill/>
          </a:ln>
        </p:spPr>
        <p:txBody>
          <a:bodyPr wrap="none" rtlCol="0">
            <a:spAutoFit/>
          </a:bodyPr>
          <a:lstStyle/>
          <a:p>
            <a:r>
              <a:rPr lang="en-US" sz="2400" b="1" dirty="0" smtClean="0">
                <a:solidFill>
                  <a:srgbClr val="FFFFFF"/>
                </a:solidFill>
              </a:rPr>
              <a:t>Ron Redmond</a:t>
            </a:r>
          </a:p>
        </p:txBody>
      </p:sp>
      <p:sp>
        <p:nvSpPr>
          <p:cNvPr id="55" name="Jeff Jacobs"/>
          <p:cNvSpPr txBox="1"/>
          <p:nvPr/>
        </p:nvSpPr>
        <p:spPr>
          <a:xfrm>
            <a:off x="2173927" y="2364626"/>
            <a:ext cx="1879041" cy="461665"/>
          </a:xfrm>
          <a:prstGeom prst="rect">
            <a:avLst/>
          </a:prstGeom>
          <a:noFill/>
          <a:ln w="19050">
            <a:noFill/>
          </a:ln>
        </p:spPr>
        <p:txBody>
          <a:bodyPr wrap="none" rtlCol="0">
            <a:spAutoFit/>
          </a:bodyPr>
          <a:lstStyle/>
          <a:p>
            <a:r>
              <a:rPr lang="en-US" sz="2400" b="1" dirty="0" smtClean="0">
                <a:solidFill>
                  <a:srgbClr val="FFFFFF"/>
                </a:solidFill>
              </a:rPr>
              <a:t>Jeff Jacobs</a:t>
            </a:r>
          </a:p>
        </p:txBody>
      </p:sp>
      <p:sp>
        <p:nvSpPr>
          <p:cNvPr id="56" name="Mo Grimeh"/>
          <p:cNvSpPr txBox="1"/>
          <p:nvPr/>
        </p:nvSpPr>
        <p:spPr>
          <a:xfrm>
            <a:off x="4362137" y="1253993"/>
            <a:ext cx="1790875" cy="461665"/>
          </a:xfrm>
          <a:prstGeom prst="rect">
            <a:avLst/>
          </a:prstGeom>
          <a:noFill/>
          <a:ln w="19050">
            <a:noFill/>
          </a:ln>
        </p:spPr>
        <p:txBody>
          <a:bodyPr wrap="none" rtlCol="0">
            <a:spAutoFit/>
          </a:bodyPr>
          <a:lstStyle/>
          <a:p>
            <a:r>
              <a:rPr lang="en-US" sz="2400" b="1" dirty="0" smtClean="0">
                <a:solidFill>
                  <a:srgbClr val="FFFFFF"/>
                </a:solidFill>
              </a:rPr>
              <a:t>Mo </a:t>
            </a:r>
            <a:r>
              <a:rPr lang="en-US" sz="2400" b="1" dirty="0" err="1" smtClean="0">
                <a:solidFill>
                  <a:srgbClr val="FFFFFF"/>
                </a:solidFill>
              </a:rPr>
              <a:t>Grimeh</a:t>
            </a:r>
            <a:endParaRPr lang="en-US" sz="2400" b="1" dirty="0" smtClean="0">
              <a:solidFill>
                <a:srgbClr val="FFFFFF"/>
              </a:solidFill>
            </a:endParaRPr>
          </a:p>
        </p:txBody>
      </p:sp>
      <p:sp>
        <p:nvSpPr>
          <p:cNvPr id="57" name="Kevin Ecclesine"/>
          <p:cNvSpPr txBox="1"/>
          <p:nvPr/>
        </p:nvSpPr>
        <p:spPr>
          <a:xfrm>
            <a:off x="327025" y="1576388"/>
            <a:ext cx="2528256" cy="461665"/>
          </a:xfrm>
          <a:prstGeom prst="rect">
            <a:avLst/>
          </a:prstGeom>
          <a:noFill/>
          <a:ln w="19050">
            <a:noFill/>
          </a:ln>
        </p:spPr>
        <p:txBody>
          <a:bodyPr wrap="none" rtlCol="0">
            <a:spAutoFit/>
          </a:bodyPr>
          <a:lstStyle/>
          <a:p>
            <a:r>
              <a:rPr lang="en-US" sz="2400" b="1" dirty="0" smtClean="0">
                <a:solidFill>
                  <a:srgbClr val="FFFFFF"/>
                </a:solidFill>
              </a:rPr>
              <a:t>Kevin </a:t>
            </a:r>
            <a:r>
              <a:rPr lang="en-US" sz="2400" b="1" dirty="0" err="1" smtClean="0">
                <a:solidFill>
                  <a:srgbClr val="FFFFFF"/>
                </a:solidFill>
              </a:rPr>
              <a:t>Ecclesine</a:t>
            </a:r>
            <a:endParaRPr lang="en-US" sz="2400" b="1" dirty="0" smtClean="0">
              <a:solidFill>
                <a:srgbClr val="FFFFFF"/>
              </a:solidFill>
            </a:endParaRPr>
          </a:p>
        </p:txBody>
      </p:sp>
      <p:sp>
        <p:nvSpPr>
          <p:cNvPr id="58" name="Chris Winchenbaugh"/>
          <p:cNvSpPr txBox="1"/>
          <p:nvPr/>
        </p:nvSpPr>
        <p:spPr>
          <a:xfrm>
            <a:off x="186764" y="4740520"/>
            <a:ext cx="3256533" cy="461665"/>
          </a:xfrm>
          <a:prstGeom prst="rect">
            <a:avLst/>
          </a:prstGeom>
          <a:noFill/>
          <a:ln w="19050">
            <a:noFill/>
          </a:ln>
        </p:spPr>
        <p:txBody>
          <a:bodyPr wrap="none" rtlCol="0">
            <a:spAutoFit/>
          </a:bodyPr>
          <a:lstStyle/>
          <a:p>
            <a:r>
              <a:rPr lang="en-US" sz="2400" b="1" dirty="0" smtClean="0">
                <a:solidFill>
                  <a:srgbClr val="FFFFFF"/>
                </a:solidFill>
              </a:rPr>
              <a:t>Chris </a:t>
            </a:r>
            <a:r>
              <a:rPr lang="en-US" sz="2400" b="1" dirty="0" err="1" smtClean="0">
                <a:solidFill>
                  <a:srgbClr val="FFFFFF"/>
                </a:solidFill>
              </a:rPr>
              <a:t>Winchenbaugh</a:t>
            </a:r>
            <a:endParaRPr lang="en-US" sz="2400" b="1" dirty="0" smtClean="0">
              <a:solidFill>
                <a:srgbClr val="FFFFFF"/>
              </a:solidFill>
            </a:endParaRPr>
          </a:p>
        </p:txBody>
      </p:sp>
      <p:sp>
        <p:nvSpPr>
          <p:cNvPr id="59" name="Kevin Becker"/>
          <p:cNvSpPr txBox="1"/>
          <p:nvPr/>
        </p:nvSpPr>
        <p:spPr>
          <a:xfrm>
            <a:off x="0" y="3942161"/>
            <a:ext cx="2137124" cy="461665"/>
          </a:xfrm>
          <a:prstGeom prst="rect">
            <a:avLst/>
          </a:prstGeom>
          <a:noFill/>
          <a:ln w="19050">
            <a:noFill/>
          </a:ln>
        </p:spPr>
        <p:txBody>
          <a:bodyPr wrap="none" rtlCol="0">
            <a:spAutoFit/>
          </a:bodyPr>
          <a:lstStyle/>
          <a:p>
            <a:r>
              <a:rPr lang="en-US" sz="2400" b="1" dirty="0" smtClean="0">
                <a:solidFill>
                  <a:srgbClr val="FFFFFF"/>
                </a:solidFill>
              </a:rPr>
              <a:t>Kevin Becker</a:t>
            </a:r>
          </a:p>
        </p:txBody>
      </p:sp>
      <p:sp>
        <p:nvSpPr>
          <p:cNvPr id="60" name="Kevin White"/>
          <p:cNvSpPr txBox="1"/>
          <p:nvPr/>
        </p:nvSpPr>
        <p:spPr>
          <a:xfrm>
            <a:off x="6989653" y="4556226"/>
            <a:ext cx="1944763" cy="461665"/>
          </a:xfrm>
          <a:prstGeom prst="rect">
            <a:avLst/>
          </a:prstGeom>
          <a:noFill/>
          <a:ln w="19050">
            <a:noFill/>
          </a:ln>
        </p:spPr>
        <p:txBody>
          <a:bodyPr wrap="none" rtlCol="0">
            <a:spAutoFit/>
          </a:bodyPr>
          <a:lstStyle/>
          <a:p>
            <a:r>
              <a:rPr lang="en-US" sz="2400" b="1" dirty="0" smtClean="0">
                <a:solidFill>
                  <a:srgbClr val="FFFFFF"/>
                </a:solidFill>
              </a:rPr>
              <a:t>Kevin White</a:t>
            </a:r>
          </a:p>
        </p:txBody>
      </p:sp>
      <p:sp>
        <p:nvSpPr>
          <p:cNvPr id="61" name="Raphael Yan"/>
          <p:cNvSpPr txBox="1"/>
          <p:nvPr/>
        </p:nvSpPr>
        <p:spPr>
          <a:xfrm>
            <a:off x="7039962" y="948077"/>
            <a:ext cx="2008755" cy="461665"/>
          </a:xfrm>
          <a:prstGeom prst="rect">
            <a:avLst/>
          </a:prstGeom>
          <a:noFill/>
          <a:ln w="19050">
            <a:noFill/>
          </a:ln>
        </p:spPr>
        <p:txBody>
          <a:bodyPr wrap="none" rtlCol="0">
            <a:spAutoFit/>
          </a:bodyPr>
          <a:lstStyle/>
          <a:p>
            <a:r>
              <a:rPr lang="en-US" sz="2400" b="1" dirty="0" smtClean="0">
                <a:solidFill>
                  <a:srgbClr val="FFFFFF"/>
                </a:solidFill>
              </a:rPr>
              <a:t>Raphael Yan</a:t>
            </a:r>
          </a:p>
        </p:txBody>
      </p:sp>
      <p:sp>
        <p:nvSpPr>
          <p:cNvPr id="62" name="Bill Cronin"/>
          <p:cNvSpPr txBox="1"/>
          <p:nvPr/>
        </p:nvSpPr>
        <p:spPr>
          <a:xfrm>
            <a:off x="2679879" y="2029992"/>
            <a:ext cx="1737976" cy="461665"/>
          </a:xfrm>
          <a:prstGeom prst="rect">
            <a:avLst/>
          </a:prstGeom>
          <a:noFill/>
          <a:ln w="19050">
            <a:noFill/>
          </a:ln>
        </p:spPr>
        <p:txBody>
          <a:bodyPr wrap="none" rtlCol="0">
            <a:spAutoFit/>
          </a:bodyPr>
          <a:lstStyle/>
          <a:p>
            <a:r>
              <a:rPr lang="en-US" sz="2400" b="1" dirty="0" smtClean="0">
                <a:solidFill>
                  <a:srgbClr val="FFFFFF"/>
                </a:solidFill>
              </a:rPr>
              <a:t>Bill Cronin</a:t>
            </a:r>
          </a:p>
        </p:txBody>
      </p:sp>
      <p:sp>
        <p:nvSpPr>
          <p:cNvPr id="63" name="Larry Evans"/>
          <p:cNvSpPr txBox="1"/>
          <p:nvPr/>
        </p:nvSpPr>
        <p:spPr>
          <a:xfrm>
            <a:off x="76846" y="3072610"/>
            <a:ext cx="1947969" cy="461665"/>
          </a:xfrm>
          <a:prstGeom prst="rect">
            <a:avLst/>
          </a:prstGeom>
          <a:noFill/>
          <a:ln w="19050">
            <a:noFill/>
          </a:ln>
        </p:spPr>
        <p:txBody>
          <a:bodyPr wrap="none" rtlCol="0">
            <a:spAutoFit/>
          </a:bodyPr>
          <a:lstStyle/>
          <a:p>
            <a:r>
              <a:rPr lang="en-US" sz="2400" b="1" dirty="0" smtClean="0">
                <a:solidFill>
                  <a:srgbClr val="FFFFFF"/>
                </a:solidFill>
              </a:rPr>
              <a:t>Larry Evans</a:t>
            </a:r>
          </a:p>
        </p:txBody>
      </p:sp>
      <p:sp>
        <p:nvSpPr>
          <p:cNvPr id="64" name="Tom Humphrey"/>
          <p:cNvSpPr txBox="1"/>
          <p:nvPr/>
        </p:nvSpPr>
        <p:spPr>
          <a:xfrm>
            <a:off x="4928279" y="4375910"/>
            <a:ext cx="2418867" cy="461665"/>
          </a:xfrm>
          <a:prstGeom prst="rect">
            <a:avLst/>
          </a:prstGeom>
          <a:noFill/>
          <a:ln w="19050">
            <a:noFill/>
          </a:ln>
        </p:spPr>
        <p:txBody>
          <a:bodyPr wrap="none" rtlCol="0">
            <a:spAutoFit/>
          </a:bodyPr>
          <a:lstStyle/>
          <a:p>
            <a:r>
              <a:rPr lang="en-US" sz="2400" b="1" dirty="0" smtClean="0">
                <a:solidFill>
                  <a:srgbClr val="FFFFFF"/>
                </a:solidFill>
              </a:rPr>
              <a:t>Tom Humphrey</a:t>
            </a:r>
          </a:p>
        </p:txBody>
      </p:sp>
      <p:sp>
        <p:nvSpPr>
          <p:cNvPr id="65" name="Lee Kempler"/>
          <p:cNvSpPr txBox="1"/>
          <p:nvPr/>
        </p:nvSpPr>
        <p:spPr>
          <a:xfrm>
            <a:off x="3084935" y="3977778"/>
            <a:ext cx="2032929" cy="461665"/>
          </a:xfrm>
          <a:prstGeom prst="rect">
            <a:avLst/>
          </a:prstGeom>
          <a:noFill/>
          <a:ln w="19050">
            <a:noFill/>
          </a:ln>
        </p:spPr>
        <p:txBody>
          <a:bodyPr wrap="none" rtlCol="0">
            <a:spAutoFit/>
          </a:bodyPr>
          <a:lstStyle/>
          <a:p>
            <a:r>
              <a:rPr lang="en-US" sz="2400" b="1" dirty="0" smtClean="0">
                <a:solidFill>
                  <a:srgbClr val="FFFFFF"/>
                </a:solidFill>
              </a:rPr>
              <a:t>Lee </a:t>
            </a:r>
            <a:r>
              <a:rPr lang="en-US" sz="2400" b="1" dirty="0" err="1" smtClean="0">
                <a:solidFill>
                  <a:srgbClr val="FFFFFF"/>
                </a:solidFill>
              </a:rPr>
              <a:t>Kempler</a:t>
            </a:r>
            <a:endParaRPr lang="en-US" sz="2400" b="1" dirty="0" smtClean="0">
              <a:solidFill>
                <a:srgbClr val="FFFFFF"/>
              </a:solidFill>
            </a:endParaRPr>
          </a:p>
        </p:txBody>
      </p:sp>
      <p:sp>
        <p:nvSpPr>
          <p:cNvPr id="66" name="Trevor Slaven"/>
          <p:cNvSpPr txBox="1"/>
          <p:nvPr/>
        </p:nvSpPr>
        <p:spPr>
          <a:xfrm>
            <a:off x="76846" y="3424886"/>
            <a:ext cx="2203488" cy="461665"/>
          </a:xfrm>
          <a:prstGeom prst="rect">
            <a:avLst/>
          </a:prstGeom>
          <a:noFill/>
          <a:ln w="19050">
            <a:noFill/>
          </a:ln>
        </p:spPr>
        <p:txBody>
          <a:bodyPr wrap="none" rtlCol="0">
            <a:spAutoFit/>
          </a:bodyPr>
          <a:lstStyle/>
          <a:p>
            <a:r>
              <a:rPr lang="en-US" sz="2400" b="1" dirty="0" smtClean="0">
                <a:solidFill>
                  <a:srgbClr val="FFFFFF"/>
                </a:solidFill>
              </a:rPr>
              <a:t>Trevor Slaven</a:t>
            </a:r>
          </a:p>
        </p:txBody>
      </p:sp>
      <p:sp>
        <p:nvSpPr>
          <p:cNvPr id="97" name="Annelise Eschmann"/>
          <p:cNvSpPr txBox="1"/>
          <p:nvPr/>
        </p:nvSpPr>
        <p:spPr>
          <a:xfrm>
            <a:off x="5677313" y="5523514"/>
            <a:ext cx="3108543" cy="461665"/>
          </a:xfrm>
          <a:prstGeom prst="rect">
            <a:avLst/>
          </a:prstGeom>
          <a:noFill/>
          <a:ln w="19050">
            <a:noFill/>
          </a:ln>
        </p:spPr>
        <p:txBody>
          <a:bodyPr wrap="none" rtlCol="0">
            <a:spAutoFit/>
          </a:bodyPr>
          <a:lstStyle/>
          <a:p>
            <a:r>
              <a:rPr lang="en-US" sz="2400" b="1" dirty="0" smtClean="0">
                <a:solidFill>
                  <a:srgbClr val="FFFFFF"/>
                </a:solidFill>
              </a:rPr>
              <a:t>Annelise Eschmann</a:t>
            </a:r>
          </a:p>
        </p:txBody>
      </p:sp>
      <p:sp>
        <p:nvSpPr>
          <p:cNvPr id="67" name="Mike Ryan"/>
          <p:cNvSpPr txBox="1"/>
          <p:nvPr/>
        </p:nvSpPr>
        <p:spPr>
          <a:xfrm>
            <a:off x="3154666" y="3194395"/>
            <a:ext cx="1707519" cy="461665"/>
          </a:xfrm>
          <a:prstGeom prst="rect">
            <a:avLst/>
          </a:prstGeom>
          <a:noFill/>
          <a:ln w="19050">
            <a:noFill/>
          </a:ln>
        </p:spPr>
        <p:txBody>
          <a:bodyPr wrap="none" rtlCol="0">
            <a:spAutoFit/>
          </a:bodyPr>
          <a:lstStyle/>
          <a:p>
            <a:r>
              <a:rPr lang="en-US" sz="2400" b="1" dirty="0" smtClean="0">
                <a:solidFill>
                  <a:srgbClr val="FFFFFF"/>
                </a:solidFill>
              </a:rPr>
              <a:t>Mike Ryan</a:t>
            </a:r>
          </a:p>
        </p:txBody>
      </p:sp>
      <p:sp>
        <p:nvSpPr>
          <p:cNvPr id="68" name="Peter Hayes"/>
          <p:cNvSpPr txBox="1"/>
          <p:nvPr/>
        </p:nvSpPr>
        <p:spPr>
          <a:xfrm>
            <a:off x="6777601" y="1527518"/>
            <a:ext cx="1949573" cy="461665"/>
          </a:xfrm>
          <a:prstGeom prst="rect">
            <a:avLst/>
          </a:prstGeom>
          <a:noFill/>
          <a:ln w="19050">
            <a:noFill/>
          </a:ln>
        </p:spPr>
        <p:txBody>
          <a:bodyPr wrap="none" rtlCol="0">
            <a:spAutoFit/>
          </a:bodyPr>
          <a:lstStyle/>
          <a:p>
            <a:r>
              <a:rPr lang="en-US" sz="2400" b="1" dirty="0" smtClean="0">
                <a:solidFill>
                  <a:srgbClr val="FFFFFF"/>
                </a:solidFill>
              </a:rPr>
              <a:t>Peter Hayes</a:t>
            </a:r>
          </a:p>
        </p:txBody>
      </p:sp>
      <p:sp>
        <p:nvSpPr>
          <p:cNvPr id="69" name="John Burger"/>
          <p:cNvSpPr txBox="1"/>
          <p:nvPr/>
        </p:nvSpPr>
        <p:spPr>
          <a:xfrm>
            <a:off x="1430545" y="4984905"/>
            <a:ext cx="2013693" cy="461665"/>
          </a:xfrm>
          <a:prstGeom prst="rect">
            <a:avLst/>
          </a:prstGeom>
          <a:noFill/>
          <a:ln w="19050">
            <a:noFill/>
          </a:ln>
        </p:spPr>
        <p:txBody>
          <a:bodyPr wrap="none" rtlCol="0">
            <a:spAutoFit/>
          </a:bodyPr>
          <a:lstStyle/>
          <a:p>
            <a:r>
              <a:rPr lang="en-US" sz="2400" b="1" dirty="0" smtClean="0">
                <a:solidFill>
                  <a:srgbClr val="FFFFFF"/>
                </a:solidFill>
              </a:rPr>
              <a:t>John Burger</a:t>
            </a:r>
          </a:p>
        </p:txBody>
      </p:sp>
      <p:sp>
        <p:nvSpPr>
          <p:cNvPr id="70" name="Terry Keeley"/>
          <p:cNvSpPr txBox="1"/>
          <p:nvPr/>
        </p:nvSpPr>
        <p:spPr>
          <a:xfrm>
            <a:off x="6746534" y="1884164"/>
            <a:ext cx="2011705" cy="461665"/>
          </a:xfrm>
          <a:prstGeom prst="rect">
            <a:avLst/>
          </a:prstGeom>
          <a:noFill/>
          <a:ln w="19050">
            <a:noFill/>
          </a:ln>
        </p:spPr>
        <p:txBody>
          <a:bodyPr wrap="none" rtlCol="0">
            <a:spAutoFit/>
          </a:bodyPr>
          <a:lstStyle/>
          <a:p>
            <a:r>
              <a:rPr lang="en-US" sz="2400" b="1" dirty="0" smtClean="0">
                <a:solidFill>
                  <a:srgbClr val="FFFFFF"/>
                </a:solidFill>
              </a:rPr>
              <a:t>Terry Keeley</a:t>
            </a:r>
          </a:p>
        </p:txBody>
      </p:sp>
      <p:sp>
        <p:nvSpPr>
          <p:cNvPr id="71" name="Steve Lessing"/>
          <p:cNvSpPr txBox="1"/>
          <p:nvPr/>
        </p:nvSpPr>
        <p:spPr>
          <a:xfrm>
            <a:off x="3168090" y="5061849"/>
            <a:ext cx="2254143" cy="461665"/>
          </a:xfrm>
          <a:prstGeom prst="rect">
            <a:avLst/>
          </a:prstGeom>
          <a:noFill/>
          <a:ln w="19050">
            <a:noFill/>
          </a:ln>
        </p:spPr>
        <p:txBody>
          <a:bodyPr wrap="none" rtlCol="0">
            <a:spAutoFit/>
          </a:bodyPr>
          <a:lstStyle/>
          <a:p>
            <a:r>
              <a:rPr lang="en-US" sz="2400" b="1" dirty="0" smtClean="0">
                <a:solidFill>
                  <a:srgbClr val="FFFFFF"/>
                </a:solidFill>
              </a:rPr>
              <a:t>Steve Lessing</a:t>
            </a:r>
          </a:p>
        </p:txBody>
      </p:sp>
      <p:sp>
        <p:nvSpPr>
          <p:cNvPr id="72" name="Greg Hall"/>
          <p:cNvSpPr txBox="1"/>
          <p:nvPr/>
        </p:nvSpPr>
        <p:spPr>
          <a:xfrm>
            <a:off x="5058233" y="948076"/>
            <a:ext cx="1552028" cy="461665"/>
          </a:xfrm>
          <a:prstGeom prst="rect">
            <a:avLst/>
          </a:prstGeom>
          <a:noFill/>
          <a:ln w="19050">
            <a:noFill/>
          </a:ln>
        </p:spPr>
        <p:txBody>
          <a:bodyPr wrap="none" rtlCol="0">
            <a:spAutoFit/>
          </a:bodyPr>
          <a:lstStyle/>
          <a:p>
            <a:r>
              <a:rPr lang="en-US" sz="2400" b="1" dirty="0" smtClean="0">
                <a:solidFill>
                  <a:srgbClr val="FFFFFF"/>
                </a:solidFill>
              </a:rPr>
              <a:t>Greg Hall</a:t>
            </a:r>
          </a:p>
        </p:txBody>
      </p:sp>
      <p:sp>
        <p:nvSpPr>
          <p:cNvPr id="73" name="Paul Tudor Jones"/>
          <p:cNvSpPr txBox="1"/>
          <p:nvPr/>
        </p:nvSpPr>
        <p:spPr>
          <a:xfrm>
            <a:off x="244898" y="2433935"/>
            <a:ext cx="2741071" cy="461665"/>
          </a:xfrm>
          <a:prstGeom prst="rect">
            <a:avLst/>
          </a:prstGeom>
          <a:noFill/>
          <a:ln w="19050">
            <a:noFill/>
          </a:ln>
        </p:spPr>
        <p:txBody>
          <a:bodyPr wrap="none" rtlCol="0">
            <a:spAutoFit/>
          </a:bodyPr>
          <a:lstStyle/>
          <a:p>
            <a:r>
              <a:rPr lang="en-US" sz="2400" b="1" dirty="0" smtClean="0">
                <a:solidFill>
                  <a:srgbClr val="FFFFFF"/>
                </a:solidFill>
              </a:rPr>
              <a:t>Paul Tudor Jones</a:t>
            </a:r>
          </a:p>
        </p:txBody>
      </p:sp>
      <p:sp>
        <p:nvSpPr>
          <p:cNvPr id="74" name="Mark Fishman"/>
          <p:cNvSpPr txBox="1"/>
          <p:nvPr/>
        </p:nvSpPr>
        <p:spPr>
          <a:xfrm>
            <a:off x="6767974" y="5016545"/>
            <a:ext cx="2254143" cy="461665"/>
          </a:xfrm>
          <a:prstGeom prst="rect">
            <a:avLst/>
          </a:prstGeom>
          <a:noFill/>
          <a:ln w="19050">
            <a:noFill/>
          </a:ln>
        </p:spPr>
        <p:txBody>
          <a:bodyPr wrap="none" rtlCol="0">
            <a:spAutoFit/>
          </a:bodyPr>
          <a:lstStyle/>
          <a:p>
            <a:r>
              <a:rPr lang="en-US" sz="2400" b="1" dirty="0" smtClean="0">
                <a:solidFill>
                  <a:srgbClr val="FFFFFF"/>
                </a:solidFill>
              </a:rPr>
              <a:t>Mark Fishman</a:t>
            </a:r>
          </a:p>
        </p:txBody>
      </p:sp>
      <p:sp>
        <p:nvSpPr>
          <p:cNvPr id="75" name="Lauren Post"/>
          <p:cNvSpPr txBox="1"/>
          <p:nvPr/>
        </p:nvSpPr>
        <p:spPr>
          <a:xfrm>
            <a:off x="4900168" y="5373919"/>
            <a:ext cx="1962397" cy="461665"/>
          </a:xfrm>
          <a:prstGeom prst="rect">
            <a:avLst/>
          </a:prstGeom>
          <a:noFill/>
          <a:ln w="19050">
            <a:noFill/>
          </a:ln>
        </p:spPr>
        <p:txBody>
          <a:bodyPr wrap="none" rtlCol="0">
            <a:spAutoFit/>
          </a:bodyPr>
          <a:lstStyle/>
          <a:p>
            <a:r>
              <a:rPr lang="en-US" sz="2400" b="1" dirty="0" smtClean="0">
                <a:solidFill>
                  <a:srgbClr val="FFFFFF"/>
                </a:solidFill>
              </a:rPr>
              <a:t>Lauren Post</a:t>
            </a:r>
          </a:p>
        </p:txBody>
      </p:sp>
      <p:sp>
        <p:nvSpPr>
          <p:cNvPr id="76" name="Patrick Frayne"/>
          <p:cNvSpPr txBox="1"/>
          <p:nvPr/>
        </p:nvSpPr>
        <p:spPr>
          <a:xfrm>
            <a:off x="4403459" y="2946949"/>
            <a:ext cx="2307042" cy="461665"/>
          </a:xfrm>
          <a:prstGeom prst="rect">
            <a:avLst/>
          </a:prstGeom>
          <a:noFill/>
          <a:ln w="19050">
            <a:noFill/>
          </a:ln>
        </p:spPr>
        <p:txBody>
          <a:bodyPr wrap="none" rtlCol="0">
            <a:spAutoFit/>
          </a:bodyPr>
          <a:lstStyle/>
          <a:p>
            <a:r>
              <a:rPr lang="en-US" sz="2400" b="1" dirty="0" smtClean="0">
                <a:solidFill>
                  <a:srgbClr val="FFFFFF"/>
                </a:solidFill>
              </a:rPr>
              <a:t>Patrick Frayne</a:t>
            </a:r>
          </a:p>
        </p:txBody>
      </p:sp>
      <p:sp>
        <p:nvSpPr>
          <p:cNvPr id="78" name="Edwin Conway"/>
          <p:cNvSpPr txBox="1"/>
          <p:nvPr/>
        </p:nvSpPr>
        <p:spPr>
          <a:xfrm>
            <a:off x="6734591" y="1296685"/>
            <a:ext cx="2353529" cy="461665"/>
          </a:xfrm>
          <a:prstGeom prst="rect">
            <a:avLst/>
          </a:prstGeom>
          <a:noFill/>
          <a:ln w="19050">
            <a:noFill/>
          </a:ln>
        </p:spPr>
        <p:txBody>
          <a:bodyPr wrap="none" rtlCol="0">
            <a:spAutoFit/>
          </a:bodyPr>
          <a:lstStyle/>
          <a:p>
            <a:r>
              <a:rPr lang="en-US" sz="2400" b="1" dirty="0" smtClean="0">
                <a:solidFill>
                  <a:srgbClr val="FFFFFF"/>
                </a:solidFill>
              </a:rPr>
              <a:t>Edwin Conway</a:t>
            </a:r>
          </a:p>
        </p:txBody>
      </p:sp>
      <p:sp>
        <p:nvSpPr>
          <p:cNvPr id="79" name="Catherine Keary"/>
          <p:cNvSpPr txBox="1"/>
          <p:nvPr/>
        </p:nvSpPr>
        <p:spPr>
          <a:xfrm>
            <a:off x="3553816" y="3480496"/>
            <a:ext cx="2547492" cy="461665"/>
          </a:xfrm>
          <a:prstGeom prst="rect">
            <a:avLst/>
          </a:prstGeom>
          <a:noFill/>
          <a:ln w="19050">
            <a:noFill/>
          </a:ln>
        </p:spPr>
        <p:txBody>
          <a:bodyPr wrap="none" rtlCol="0">
            <a:spAutoFit/>
          </a:bodyPr>
          <a:lstStyle/>
          <a:p>
            <a:r>
              <a:rPr lang="en-US" sz="2400" b="1" dirty="0" smtClean="0">
                <a:solidFill>
                  <a:srgbClr val="FFFFFF"/>
                </a:solidFill>
              </a:rPr>
              <a:t>Catherine Keary</a:t>
            </a:r>
          </a:p>
        </p:txBody>
      </p:sp>
      <p:sp>
        <p:nvSpPr>
          <p:cNvPr id="80" name="Julianne Rusie"/>
          <p:cNvSpPr txBox="1"/>
          <p:nvPr/>
        </p:nvSpPr>
        <p:spPr>
          <a:xfrm>
            <a:off x="126028" y="4133945"/>
            <a:ext cx="2355132" cy="461665"/>
          </a:xfrm>
          <a:prstGeom prst="rect">
            <a:avLst/>
          </a:prstGeom>
          <a:noFill/>
          <a:ln w="19050">
            <a:noFill/>
          </a:ln>
        </p:spPr>
        <p:txBody>
          <a:bodyPr wrap="none" rtlCol="0">
            <a:spAutoFit/>
          </a:bodyPr>
          <a:lstStyle/>
          <a:p>
            <a:r>
              <a:rPr lang="en-US" sz="2400" b="1" dirty="0" smtClean="0">
                <a:solidFill>
                  <a:srgbClr val="FFFFFF"/>
                </a:solidFill>
              </a:rPr>
              <a:t>Julianne Rusie</a:t>
            </a:r>
          </a:p>
        </p:txBody>
      </p:sp>
      <p:sp>
        <p:nvSpPr>
          <p:cNvPr id="81" name="Mark Bevere"/>
          <p:cNvSpPr txBox="1"/>
          <p:nvPr/>
        </p:nvSpPr>
        <p:spPr>
          <a:xfrm>
            <a:off x="2881667" y="2092260"/>
            <a:ext cx="2018501" cy="461665"/>
          </a:xfrm>
          <a:prstGeom prst="rect">
            <a:avLst/>
          </a:prstGeom>
          <a:noFill/>
          <a:ln w="19050">
            <a:noFill/>
          </a:ln>
        </p:spPr>
        <p:txBody>
          <a:bodyPr wrap="none" rtlCol="0">
            <a:spAutoFit/>
          </a:bodyPr>
          <a:lstStyle/>
          <a:p>
            <a:r>
              <a:rPr lang="en-US" sz="2400" b="1" dirty="0" smtClean="0">
                <a:solidFill>
                  <a:srgbClr val="FFFFFF"/>
                </a:solidFill>
              </a:rPr>
              <a:t>Mark Bevere</a:t>
            </a:r>
          </a:p>
        </p:txBody>
      </p:sp>
      <p:sp>
        <p:nvSpPr>
          <p:cNvPr id="83" name="Brian Collins"/>
          <p:cNvSpPr txBox="1"/>
          <p:nvPr/>
        </p:nvSpPr>
        <p:spPr>
          <a:xfrm>
            <a:off x="2861237" y="4536432"/>
            <a:ext cx="2081019" cy="461665"/>
          </a:xfrm>
          <a:prstGeom prst="rect">
            <a:avLst/>
          </a:prstGeom>
          <a:noFill/>
          <a:ln w="19050">
            <a:noFill/>
          </a:ln>
        </p:spPr>
        <p:txBody>
          <a:bodyPr wrap="none" rtlCol="0">
            <a:spAutoFit/>
          </a:bodyPr>
          <a:lstStyle/>
          <a:p>
            <a:r>
              <a:rPr lang="en-US" sz="2400" b="1" dirty="0" smtClean="0">
                <a:solidFill>
                  <a:srgbClr val="FFFFFF"/>
                </a:solidFill>
              </a:rPr>
              <a:t>Brian Collins</a:t>
            </a:r>
          </a:p>
        </p:txBody>
      </p:sp>
      <p:sp>
        <p:nvSpPr>
          <p:cNvPr id="84" name="Sagar Shah"/>
          <p:cNvSpPr txBox="1"/>
          <p:nvPr/>
        </p:nvSpPr>
        <p:spPr>
          <a:xfrm>
            <a:off x="186881" y="1817856"/>
            <a:ext cx="1877437" cy="461665"/>
          </a:xfrm>
          <a:prstGeom prst="rect">
            <a:avLst/>
          </a:prstGeom>
          <a:noFill/>
          <a:ln w="19050">
            <a:noFill/>
          </a:ln>
        </p:spPr>
        <p:txBody>
          <a:bodyPr wrap="none" rtlCol="0">
            <a:spAutoFit/>
          </a:bodyPr>
          <a:lstStyle/>
          <a:p>
            <a:r>
              <a:rPr lang="en-US" sz="2400" b="1" dirty="0" smtClean="0">
                <a:solidFill>
                  <a:srgbClr val="FFFFFF"/>
                </a:solidFill>
              </a:rPr>
              <a:t>Sagar Shah</a:t>
            </a:r>
          </a:p>
        </p:txBody>
      </p:sp>
      <p:sp>
        <p:nvSpPr>
          <p:cNvPr id="88" name="Debbie Goldfarb"/>
          <p:cNvSpPr txBox="1"/>
          <p:nvPr/>
        </p:nvSpPr>
        <p:spPr>
          <a:xfrm>
            <a:off x="2409160" y="2415942"/>
            <a:ext cx="2576346" cy="461665"/>
          </a:xfrm>
          <a:prstGeom prst="rect">
            <a:avLst/>
          </a:prstGeom>
          <a:noFill/>
          <a:ln w="19050">
            <a:noFill/>
          </a:ln>
        </p:spPr>
        <p:txBody>
          <a:bodyPr wrap="none" rtlCol="0">
            <a:spAutoFit/>
          </a:bodyPr>
          <a:lstStyle/>
          <a:p>
            <a:r>
              <a:rPr lang="en-US" sz="2400" b="1" dirty="0" smtClean="0">
                <a:solidFill>
                  <a:srgbClr val="FFFFFF"/>
                </a:solidFill>
              </a:rPr>
              <a:t>Debbie Goldfarb</a:t>
            </a:r>
          </a:p>
        </p:txBody>
      </p:sp>
      <p:sp>
        <p:nvSpPr>
          <p:cNvPr id="89" name="Tom Russo"/>
          <p:cNvSpPr txBox="1"/>
          <p:nvPr/>
        </p:nvSpPr>
        <p:spPr>
          <a:xfrm>
            <a:off x="765527" y="3554574"/>
            <a:ext cx="1836978" cy="461665"/>
          </a:xfrm>
          <a:prstGeom prst="rect">
            <a:avLst/>
          </a:prstGeom>
          <a:noFill/>
          <a:ln w="19050">
            <a:noFill/>
          </a:ln>
        </p:spPr>
        <p:txBody>
          <a:bodyPr wrap="none" rtlCol="0">
            <a:spAutoFit/>
          </a:bodyPr>
          <a:lstStyle/>
          <a:p>
            <a:r>
              <a:rPr lang="en-US" sz="2400" b="1" dirty="0" smtClean="0">
                <a:solidFill>
                  <a:srgbClr val="FFFFFF"/>
                </a:solidFill>
              </a:rPr>
              <a:t>Tom Russo</a:t>
            </a:r>
          </a:p>
        </p:txBody>
      </p:sp>
      <p:sp>
        <p:nvSpPr>
          <p:cNvPr id="91" name="Steve Sterling"/>
          <p:cNvSpPr txBox="1"/>
          <p:nvPr/>
        </p:nvSpPr>
        <p:spPr>
          <a:xfrm>
            <a:off x="5179667" y="4536431"/>
            <a:ext cx="2236510" cy="461665"/>
          </a:xfrm>
          <a:prstGeom prst="rect">
            <a:avLst/>
          </a:prstGeom>
          <a:noFill/>
          <a:ln w="19050">
            <a:noFill/>
          </a:ln>
        </p:spPr>
        <p:txBody>
          <a:bodyPr wrap="none" rtlCol="0">
            <a:spAutoFit/>
          </a:bodyPr>
          <a:lstStyle/>
          <a:p>
            <a:r>
              <a:rPr lang="en-US" sz="2400" b="1" dirty="0" smtClean="0">
                <a:solidFill>
                  <a:srgbClr val="FFFFFF"/>
                </a:solidFill>
              </a:rPr>
              <a:t>Steve Sterling</a:t>
            </a:r>
          </a:p>
        </p:txBody>
      </p:sp>
    </p:spTree>
    <p:extLst>
      <p:ext uri="{BB962C8B-B14F-4D97-AF65-F5344CB8AC3E}">
        <p14:creationId xmlns:p14="http://schemas.microsoft.com/office/powerpoint/2010/main" val="102652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xit" presetSubtype="0" fill="hold" grpId="1" nodeType="afterEffect">
                                  <p:stCondLst>
                                    <p:cond delay="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6000"/>
                            </p:stCondLst>
                            <p:childTnLst>
                              <p:par>
                                <p:cTn id="17" presetID="10" presetClass="exit" presetSubtype="0" fill="hold" grpId="1" nodeType="afterEffect">
                                  <p:stCondLst>
                                    <p:cond delay="0"/>
                                  </p:stCondLst>
                                  <p:childTnLst>
                                    <p:animEffect transition="out" filter="fade">
                                      <p:cBhvr>
                                        <p:cTn id="18" dur="2000"/>
                                        <p:tgtEl>
                                          <p:spTgt spid="13"/>
                                        </p:tgtEl>
                                      </p:cBhvr>
                                    </p:animEffect>
                                    <p:set>
                                      <p:cBhvr>
                                        <p:cTn id="19" dur="1" fill="hold">
                                          <p:stCondLst>
                                            <p:cond delay="1999"/>
                                          </p:stCondLst>
                                        </p:cTn>
                                        <p:tgtEl>
                                          <p:spTgt spid="13"/>
                                        </p:tgtEl>
                                        <p:attrNameLst>
                                          <p:attrName>style.visibility</p:attrName>
                                        </p:attrNameLst>
                                      </p:cBhvr>
                                      <p:to>
                                        <p:strVal val="hidden"/>
                                      </p:to>
                                    </p:se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par>
                          <p:cTn id="24" fill="hold">
                            <p:stCondLst>
                              <p:cond delay="10000"/>
                            </p:stCondLst>
                            <p:childTnLst>
                              <p:par>
                                <p:cTn id="25" presetID="10" presetClass="exit" presetSubtype="0" fill="hold" grpId="1" nodeType="afterEffect">
                                  <p:stCondLst>
                                    <p:cond delay="0"/>
                                  </p:stCondLst>
                                  <p:childTnLst>
                                    <p:animEffect transition="out" filter="fade">
                                      <p:cBhvr>
                                        <p:cTn id="26" dur="2000"/>
                                        <p:tgtEl>
                                          <p:spTgt spid="15"/>
                                        </p:tgtEl>
                                      </p:cBhvr>
                                    </p:animEffect>
                                    <p:set>
                                      <p:cBhvr>
                                        <p:cTn id="27" dur="1" fill="hold">
                                          <p:stCondLst>
                                            <p:cond delay="1999"/>
                                          </p:stCondLst>
                                        </p:cTn>
                                        <p:tgtEl>
                                          <p:spTgt spid="15"/>
                                        </p:tgtEl>
                                        <p:attrNameLst>
                                          <p:attrName>style.visibility</p:attrName>
                                        </p:attrNameLst>
                                      </p:cBhvr>
                                      <p:to>
                                        <p:strVal val="hidden"/>
                                      </p:to>
                                    </p:se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childTnLst>
                          </p:cTn>
                        </p:par>
                        <p:par>
                          <p:cTn id="32" fill="hold">
                            <p:stCondLst>
                              <p:cond delay="14000"/>
                            </p:stCondLst>
                            <p:childTnLst>
                              <p:par>
                                <p:cTn id="33" presetID="10" presetClass="exit" presetSubtype="0" fill="hold" grpId="1" nodeType="afterEffect">
                                  <p:stCondLst>
                                    <p:cond delay="0"/>
                                  </p:stCondLst>
                                  <p:childTnLst>
                                    <p:animEffect transition="out" filter="fade">
                                      <p:cBhvr>
                                        <p:cTn id="34" dur="2000"/>
                                        <p:tgtEl>
                                          <p:spTgt spid="23"/>
                                        </p:tgtEl>
                                      </p:cBhvr>
                                    </p:animEffect>
                                    <p:set>
                                      <p:cBhvr>
                                        <p:cTn id="35" dur="1" fill="hold">
                                          <p:stCondLst>
                                            <p:cond delay="1999"/>
                                          </p:stCondLst>
                                        </p:cTn>
                                        <p:tgtEl>
                                          <p:spTgt spid="23"/>
                                        </p:tgtEl>
                                        <p:attrNameLst>
                                          <p:attrName>style.visibility</p:attrName>
                                        </p:attrNameLst>
                                      </p:cBhvr>
                                      <p:to>
                                        <p:strVal val="hidden"/>
                                      </p:to>
                                    </p:se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0"/>
                                        <p:tgtEl>
                                          <p:spTgt spid="8"/>
                                        </p:tgtEl>
                                      </p:cBhvr>
                                    </p:animEffect>
                                  </p:childTnLst>
                                </p:cTn>
                              </p:par>
                            </p:childTnLst>
                          </p:cTn>
                        </p:par>
                        <p:par>
                          <p:cTn id="40" fill="hold">
                            <p:stCondLst>
                              <p:cond delay="18000"/>
                            </p:stCondLst>
                            <p:childTnLst>
                              <p:par>
                                <p:cTn id="41" presetID="10" presetClass="exit" presetSubtype="0" fill="hold" grpId="1" nodeType="afterEffect">
                                  <p:stCondLst>
                                    <p:cond delay="0"/>
                                  </p:stCondLst>
                                  <p:childTnLst>
                                    <p:animEffect transition="out" filter="fade">
                                      <p:cBhvr>
                                        <p:cTn id="42" dur="2000"/>
                                        <p:tgtEl>
                                          <p:spTgt spid="8"/>
                                        </p:tgtEl>
                                      </p:cBhvr>
                                    </p:animEffect>
                                    <p:set>
                                      <p:cBhvr>
                                        <p:cTn id="43" dur="1" fill="hold">
                                          <p:stCondLst>
                                            <p:cond delay="1999"/>
                                          </p:stCondLst>
                                        </p:cTn>
                                        <p:tgtEl>
                                          <p:spTgt spid="8"/>
                                        </p:tgtEl>
                                        <p:attrNameLst>
                                          <p:attrName>style.visibility</p:attrName>
                                        </p:attrNameLst>
                                      </p:cBhvr>
                                      <p:to>
                                        <p:strVal val="hidden"/>
                                      </p:to>
                                    </p:se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500"/>
                                        <p:tgtEl>
                                          <p:spTgt spid="5"/>
                                        </p:tgtEl>
                                      </p:cBhvr>
                                    </p:animEffect>
                                  </p:childTnLst>
                                </p:cTn>
                              </p:par>
                            </p:childTnLst>
                          </p:cTn>
                        </p:par>
                        <p:par>
                          <p:cTn id="48" fill="hold">
                            <p:stCondLst>
                              <p:cond delay="21500"/>
                            </p:stCondLst>
                            <p:childTnLst>
                              <p:par>
                                <p:cTn id="49" presetID="10" presetClass="exit" presetSubtype="0" fill="hold" grpId="1" nodeType="afterEffect">
                                  <p:stCondLst>
                                    <p:cond delay="0"/>
                                  </p:stCondLst>
                                  <p:childTnLst>
                                    <p:animEffect transition="out" filter="fade">
                                      <p:cBhvr>
                                        <p:cTn id="50" dur="1500"/>
                                        <p:tgtEl>
                                          <p:spTgt spid="5"/>
                                        </p:tgtEl>
                                      </p:cBhvr>
                                    </p:animEffect>
                                    <p:set>
                                      <p:cBhvr>
                                        <p:cTn id="51" dur="1" fill="hold">
                                          <p:stCondLst>
                                            <p:cond delay="1499"/>
                                          </p:stCondLst>
                                        </p:cTn>
                                        <p:tgtEl>
                                          <p:spTgt spid="5"/>
                                        </p:tgtEl>
                                        <p:attrNameLst>
                                          <p:attrName>style.visibility</p:attrName>
                                        </p:attrNameLst>
                                      </p:cBhvr>
                                      <p:to>
                                        <p:strVal val="hidden"/>
                                      </p:to>
                                    </p:set>
                                  </p:childTnLst>
                                </p:cTn>
                              </p:par>
                            </p:childTnLst>
                          </p:cTn>
                        </p:par>
                        <p:par>
                          <p:cTn id="52" fill="hold">
                            <p:stCondLst>
                              <p:cond delay="230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childTnLst>
                                </p:cTn>
                              </p:par>
                            </p:childTnLst>
                          </p:cTn>
                        </p:par>
                        <p:par>
                          <p:cTn id="56" fill="hold">
                            <p:stCondLst>
                              <p:cond delay="24000"/>
                            </p:stCondLst>
                            <p:childTnLst>
                              <p:par>
                                <p:cTn id="57" presetID="10" presetClass="exit" presetSubtype="0" fill="hold" grpId="1" nodeType="afterEffect">
                                  <p:stCondLst>
                                    <p:cond delay="0"/>
                                  </p:stCondLst>
                                  <p:childTnLst>
                                    <p:animEffect transition="out" filter="fade">
                                      <p:cBhvr>
                                        <p:cTn id="58" dur="1000"/>
                                        <p:tgtEl>
                                          <p:spTgt spid="24"/>
                                        </p:tgtEl>
                                      </p:cBhvr>
                                    </p:animEffect>
                                    <p:set>
                                      <p:cBhvr>
                                        <p:cTn id="59" dur="1" fill="hold">
                                          <p:stCondLst>
                                            <p:cond delay="999"/>
                                          </p:stCondLst>
                                        </p:cTn>
                                        <p:tgtEl>
                                          <p:spTgt spid="24"/>
                                        </p:tgtEl>
                                        <p:attrNameLst>
                                          <p:attrName>style.visibility</p:attrName>
                                        </p:attrNameLst>
                                      </p:cBhvr>
                                      <p:to>
                                        <p:strVal val="hidden"/>
                                      </p:to>
                                    </p:set>
                                  </p:childTnLst>
                                </p:cTn>
                              </p:par>
                            </p:childTnLst>
                          </p:cTn>
                        </p:par>
                        <p:par>
                          <p:cTn id="60" fill="hold">
                            <p:stCondLst>
                              <p:cond delay="25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750"/>
                                        <p:tgtEl>
                                          <p:spTgt spid="16"/>
                                        </p:tgtEl>
                                      </p:cBhvr>
                                    </p:animEffect>
                                  </p:childTnLst>
                                </p:cTn>
                              </p:par>
                            </p:childTnLst>
                          </p:cTn>
                        </p:par>
                        <p:par>
                          <p:cTn id="64" fill="hold">
                            <p:stCondLst>
                              <p:cond delay="25750"/>
                            </p:stCondLst>
                            <p:childTnLst>
                              <p:par>
                                <p:cTn id="65" presetID="10" presetClass="exit" presetSubtype="0" fill="hold" grpId="1" nodeType="afterEffect">
                                  <p:stCondLst>
                                    <p:cond delay="0"/>
                                  </p:stCondLst>
                                  <p:childTnLst>
                                    <p:animEffect transition="out" filter="fade">
                                      <p:cBhvr>
                                        <p:cTn id="66" dur="750"/>
                                        <p:tgtEl>
                                          <p:spTgt spid="16"/>
                                        </p:tgtEl>
                                      </p:cBhvr>
                                    </p:animEffect>
                                    <p:set>
                                      <p:cBhvr>
                                        <p:cTn id="67" dur="1" fill="hold">
                                          <p:stCondLst>
                                            <p:cond delay="749"/>
                                          </p:stCondLst>
                                        </p:cTn>
                                        <p:tgtEl>
                                          <p:spTgt spid="16"/>
                                        </p:tgtEl>
                                        <p:attrNameLst>
                                          <p:attrName>style.visibility</p:attrName>
                                        </p:attrNameLst>
                                      </p:cBhvr>
                                      <p:to>
                                        <p:strVal val="hidden"/>
                                      </p:to>
                                    </p:set>
                                  </p:childTnLst>
                                </p:cTn>
                              </p:par>
                            </p:childTnLst>
                          </p:cTn>
                        </p:par>
                        <p:par>
                          <p:cTn id="68" fill="hold">
                            <p:stCondLst>
                              <p:cond delay="26500"/>
                            </p:stCondLst>
                            <p:childTnLst>
                              <p:par>
                                <p:cTn id="69" presetID="10"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750"/>
                                        <p:tgtEl>
                                          <p:spTgt spid="17"/>
                                        </p:tgtEl>
                                      </p:cBhvr>
                                    </p:animEffect>
                                  </p:childTnLst>
                                </p:cTn>
                              </p:par>
                            </p:childTnLst>
                          </p:cTn>
                        </p:par>
                        <p:par>
                          <p:cTn id="72" fill="hold">
                            <p:stCondLst>
                              <p:cond delay="27250"/>
                            </p:stCondLst>
                            <p:childTnLst>
                              <p:par>
                                <p:cTn id="73" presetID="10" presetClass="exit" presetSubtype="0" fill="hold" grpId="1" nodeType="afterEffect">
                                  <p:stCondLst>
                                    <p:cond delay="0"/>
                                  </p:stCondLst>
                                  <p:childTnLst>
                                    <p:animEffect transition="out" filter="fade">
                                      <p:cBhvr>
                                        <p:cTn id="74" dur="750"/>
                                        <p:tgtEl>
                                          <p:spTgt spid="17"/>
                                        </p:tgtEl>
                                      </p:cBhvr>
                                    </p:animEffect>
                                    <p:set>
                                      <p:cBhvr>
                                        <p:cTn id="75" dur="1" fill="hold">
                                          <p:stCondLst>
                                            <p:cond delay="749"/>
                                          </p:stCondLst>
                                        </p:cTn>
                                        <p:tgtEl>
                                          <p:spTgt spid="17"/>
                                        </p:tgtEl>
                                        <p:attrNameLst>
                                          <p:attrName>style.visibility</p:attrName>
                                        </p:attrNameLst>
                                      </p:cBhvr>
                                      <p:to>
                                        <p:strVal val="hidden"/>
                                      </p:to>
                                    </p:set>
                                  </p:childTnLst>
                                </p:cTn>
                              </p:par>
                            </p:childTnLst>
                          </p:cTn>
                        </p:par>
                        <p:par>
                          <p:cTn id="76" fill="hold">
                            <p:stCondLst>
                              <p:cond delay="28000"/>
                            </p:stCondLst>
                            <p:childTnLst>
                              <p:par>
                                <p:cTn id="77" presetID="10"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childTnLst>
                                </p:cTn>
                              </p:par>
                            </p:childTnLst>
                          </p:cTn>
                        </p:par>
                        <p:par>
                          <p:cTn id="80" fill="hold">
                            <p:stCondLst>
                              <p:cond delay="28750"/>
                            </p:stCondLst>
                            <p:childTnLst>
                              <p:par>
                                <p:cTn id="81" presetID="10" presetClass="exit" presetSubtype="0" fill="hold" grpId="1" nodeType="afterEffect">
                                  <p:stCondLst>
                                    <p:cond delay="0"/>
                                  </p:stCondLst>
                                  <p:childTnLst>
                                    <p:animEffect transition="out" filter="fade">
                                      <p:cBhvr>
                                        <p:cTn id="82" dur="750"/>
                                        <p:tgtEl>
                                          <p:spTgt spid="20"/>
                                        </p:tgtEl>
                                      </p:cBhvr>
                                    </p:animEffect>
                                    <p:set>
                                      <p:cBhvr>
                                        <p:cTn id="83" dur="1" fill="hold">
                                          <p:stCondLst>
                                            <p:cond delay="749"/>
                                          </p:stCondLst>
                                        </p:cTn>
                                        <p:tgtEl>
                                          <p:spTgt spid="20"/>
                                        </p:tgtEl>
                                        <p:attrNameLst>
                                          <p:attrName>style.visibility</p:attrName>
                                        </p:attrNameLst>
                                      </p:cBhvr>
                                      <p:to>
                                        <p:strVal val="hidden"/>
                                      </p:to>
                                    </p:set>
                                  </p:childTnLst>
                                </p:cTn>
                              </p:par>
                            </p:childTnLst>
                          </p:cTn>
                        </p:par>
                        <p:par>
                          <p:cTn id="84" fill="hold">
                            <p:stCondLst>
                              <p:cond delay="29500"/>
                            </p:stCondLst>
                            <p:childTnLst>
                              <p:par>
                                <p:cTn id="85" presetID="10"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750"/>
                                        <p:tgtEl>
                                          <p:spTgt spid="6"/>
                                        </p:tgtEl>
                                      </p:cBhvr>
                                    </p:animEffect>
                                  </p:childTnLst>
                                </p:cTn>
                              </p:par>
                            </p:childTnLst>
                          </p:cTn>
                        </p:par>
                        <p:par>
                          <p:cTn id="88" fill="hold">
                            <p:stCondLst>
                              <p:cond delay="30250"/>
                            </p:stCondLst>
                            <p:childTnLst>
                              <p:par>
                                <p:cTn id="89" presetID="10" presetClass="exit" presetSubtype="0" fill="hold" grpId="1" nodeType="afterEffect">
                                  <p:stCondLst>
                                    <p:cond delay="0"/>
                                  </p:stCondLst>
                                  <p:childTnLst>
                                    <p:animEffect transition="out" filter="fade">
                                      <p:cBhvr>
                                        <p:cTn id="90" dur="750"/>
                                        <p:tgtEl>
                                          <p:spTgt spid="6"/>
                                        </p:tgtEl>
                                      </p:cBhvr>
                                    </p:animEffect>
                                    <p:set>
                                      <p:cBhvr>
                                        <p:cTn id="91" dur="1" fill="hold">
                                          <p:stCondLst>
                                            <p:cond delay="749"/>
                                          </p:stCondLst>
                                        </p:cTn>
                                        <p:tgtEl>
                                          <p:spTgt spid="6"/>
                                        </p:tgtEl>
                                        <p:attrNameLst>
                                          <p:attrName>style.visibility</p:attrName>
                                        </p:attrNameLst>
                                      </p:cBhvr>
                                      <p:to>
                                        <p:strVal val="hidden"/>
                                      </p:to>
                                    </p:set>
                                  </p:childTnLst>
                                </p:cTn>
                              </p:par>
                            </p:childTnLst>
                          </p:cTn>
                        </p:par>
                        <p:par>
                          <p:cTn id="92" fill="hold">
                            <p:stCondLst>
                              <p:cond delay="31000"/>
                            </p:stCondLst>
                            <p:childTnLst>
                              <p:par>
                                <p:cTn id="93" presetID="10"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750"/>
                                        <p:tgtEl>
                                          <p:spTgt spid="25"/>
                                        </p:tgtEl>
                                      </p:cBhvr>
                                    </p:animEffect>
                                  </p:childTnLst>
                                </p:cTn>
                              </p:par>
                            </p:childTnLst>
                          </p:cTn>
                        </p:par>
                        <p:par>
                          <p:cTn id="96" fill="hold">
                            <p:stCondLst>
                              <p:cond delay="31750"/>
                            </p:stCondLst>
                            <p:childTnLst>
                              <p:par>
                                <p:cTn id="97" presetID="10" presetClass="exit" presetSubtype="0" fill="hold" grpId="1" nodeType="afterEffect">
                                  <p:stCondLst>
                                    <p:cond delay="0"/>
                                  </p:stCondLst>
                                  <p:childTnLst>
                                    <p:animEffect transition="out" filter="fade">
                                      <p:cBhvr>
                                        <p:cTn id="98" dur="750"/>
                                        <p:tgtEl>
                                          <p:spTgt spid="25"/>
                                        </p:tgtEl>
                                      </p:cBhvr>
                                    </p:animEffect>
                                    <p:set>
                                      <p:cBhvr>
                                        <p:cTn id="99" dur="1" fill="hold">
                                          <p:stCondLst>
                                            <p:cond delay="749"/>
                                          </p:stCondLst>
                                        </p:cTn>
                                        <p:tgtEl>
                                          <p:spTgt spid="25"/>
                                        </p:tgtEl>
                                        <p:attrNameLst>
                                          <p:attrName>style.visibility</p:attrName>
                                        </p:attrNameLst>
                                      </p:cBhvr>
                                      <p:to>
                                        <p:strVal val="hidden"/>
                                      </p:to>
                                    </p:set>
                                  </p:childTnLst>
                                </p:cTn>
                              </p:par>
                            </p:childTnLst>
                          </p:cTn>
                        </p:par>
                        <p:par>
                          <p:cTn id="100" fill="hold">
                            <p:stCondLst>
                              <p:cond delay="32500"/>
                            </p:stCondLst>
                            <p:childTnLst>
                              <p:par>
                                <p:cTn id="101" presetID="10"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750"/>
                                        <p:tgtEl>
                                          <p:spTgt spid="22"/>
                                        </p:tgtEl>
                                      </p:cBhvr>
                                    </p:animEffect>
                                  </p:childTnLst>
                                </p:cTn>
                              </p:par>
                            </p:childTnLst>
                          </p:cTn>
                        </p:par>
                        <p:par>
                          <p:cTn id="104" fill="hold">
                            <p:stCondLst>
                              <p:cond delay="33250"/>
                            </p:stCondLst>
                            <p:childTnLst>
                              <p:par>
                                <p:cTn id="105" presetID="10" presetClass="exit" presetSubtype="0" fill="hold" grpId="1" nodeType="afterEffect">
                                  <p:stCondLst>
                                    <p:cond delay="0"/>
                                  </p:stCondLst>
                                  <p:childTnLst>
                                    <p:animEffect transition="out" filter="fade">
                                      <p:cBhvr>
                                        <p:cTn id="106" dur="750"/>
                                        <p:tgtEl>
                                          <p:spTgt spid="22"/>
                                        </p:tgtEl>
                                      </p:cBhvr>
                                    </p:animEffect>
                                    <p:set>
                                      <p:cBhvr>
                                        <p:cTn id="107" dur="1" fill="hold">
                                          <p:stCondLst>
                                            <p:cond delay="749"/>
                                          </p:stCondLst>
                                        </p:cTn>
                                        <p:tgtEl>
                                          <p:spTgt spid="22"/>
                                        </p:tgtEl>
                                        <p:attrNameLst>
                                          <p:attrName>style.visibility</p:attrName>
                                        </p:attrNameLst>
                                      </p:cBhvr>
                                      <p:to>
                                        <p:strVal val="hidden"/>
                                      </p:to>
                                    </p:set>
                                  </p:childTnLst>
                                </p:cTn>
                              </p:par>
                            </p:childTnLst>
                          </p:cTn>
                        </p:par>
                        <p:par>
                          <p:cTn id="108" fill="hold">
                            <p:stCondLst>
                              <p:cond delay="34000"/>
                            </p:stCondLst>
                            <p:childTnLst>
                              <p:par>
                                <p:cTn id="109" presetID="10" presetClass="entr" presetSubtype="0"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750"/>
                                        <p:tgtEl>
                                          <p:spTgt spid="11"/>
                                        </p:tgtEl>
                                      </p:cBhvr>
                                    </p:animEffect>
                                  </p:childTnLst>
                                </p:cTn>
                              </p:par>
                            </p:childTnLst>
                          </p:cTn>
                        </p:par>
                        <p:par>
                          <p:cTn id="112" fill="hold">
                            <p:stCondLst>
                              <p:cond delay="34750"/>
                            </p:stCondLst>
                            <p:childTnLst>
                              <p:par>
                                <p:cTn id="113" presetID="10" presetClass="exit" presetSubtype="0" fill="hold" grpId="1" nodeType="afterEffect">
                                  <p:stCondLst>
                                    <p:cond delay="0"/>
                                  </p:stCondLst>
                                  <p:childTnLst>
                                    <p:animEffect transition="out" filter="fade">
                                      <p:cBhvr>
                                        <p:cTn id="114" dur="750"/>
                                        <p:tgtEl>
                                          <p:spTgt spid="11"/>
                                        </p:tgtEl>
                                      </p:cBhvr>
                                    </p:animEffect>
                                    <p:set>
                                      <p:cBhvr>
                                        <p:cTn id="115" dur="1" fill="hold">
                                          <p:stCondLst>
                                            <p:cond delay="749"/>
                                          </p:stCondLst>
                                        </p:cTn>
                                        <p:tgtEl>
                                          <p:spTgt spid="11"/>
                                        </p:tgtEl>
                                        <p:attrNameLst>
                                          <p:attrName>style.visibility</p:attrName>
                                        </p:attrNameLst>
                                      </p:cBhvr>
                                      <p:to>
                                        <p:strVal val="hidden"/>
                                      </p:to>
                                    </p:set>
                                  </p:childTnLst>
                                </p:cTn>
                              </p:par>
                            </p:childTnLst>
                          </p:cTn>
                        </p:par>
                        <p:par>
                          <p:cTn id="116" fill="hold">
                            <p:stCondLst>
                              <p:cond delay="35500"/>
                            </p:stCondLst>
                            <p:childTnLst>
                              <p:par>
                                <p:cTn id="117" presetID="10" presetClass="entr" presetSubtype="0" fill="hold" grpId="0" nodeType="after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750"/>
                                        <p:tgtEl>
                                          <p:spTgt spid="10"/>
                                        </p:tgtEl>
                                      </p:cBhvr>
                                    </p:animEffect>
                                  </p:childTnLst>
                                </p:cTn>
                              </p:par>
                            </p:childTnLst>
                          </p:cTn>
                        </p:par>
                        <p:par>
                          <p:cTn id="120" fill="hold">
                            <p:stCondLst>
                              <p:cond delay="36250"/>
                            </p:stCondLst>
                            <p:childTnLst>
                              <p:par>
                                <p:cTn id="121" presetID="10" presetClass="exit" presetSubtype="0" fill="hold" grpId="1" nodeType="afterEffect">
                                  <p:stCondLst>
                                    <p:cond delay="0"/>
                                  </p:stCondLst>
                                  <p:childTnLst>
                                    <p:animEffect transition="out" filter="fade">
                                      <p:cBhvr>
                                        <p:cTn id="122" dur="750"/>
                                        <p:tgtEl>
                                          <p:spTgt spid="10"/>
                                        </p:tgtEl>
                                      </p:cBhvr>
                                    </p:animEffect>
                                    <p:set>
                                      <p:cBhvr>
                                        <p:cTn id="123" dur="1" fill="hold">
                                          <p:stCondLst>
                                            <p:cond delay="749"/>
                                          </p:stCondLst>
                                        </p:cTn>
                                        <p:tgtEl>
                                          <p:spTgt spid="10"/>
                                        </p:tgtEl>
                                        <p:attrNameLst>
                                          <p:attrName>style.visibility</p:attrName>
                                        </p:attrNameLst>
                                      </p:cBhvr>
                                      <p:to>
                                        <p:strVal val="hidden"/>
                                      </p:to>
                                    </p:set>
                                  </p:childTnLst>
                                </p:cTn>
                              </p:par>
                            </p:childTnLst>
                          </p:cTn>
                        </p:par>
                        <p:par>
                          <p:cTn id="124" fill="hold">
                            <p:stCondLst>
                              <p:cond delay="37000"/>
                            </p:stCondLst>
                            <p:childTnLst>
                              <p:par>
                                <p:cTn id="125" presetID="10" presetClass="entr" presetSubtype="0" fill="hold" grpId="0" nodeType="after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750"/>
                                        <p:tgtEl>
                                          <p:spTgt spid="19"/>
                                        </p:tgtEl>
                                      </p:cBhvr>
                                    </p:animEffect>
                                  </p:childTnLst>
                                </p:cTn>
                              </p:par>
                            </p:childTnLst>
                          </p:cTn>
                        </p:par>
                        <p:par>
                          <p:cTn id="128" fill="hold">
                            <p:stCondLst>
                              <p:cond delay="37750"/>
                            </p:stCondLst>
                            <p:childTnLst>
                              <p:par>
                                <p:cTn id="129" presetID="10" presetClass="exit" presetSubtype="0" fill="hold" grpId="1" nodeType="afterEffect">
                                  <p:stCondLst>
                                    <p:cond delay="0"/>
                                  </p:stCondLst>
                                  <p:childTnLst>
                                    <p:animEffect transition="out" filter="fade">
                                      <p:cBhvr>
                                        <p:cTn id="130" dur="750"/>
                                        <p:tgtEl>
                                          <p:spTgt spid="19"/>
                                        </p:tgtEl>
                                      </p:cBhvr>
                                    </p:animEffect>
                                    <p:set>
                                      <p:cBhvr>
                                        <p:cTn id="131" dur="1" fill="hold">
                                          <p:stCondLst>
                                            <p:cond delay="749"/>
                                          </p:stCondLst>
                                        </p:cTn>
                                        <p:tgtEl>
                                          <p:spTgt spid="19"/>
                                        </p:tgtEl>
                                        <p:attrNameLst>
                                          <p:attrName>style.visibility</p:attrName>
                                        </p:attrNameLst>
                                      </p:cBhvr>
                                      <p:to>
                                        <p:strVal val="hidden"/>
                                      </p:to>
                                    </p:set>
                                  </p:childTnLst>
                                </p:cTn>
                              </p:par>
                            </p:childTnLst>
                          </p:cTn>
                        </p:par>
                        <p:par>
                          <p:cTn id="132" fill="hold">
                            <p:stCondLst>
                              <p:cond delay="38500"/>
                            </p:stCondLst>
                            <p:childTnLst>
                              <p:par>
                                <p:cTn id="133" presetID="10" presetClass="entr" presetSubtype="0" fill="hold" grpId="0" nodeType="after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fade">
                                      <p:cBhvr>
                                        <p:cTn id="135" dur="750"/>
                                        <p:tgtEl>
                                          <p:spTgt spid="14"/>
                                        </p:tgtEl>
                                      </p:cBhvr>
                                    </p:animEffect>
                                  </p:childTnLst>
                                </p:cTn>
                              </p:par>
                            </p:childTnLst>
                          </p:cTn>
                        </p:par>
                        <p:par>
                          <p:cTn id="136" fill="hold">
                            <p:stCondLst>
                              <p:cond delay="39250"/>
                            </p:stCondLst>
                            <p:childTnLst>
                              <p:par>
                                <p:cTn id="137" presetID="10" presetClass="exit" presetSubtype="0" fill="hold" grpId="1" nodeType="afterEffect">
                                  <p:stCondLst>
                                    <p:cond delay="0"/>
                                  </p:stCondLst>
                                  <p:childTnLst>
                                    <p:animEffect transition="out" filter="fade">
                                      <p:cBhvr>
                                        <p:cTn id="138" dur="750"/>
                                        <p:tgtEl>
                                          <p:spTgt spid="14"/>
                                        </p:tgtEl>
                                      </p:cBhvr>
                                    </p:animEffect>
                                    <p:set>
                                      <p:cBhvr>
                                        <p:cTn id="139" dur="1" fill="hold">
                                          <p:stCondLst>
                                            <p:cond delay="749"/>
                                          </p:stCondLst>
                                        </p:cTn>
                                        <p:tgtEl>
                                          <p:spTgt spid="14"/>
                                        </p:tgtEl>
                                        <p:attrNameLst>
                                          <p:attrName>style.visibility</p:attrName>
                                        </p:attrNameLst>
                                      </p:cBhvr>
                                      <p:to>
                                        <p:strVal val="hidden"/>
                                      </p:to>
                                    </p:set>
                                  </p:childTnLst>
                                </p:cTn>
                              </p:par>
                            </p:childTnLst>
                          </p:cTn>
                        </p:par>
                        <p:par>
                          <p:cTn id="140" fill="hold">
                            <p:stCondLst>
                              <p:cond delay="40000"/>
                            </p:stCondLst>
                            <p:childTnLst>
                              <p:par>
                                <p:cTn id="141" presetID="10" presetClass="entr" presetSubtype="0" fill="hold" grpId="0" nodeType="after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fade">
                                      <p:cBhvr>
                                        <p:cTn id="143" dur="750"/>
                                        <p:tgtEl>
                                          <p:spTgt spid="7"/>
                                        </p:tgtEl>
                                      </p:cBhvr>
                                    </p:animEffect>
                                  </p:childTnLst>
                                </p:cTn>
                              </p:par>
                            </p:childTnLst>
                          </p:cTn>
                        </p:par>
                        <p:par>
                          <p:cTn id="144" fill="hold">
                            <p:stCondLst>
                              <p:cond delay="40750"/>
                            </p:stCondLst>
                            <p:childTnLst>
                              <p:par>
                                <p:cTn id="145" presetID="10" presetClass="exit" presetSubtype="0" fill="hold" grpId="1" nodeType="afterEffect">
                                  <p:stCondLst>
                                    <p:cond delay="0"/>
                                  </p:stCondLst>
                                  <p:childTnLst>
                                    <p:animEffect transition="out" filter="fade">
                                      <p:cBhvr>
                                        <p:cTn id="146" dur="750"/>
                                        <p:tgtEl>
                                          <p:spTgt spid="7"/>
                                        </p:tgtEl>
                                      </p:cBhvr>
                                    </p:animEffect>
                                    <p:set>
                                      <p:cBhvr>
                                        <p:cTn id="147" dur="1" fill="hold">
                                          <p:stCondLst>
                                            <p:cond delay="749"/>
                                          </p:stCondLst>
                                        </p:cTn>
                                        <p:tgtEl>
                                          <p:spTgt spid="7"/>
                                        </p:tgtEl>
                                        <p:attrNameLst>
                                          <p:attrName>style.visibility</p:attrName>
                                        </p:attrNameLst>
                                      </p:cBhvr>
                                      <p:to>
                                        <p:strVal val="hidden"/>
                                      </p:to>
                                    </p:set>
                                  </p:childTnLst>
                                </p:cTn>
                              </p:par>
                            </p:childTnLst>
                          </p:cTn>
                        </p:par>
                        <p:par>
                          <p:cTn id="148" fill="hold">
                            <p:stCondLst>
                              <p:cond delay="41500"/>
                            </p:stCondLst>
                            <p:childTnLst>
                              <p:par>
                                <p:cTn id="149" presetID="10" presetClass="entr" presetSubtype="0"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750"/>
                                        <p:tgtEl>
                                          <p:spTgt spid="21"/>
                                        </p:tgtEl>
                                      </p:cBhvr>
                                    </p:animEffect>
                                  </p:childTnLst>
                                </p:cTn>
                              </p:par>
                            </p:childTnLst>
                          </p:cTn>
                        </p:par>
                        <p:par>
                          <p:cTn id="152" fill="hold">
                            <p:stCondLst>
                              <p:cond delay="42250"/>
                            </p:stCondLst>
                            <p:childTnLst>
                              <p:par>
                                <p:cTn id="153" presetID="10" presetClass="exit" presetSubtype="0" fill="hold" grpId="1" nodeType="afterEffect">
                                  <p:stCondLst>
                                    <p:cond delay="0"/>
                                  </p:stCondLst>
                                  <p:childTnLst>
                                    <p:animEffect transition="out" filter="fade">
                                      <p:cBhvr>
                                        <p:cTn id="154" dur="750"/>
                                        <p:tgtEl>
                                          <p:spTgt spid="21"/>
                                        </p:tgtEl>
                                      </p:cBhvr>
                                    </p:animEffect>
                                    <p:set>
                                      <p:cBhvr>
                                        <p:cTn id="155" dur="1" fill="hold">
                                          <p:stCondLst>
                                            <p:cond delay="749"/>
                                          </p:stCondLst>
                                        </p:cTn>
                                        <p:tgtEl>
                                          <p:spTgt spid="21"/>
                                        </p:tgtEl>
                                        <p:attrNameLst>
                                          <p:attrName>style.visibility</p:attrName>
                                        </p:attrNameLst>
                                      </p:cBhvr>
                                      <p:to>
                                        <p:strVal val="hidden"/>
                                      </p:to>
                                    </p:set>
                                  </p:childTnLst>
                                </p:cTn>
                              </p:par>
                            </p:childTnLst>
                          </p:cTn>
                        </p:par>
                        <p:par>
                          <p:cTn id="156" fill="hold">
                            <p:stCondLst>
                              <p:cond delay="43000"/>
                            </p:stCondLst>
                            <p:childTnLst>
                              <p:par>
                                <p:cTn id="157" presetID="10" presetClass="entr" presetSubtype="0" fill="hold" grpId="0" nodeType="afterEffect">
                                  <p:stCondLst>
                                    <p:cond delay="0"/>
                                  </p:stCondLst>
                                  <p:childTnLst>
                                    <p:set>
                                      <p:cBhvr>
                                        <p:cTn id="158" dur="1" fill="hold">
                                          <p:stCondLst>
                                            <p:cond delay="0"/>
                                          </p:stCondLst>
                                        </p:cTn>
                                        <p:tgtEl>
                                          <p:spTgt spid="18"/>
                                        </p:tgtEl>
                                        <p:attrNameLst>
                                          <p:attrName>style.visibility</p:attrName>
                                        </p:attrNameLst>
                                      </p:cBhvr>
                                      <p:to>
                                        <p:strVal val="visible"/>
                                      </p:to>
                                    </p:set>
                                    <p:animEffect transition="in" filter="fade">
                                      <p:cBhvr>
                                        <p:cTn id="159" dur="750"/>
                                        <p:tgtEl>
                                          <p:spTgt spid="18"/>
                                        </p:tgtEl>
                                      </p:cBhvr>
                                    </p:animEffect>
                                  </p:childTnLst>
                                </p:cTn>
                              </p:par>
                            </p:childTnLst>
                          </p:cTn>
                        </p:par>
                        <p:par>
                          <p:cTn id="160" fill="hold">
                            <p:stCondLst>
                              <p:cond delay="43750"/>
                            </p:stCondLst>
                            <p:childTnLst>
                              <p:par>
                                <p:cTn id="161" presetID="10" presetClass="exit" presetSubtype="0" fill="hold" grpId="1" nodeType="afterEffect">
                                  <p:stCondLst>
                                    <p:cond delay="0"/>
                                  </p:stCondLst>
                                  <p:childTnLst>
                                    <p:animEffect transition="out" filter="fade">
                                      <p:cBhvr>
                                        <p:cTn id="162" dur="750"/>
                                        <p:tgtEl>
                                          <p:spTgt spid="18"/>
                                        </p:tgtEl>
                                      </p:cBhvr>
                                    </p:animEffect>
                                    <p:set>
                                      <p:cBhvr>
                                        <p:cTn id="163" dur="1" fill="hold">
                                          <p:stCondLst>
                                            <p:cond delay="749"/>
                                          </p:stCondLst>
                                        </p:cTn>
                                        <p:tgtEl>
                                          <p:spTgt spid="18"/>
                                        </p:tgtEl>
                                        <p:attrNameLst>
                                          <p:attrName>style.visibility</p:attrName>
                                        </p:attrNameLst>
                                      </p:cBhvr>
                                      <p:to>
                                        <p:strVal val="hidden"/>
                                      </p:to>
                                    </p:set>
                                  </p:childTnLst>
                                </p:cTn>
                              </p:par>
                            </p:childTnLst>
                          </p:cTn>
                        </p:par>
                        <p:par>
                          <p:cTn id="164" fill="hold">
                            <p:stCondLst>
                              <p:cond delay="44500"/>
                            </p:stCondLst>
                            <p:childTnLst>
                              <p:par>
                                <p:cTn id="165" presetID="10" presetClass="entr" presetSubtype="0" fill="hold" grpId="0" nodeType="afterEffect">
                                  <p:stCondLst>
                                    <p:cond delay="0"/>
                                  </p:stCondLst>
                                  <p:childTnLst>
                                    <p:set>
                                      <p:cBhvr>
                                        <p:cTn id="166" dur="1" fill="hold">
                                          <p:stCondLst>
                                            <p:cond delay="0"/>
                                          </p:stCondLst>
                                        </p:cTn>
                                        <p:tgtEl>
                                          <p:spTgt spid="12"/>
                                        </p:tgtEl>
                                        <p:attrNameLst>
                                          <p:attrName>style.visibility</p:attrName>
                                        </p:attrNameLst>
                                      </p:cBhvr>
                                      <p:to>
                                        <p:strVal val="visible"/>
                                      </p:to>
                                    </p:set>
                                    <p:animEffect transition="in" filter="fade">
                                      <p:cBhvr>
                                        <p:cTn id="167" dur="750"/>
                                        <p:tgtEl>
                                          <p:spTgt spid="12"/>
                                        </p:tgtEl>
                                      </p:cBhvr>
                                    </p:animEffect>
                                  </p:childTnLst>
                                </p:cTn>
                              </p:par>
                            </p:childTnLst>
                          </p:cTn>
                        </p:par>
                        <p:par>
                          <p:cTn id="168" fill="hold">
                            <p:stCondLst>
                              <p:cond delay="45250"/>
                            </p:stCondLst>
                            <p:childTnLst>
                              <p:par>
                                <p:cTn id="169" presetID="10" presetClass="exit" presetSubtype="0" fill="hold" grpId="1" nodeType="afterEffect">
                                  <p:stCondLst>
                                    <p:cond delay="0"/>
                                  </p:stCondLst>
                                  <p:childTnLst>
                                    <p:animEffect transition="out" filter="fade">
                                      <p:cBhvr>
                                        <p:cTn id="170" dur="750"/>
                                        <p:tgtEl>
                                          <p:spTgt spid="12"/>
                                        </p:tgtEl>
                                      </p:cBhvr>
                                    </p:animEffect>
                                    <p:set>
                                      <p:cBhvr>
                                        <p:cTn id="171" dur="1" fill="hold">
                                          <p:stCondLst>
                                            <p:cond delay="749"/>
                                          </p:stCondLst>
                                        </p:cTn>
                                        <p:tgtEl>
                                          <p:spTgt spid="12"/>
                                        </p:tgtEl>
                                        <p:attrNameLst>
                                          <p:attrName>style.visibility</p:attrName>
                                        </p:attrNameLst>
                                      </p:cBhvr>
                                      <p:to>
                                        <p:strVal val="hidden"/>
                                      </p:to>
                                    </p:set>
                                  </p:childTnLst>
                                </p:cTn>
                              </p:par>
                            </p:childTnLst>
                          </p:cTn>
                        </p:par>
                        <p:par>
                          <p:cTn id="172" fill="hold">
                            <p:stCondLst>
                              <p:cond delay="46000"/>
                            </p:stCondLst>
                            <p:childTnLst>
                              <p:par>
                                <p:cTn id="173" presetID="10" presetClass="entr" presetSubtype="0" fill="hold" grpId="0" nodeType="afterEffect">
                                  <p:stCondLst>
                                    <p:cond delay="0"/>
                                  </p:stCondLst>
                                  <p:childTnLst>
                                    <p:set>
                                      <p:cBhvr>
                                        <p:cTn id="174" dur="1" fill="hold">
                                          <p:stCondLst>
                                            <p:cond delay="0"/>
                                          </p:stCondLst>
                                        </p:cTn>
                                        <p:tgtEl>
                                          <p:spTgt spid="9"/>
                                        </p:tgtEl>
                                        <p:attrNameLst>
                                          <p:attrName>style.visibility</p:attrName>
                                        </p:attrNameLst>
                                      </p:cBhvr>
                                      <p:to>
                                        <p:strVal val="visible"/>
                                      </p:to>
                                    </p:set>
                                    <p:animEffect transition="in" filter="fade">
                                      <p:cBhvr>
                                        <p:cTn id="175" dur="750"/>
                                        <p:tgtEl>
                                          <p:spTgt spid="9"/>
                                        </p:tgtEl>
                                      </p:cBhvr>
                                    </p:animEffect>
                                  </p:childTnLst>
                                </p:cTn>
                              </p:par>
                            </p:childTnLst>
                          </p:cTn>
                        </p:par>
                        <p:par>
                          <p:cTn id="176" fill="hold">
                            <p:stCondLst>
                              <p:cond delay="46750"/>
                            </p:stCondLst>
                            <p:childTnLst>
                              <p:par>
                                <p:cTn id="177" presetID="10" presetClass="exit" presetSubtype="0" fill="hold" grpId="1" nodeType="afterEffect">
                                  <p:stCondLst>
                                    <p:cond delay="0"/>
                                  </p:stCondLst>
                                  <p:childTnLst>
                                    <p:animEffect transition="out" filter="fade">
                                      <p:cBhvr>
                                        <p:cTn id="178" dur="750"/>
                                        <p:tgtEl>
                                          <p:spTgt spid="9"/>
                                        </p:tgtEl>
                                      </p:cBhvr>
                                    </p:animEffect>
                                    <p:set>
                                      <p:cBhvr>
                                        <p:cTn id="179" dur="1" fill="hold">
                                          <p:stCondLst>
                                            <p:cond delay="749"/>
                                          </p:stCondLst>
                                        </p:cTn>
                                        <p:tgtEl>
                                          <p:spTgt spid="9"/>
                                        </p:tgtEl>
                                        <p:attrNameLst>
                                          <p:attrName>style.visibility</p:attrName>
                                        </p:attrNameLst>
                                      </p:cBhvr>
                                      <p:to>
                                        <p:strVal val="hidden"/>
                                      </p:to>
                                    </p:set>
                                  </p:childTnLst>
                                </p:cTn>
                              </p:par>
                            </p:childTnLst>
                          </p:cTn>
                        </p:par>
                        <p:par>
                          <p:cTn id="180" fill="hold">
                            <p:stCondLst>
                              <p:cond delay="47500"/>
                            </p:stCondLst>
                            <p:childTnLst>
                              <p:par>
                                <p:cTn id="181" presetID="10" presetClass="entr" presetSubtype="0" fill="hold" grpId="0" nodeType="afterEffect">
                                  <p:stCondLst>
                                    <p:cond delay="0"/>
                                  </p:stCondLst>
                                  <p:childTnLst>
                                    <p:set>
                                      <p:cBhvr>
                                        <p:cTn id="182" dur="1" fill="hold">
                                          <p:stCondLst>
                                            <p:cond delay="0"/>
                                          </p:stCondLst>
                                        </p:cTn>
                                        <p:tgtEl>
                                          <p:spTgt spid="29"/>
                                        </p:tgtEl>
                                        <p:attrNameLst>
                                          <p:attrName>style.visibility</p:attrName>
                                        </p:attrNameLst>
                                      </p:cBhvr>
                                      <p:to>
                                        <p:strVal val="visible"/>
                                      </p:to>
                                    </p:set>
                                    <p:animEffect transition="in" filter="fade">
                                      <p:cBhvr>
                                        <p:cTn id="183" dur="750"/>
                                        <p:tgtEl>
                                          <p:spTgt spid="29"/>
                                        </p:tgtEl>
                                      </p:cBhvr>
                                    </p:animEffect>
                                  </p:childTnLst>
                                </p:cTn>
                              </p:par>
                            </p:childTnLst>
                          </p:cTn>
                        </p:par>
                        <p:par>
                          <p:cTn id="184" fill="hold">
                            <p:stCondLst>
                              <p:cond delay="48250"/>
                            </p:stCondLst>
                            <p:childTnLst>
                              <p:par>
                                <p:cTn id="185" presetID="10" presetClass="exit" presetSubtype="0" fill="hold" grpId="1" nodeType="afterEffect">
                                  <p:stCondLst>
                                    <p:cond delay="0"/>
                                  </p:stCondLst>
                                  <p:childTnLst>
                                    <p:animEffect transition="out" filter="fade">
                                      <p:cBhvr>
                                        <p:cTn id="186" dur="750"/>
                                        <p:tgtEl>
                                          <p:spTgt spid="29"/>
                                        </p:tgtEl>
                                      </p:cBhvr>
                                    </p:animEffect>
                                    <p:set>
                                      <p:cBhvr>
                                        <p:cTn id="187" dur="1" fill="hold">
                                          <p:stCondLst>
                                            <p:cond delay="749"/>
                                          </p:stCondLst>
                                        </p:cTn>
                                        <p:tgtEl>
                                          <p:spTgt spid="29"/>
                                        </p:tgtEl>
                                        <p:attrNameLst>
                                          <p:attrName>style.visibility</p:attrName>
                                        </p:attrNameLst>
                                      </p:cBhvr>
                                      <p:to>
                                        <p:strVal val="hidden"/>
                                      </p:to>
                                    </p:set>
                                  </p:childTnLst>
                                </p:cTn>
                              </p:par>
                            </p:childTnLst>
                          </p:cTn>
                        </p:par>
                        <p:par>
                          <p:cTn id="188" fill="hold">
                            <p:stCondLst>
                              <p:cond delay="49000"/>
                            </p:stCondLst>
                            <p:childTnLst>
                              <p:par>
                                <p:cTn id="189" presetID="10" presetClass="entr" presetSubtype="0" fill="hold" grpId="0" nodeType="afterEffect">
                                  <p:stCondLst>
                                    <p:cond delay="0"/>
                                  </p:stCondLst>
                                  <p:childTnLst>
                                    <p:set>
                                      <p:cBhvr>
                                        <p:cTn id="190" dur="1" fill="hold">
                                          <p:stCondLst>
                                            <p:cond delay="0"/>
                                          </p:stCondLst>
                                        </p:cTn>
                                        <p:tgtEl>
                                          <p:spTgt spid="31"/>
                                        </p:tgtEl>
                                        <p:attrNameLst>
                                          <p:attrName>style.visibility</p:attrName>
                                        </p:attrNameLst>
                                      </p:cBhvr>
                                      <p:to>
                                        <p:strVal val="visible"/>
                                      </p:to>
                                    </p:set>
                                    <p:animEffect transition="in" filter="fade">
                                      <p:cBhvr>
                                        <p:cTn id="191" dur="750"/>
                                        <p:tgtEl>
                                          <p:spTgt spid="31"/>
                                        </p:tgtEl>
                                      </p:cBhvr>
                                    </p:animEffect>
                                  </p:childTnLst>
                                </p:cTn>
                              </p:par>
                            </p:childTnLst>
                          </p:cTn>
                        </p:par>
                        <p:par>
                          <p:cTn id="192" fill="hold">
                            <p:stCondLst>
                              <p:cond delay="49750"/>
                            </p:stCondLst>
                            <p:childTnLst>
                              <p:par>
                                <p:cTn id="193" presetID="10" presetClass="exit" presetSubtype="0" fill="hold" grpId="1" nodeType="afterEffect">
                                  <p:stCondLst>
                                    <p:cond delay="0"/>
                                  </p:stCondLst>
                                  <p:childTnLst>
                                    <p:animEffect transition="out" filter="fade">
                                      <p:cBhvr>
                                        <p:cTn id="194" dur="750"/>
                                        <p:tgtEl>
                                          <p:spTgt spid="31"/>
                                        </p:tgtEl>
                                      </p:cBhvr>
                                    </p:animEffect>
                                    <p:set>
                                      <p:cBhvr>
                                        <p:cTn id="195" dur="1" fill="hold">
                                          <p:stCondLst>
                                            <p:cond delay="749"/>
                                          </p:stCondLst>
                                        </p:cTn>
                                        <p:tgtEl>
                                          <p:spTgt spid="31"/>
                                        </p:tgtEl>
                                        <p:attrNameLst>
                                          <p:attrName>style.visibility</p:attrName>
                                        </p:attrNameLst>
                                      </p:cBhvr>
                                      <p:to>
                                        <p:strVal val="hidden"/>
                                      </p:to>
                                    </p:set>
                                  </p:childTnLst>
                                </p:cTn>
                              </p:par>
                            </p:childTnLst>
                          </p:cTn>
                        </p:par>
                        <p:par>
                          <p:cTn id="196" fill="hold">
                            <p:stCondLst>
                              <p:cond delay="50500"/>
                            </p:stCondLst>
                            <p:childTnLst>
                              <p:par>
                                <p:cTn id="197" presetID="10" presetClass="entr" presetSubtype="0" fill="hold" grpId="0" nodeType="after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fade">
                                      <p:cBhvr>
                                        <p:cTn id="199" dur="750"/>
                                        <p:tgtEl>
                                          <p:spTgt spid="32"/>
                                        </p:tgtEl>
                                      </p:cBhvr>
                                    </p:animEffect>
                                  </p:childTnLst>
                                </p:cTn>
                              </p:par>
                            </p:childTnLst>
                          </p:cTn>
                        </p:par>
                        <p:par>
                          <p:cTn id="200" fill="hold">
                            <p:stCondLst>
                              <p:cond delay="51250"/>
                            </p:stCondLst>
                            <p:childTnLst>
                              <p:par>
                                <p:cTn id="201" presetID="10" presetClass="exit" presetSubtype="0" fill="hold" grpId="1" nodeType="afterEffect">
                                  <p:stCondLst>
                                    <p:cond delay="0"/>
                                  </p:stCondLst>
                                  <p:childTnLst>
                                    <p:animEffect transition="out" filter="fade">
                                      <p:cBhvr>
                                        <p:cTn id="202" dur="750"/>
                                        <p:tgtEl>
                                          <p:spTgt spid="32"/>
                                        </p:tgtEl>
                                      </p:cBhvr>
                                    </p:animEffect>
                                    <p:set>
                                      <p:cBhvr>
                                        <p:cTn id="203" dur="1" fill="hold">
                                          <p:stCondLst>
                                            <p:cond delay="749"/>
                                          </p:stCondLst>
                                        </p:cTn>
                                        <p:tgtEl>
                                          <p:spTgt spid="32"/>
                                        </p:tgtEl>
                                        <p:attrNameLst>
                                          <p:attrName>style.visibility</p:attrName>
                                        </p:attrNameLst>
                                      </p:cBhvr>
                                      <p:to>
                                        <p:strVal val="hidden"/>
                                      </p:to>
                                    </p:set>
                                  </p:childTnLst>
                                </p:cTn>
                              </p:par>
                            </p:childTnLst>
                          </p:cTn>
                        </p:par>
                        <p:par>
                          <p:cTn id="204" fill="hold">
                            <p:stCondLst>
                              <p:cond delay="52000"/>
                            </p:stCondLst>
                            <p:childTnLst>
                              <p:par>
                                <p:cTn id="205" presetID="10" presetClass="entr" presetSubtype="0" fill="hold" grpId="0" nodeType="afterEffect">
                                  <p:stCondLst>
                                    <p:cond delay="0"/>
                                  </p:stCondLst>
                                  <p:childTnLst>
                                    <p:set>
                                      <p:cBhvr>
                                        <p:cTn id="206" dur="1" fill="hold">
                                          <p:stCondLst>
                                            <p:cond delay="0"/>
                                          </p:stCondLst>
                                        </p:cTn>
                                        <p:tgtEl>
                                          <p:spTgt spid="34"/>
                                        </p:tgtEl>
                                        <p:attrNameLst>
                                          <p:attrName>style.visibility</p:attrName>
                                        </p:attrNameLst>
                                      </p:cBhvr>
                                      <p:to>
                                        <p:strVal val="visible"/>
                                      </p:to>
                                    </p:set>
                                    <p:animEffect transition="in" filter="fade">
                                      <p:cBhvr>
                                        <p:cTn id="207" dur="750"/>
                                        <p:tgtEl>
                                          <p:spTgt spid="34"/>
                                        </p:tgtEl>
                                      </p:cBhvr>
                                    </p:animEffect>
                                  </p:childTnLst>
                                </p:cTn>
                              </p:par>
                            </p:childTnLst>
                          </p:cTn>
                        </p:par>
                        <p:par>
                          <p:cTn id="208" fill="hold">
                            <p:stCondLst>
                              <p:cond delay="52750"/>
                            </p:stCondLst>
                            <p:childTnLst>
                              <p:par>
                                <p:cTn id="209" presetID="10" presetClass="exit" presetSubtype="0" fill="hold" grpId="1" nodeType="afterEffect">
                                  <p:stCondLst>
                                    <p:cond delay="0"/>
                                  </p:stCondLst>
                                  <p:childTnLst>
                                    <p:animEffect transition="out" filter="fade">
                                      <p:cBhvr>
                                        <p:cTn id="210" dur="750"/>
                                        <p:tgtEl>
                                          <p:spTgt spid="34"/>
                                        </p:tgtEl>
                                      </p:cBhvr>
                                    </p:animEffect>
                                    <p:set>
                                      <p:cBhvr>
                                        <p:cTn id="211" dur="1" fill="hold">
                                          <p:stCondLst>
                                            <p:cond delay="749"/>
                                          </p:stCondLst>
                                        </p:cTn>
                                        <p:tgtEl>
                                          <p:spTgt spid="34"/>
                                        </p:tgtEl>
                                        <p:attrNameLst>
                                          <p:attrName>style.visibility</p:attrName>
                                        </p:attrNameLst>
                                      </p:cBhvr>
                                      <p:to>
                                        <p:strVal val="hidden"/>
                                      </p:to>
                                    </p:set>
                                  </p:childTnLst>
                                </p:cTn>
                              </p:par>
                            </p:childTnLst>
                          </p:cTn>
                        </p:par>
                        <p:par>
                          <p:cTn id="212" fill="hold">
                            <p:stCondLst>
                              <p:cond delay="53500"/>
                            </p:stCondLst>
                            <p:childTnLst>
                              <p:par>
                                <p:cTn id="213" presetID="10" presetClass="entr" presetSubtype="0" fill="hold" grpId="0" nodeType="afterEffect">
                                  <p:stCondLst>
                                    <p:cond delay="0"/>
                                  </p:stCondLst>
                                  <p:childTnLst>
                                    <p:set>
                                      <p:cBhvr>
                                        <p:cTn id="214" dur="1" fill="hold">
                                          <p:stCondLst>
                                            <p:cond delay="0"/>
                                          </p:stCondLst>
                                        </p:cTn>
                                        <p:tgtEl>
                                          <p:spTgt spid="33"/>
                                        </p:tgtEl>
                                        <p:attrNameLst>
                                          <p:attrName>style.visibility</p:attrName>
                                        </p:attrNameLst>
                                      </p:cBhvr>
                                      <p:to>
                                        <p:strVal val="visible"/>
                                      </p:to>
                                    </p:set>
                                    <p:animEffect transition="in" filter="fade">
                                      <p:cBhvr>
                                        <p:cTn id="215" dur="750"/>
                                        <p:tgtEl>
                                          <p:spTgt spid="33"/>
                                        </p:tgtEl>
                                      </p:cBhvr>
                                    </p:animEffect>
                                  </p:childTnLst>
                                </p:cTn>
                              </p:par>
                            </p:childTnLst>
                          </p:cTn>
                        </p:par>
                        <p:par>
                          <p:cTn id="216" fill="hold">
                            <p:stCondLst>
                              <p:cond delay="54250"/>
                            </p:stCondLst>
                            <p:childTnLst>
                              <p:par>
                                <p:cTn id="217" presetID="10" presetClass="exit" presetSubtype="0" fill="hold" grpId="1" nodeType="afterEffect">
                                  <p:stCondLst>
                                    <p:cond delay="0"/>
                                  </p:stCondLst>
                                  <p:childTnLst>
                                    <p:animEffect transition="out" filter="fade">
                                      <p:cBhvr>
                                        <p:cTn id="218" dur="750"/>
                                        <p:tgtEl>
                                          <p:spTgt spid="33"/>
                                        </p:tgtEl>
                                      </p:cBhvr>
                                    </p:animEffect>
                                    <p:set>
                                      <p:cBhvr>
                                        <p:cTn id="219" dur="1" fill="hold">
                                          <p:stCondLst>
                                            <p:cond delay="749"/>
                                          </p:stCondLst>
                                        </p:cTn>
                                        <p:tgtEl>
                                          <p:spTgt spid="33"/>
                                        </p:tgtEl>
                                        <p:attrNameLst>
                                          <p:attrName>style.visibility</p:attrName>
                                        </p:attrNameLst>
                                      </p:cBhvr>
                                      <p:to>
                                        <p:strVal val="hidden"/>
                                      </p:to>
                                    </p:set>
                                  </p:childTnLst>
                                </p:cTn>
                              </p:par>
                            </p:childTnLst>
                          </p:cTn>
                        </p:par>
                        <p:par>
                          <p:cTn id="220" fill="hold">
                            <p:stCondLst>
                              <p:cond delay="55000"/>
                            </p:stCondLst>
                            <p:childTnLst>
                              <p:par>
                                <p:cTn id="221" presetID="10" presetClass="entr" presetSubtype="0" fill="hold" grpId="0" nodeType="afterEffect">
                                  <p:stCondLst>
                                    <p:cond delay="0"/>
                                  </p:stCondLst>
                                  <p:childTnLst>
                                    <p:set>
                                      <p:cBhvr>
                                        <p:cTn id="222" dur="1" fill="hold">
                                          <p:stCondLst>
                                            <p:cond delay="0"/>
                                          </p:stCondLst>
                                        </p:cTn>
                                        <p:tgtEl>
                                          <p:spTgt spid="35"/>
                                        </p:tgtEl>
                                        <p:attrNameLst>
                                          <p:attrName>style.visibility</p:attrName>
                                        </p:attrNameLst>
                                      </p:cBhvr>
                                      <p:to>
                                        <p:strVal val="visible"/>
                                      </p:to>
                                    </p:set>
                                    <p:animEffect transition="in" filter="fade">
                                      <p:cBhvr>
                                        <p:cTn id="223" dur="750"/>
                                        <p:tgtEl>
                                          <p:spTgt spid="35"/>
                                        </p:tgtEl>
                                      </p:cBhvr>
                                    </p:animEffect>
                                  </p:childTnLst>
                                </p:cTn>
                              </p:par>
                            </p:childTnLst>
                          </p:cTn>
                        </p:par>
                        <p:par>
                          <p:cTn id="224" fill="hold">
                            <p:stCondLst>
                              <p:cond delay="55750"/>
                            </p:stCondLst>
                            <p:childTnLst>
                              <p:par>
                                <p:cTn id="225" presetID="10" presetClass="exit" presetSubtype="0" fill="hold" grpId="1" nodeType="afterEffect">
                                  <p:stCondLst>
                                    <p:cond delay="0"/>
                                  </p:stCondLst>
                                  <p:childTnLst>
                                    <p:animEffect transition="out" filter="fade">
                                      <p:cBhvr>
                                        <p:cTn id="226" dur="750"/>
                                        <p:tgtEl>
                                          <p:spTgt spid="35"/>
                                        </p:tgtEl>
                                      </p:cBhvr>
                                    </p:animEffect>
                                    <p:set>
                                      <p:cBhvr>
                                        <p:cTn id="227" dur="1" fill="hold">
                                          <p:stCondLst>
                                            <p:cond delay="749"/>
                                          </p:stCondLst>
                                        </p:cTn>
                                        <p:tgtEl>
                                          <p:spTgt spid="35"/>
                                        </p:tgtEl>
                                        <p:attrNameLst>
                                          <p:attrName>style.visibility</p:attrName>
                                        </p:attrNameLst>
                                      </p:cBhvr>
                                      <p:to>
                                        <p:strVal val="hidden"/>
                                      </p:to>
                                    </p:set>
                                  </p:childTnLst>
                                </p:cTn>
                              </p:par>
                            </p:childTnLst>
                          </p:cTn>
                        </p:par>
                        <p:par>
                          <p:cTn id="228" fill="hold">
                            <p:stCondLst>
                              <p:cond delay="56500"/>
                            </p:stCondLst>
                            <p:childTnLst>
                              <p:par>
                                <p:cTn id="229" presetID="10" presetClass="entr" presetSubtype="0" fill="hold" grpId="0" nodeType="afterEffect">
                                  <p:stCondLst>
                                    <p:cond delay="0"/>
                                  </p:stCondLst>
                                  <p:childTnLst>
                                    <p:set>
                                      <p:cBhvr>
                                        <p:cTn id="230" dur="1" fill="hold">
                                          <p:stCondLst>
                                            <p:cond delay="0"/>
                                          </p:stCondLst>
                                        </p:cTn>
                                        <p:tgtEl>
                                          <p:spTgt spid="40"/>
                                        </p:tgtEl>
                                        <p:attrNameLst>
                                          <p:attrName>style.visibility</p:attrName>
                                        </p:attrNameLst>
                                      </p:cBhvr>
                                      <p:to>
                                        <p:strVal val="visible"/>
                                      </p:to>
                                    </p:set>
                                    <p:animEffect transition="in" filter="fade">
                                      <p:cBhvr>
                                        <p:cTn id="231" dur="750"/>
                                        <p:tgtEl>
                                          <p:spTgt spid="40"/>
                                        </p:tgtEl>
                                      </p:cBhvr>
                                    </p:animEffect>
                                  </p:childTnLst>
                                </p:cTn>
                              </p:par>
                            </p:childTnLst>
                          </p:cTn>
                        </p:par>
                        <p:par>
                          <p:cTn id="232" fill="hold">
                            <p:stCondLst>
                              <p:cond delay="57250"/>
                            </p:stCondLst>
                            <p:childTnLst>
                              <p:par>
                                <p:cTn id="233" presetID="10" presetClass="exit" presetSubtype="0" fill="hold" grpId="1" nodeType="afterEffect">
                                  <p:stCondLst>
                                    <p:cond delay="0"/>
                                  </p:stCondLst>
                                  <p:childTnLst>
                                    <p:animEffect transition="out" filter="fade">
                                      <p:cBhvr>
                                        <p:cTn id="234" dur="750"/>
                                        <p:tgtEl>
                                          <p:spTgt spid="40"/>
                                        </p:tgtEl>
                                      </p:cBhvr>
                                    </p:animEffect>
                                    <p:set>
                                      <p:cBhvr>
                                        <p:cTn id="235" dur="1" fill="hold">
                                          <p:stCondLst>
                                            <p:cond delay="749"/>
                                          </p:stCondLst>
                                        </p:cTn>
                                        <p:tgtEl>
                                          <p:spTgt spid="40"/>
                                        </p:tgtEl>
                                        <p:attrNameLst>
                                          <p:attrName>style.visibility</p:attrName>
                                        </p:attrNameLst>
                                      </p:cBhvr>
                                      <p:to>
                                        <p:strVal val="hidden"/>
                                      </p:to>
                                    </p:set>
                                  </p:childTnLst>
                                </p:cTn>
                              </p:par>
                            </p:childTnLst>
                          </p:cTn>
                        </p:par>
                        <p:par>
                          <p:cTn id="236" fill="hold">
                            <p:stCondLst>
                              <p:cond delay="58000"/>
                            </p:stCondLst>
                            <p:childTnLst>
                              <p:par>
                                <p:cTn id="237" presetID="10" presetClass="entr" presetSubtype="0" fill="hold" grpId="0" nodeType="afterEffect">
                                  <p:stCondLst>
                                    <p:cond delay="0"/>
                                  </p:stCondLst>
                                  <p:childTnLst>
                                    <p:set>
                                      <p:cBhvr>
                                        <p:cTn id="238" dur="1" fill="hold">
                                          <p:stCondLst>
                                            <p:cond delay="0"/>
                                          </p:stCondLst>
                                        </p:cTn>
                                        <p:tgtEl>
                                          <p:spTgt spid="27"/>
                                        </p:tgtEl>
                                        <p:attrNameLst>
                                          <p:attrName>style.visibility</p:attrName>
                                        </p:attrNameLst>
                                      </p:cBhvr>
                                      <p:to>
                                        <p:strVal val="visible"/>
                                      </p:to>
                                    </p:set>
                                    <p:animEffect transition="in" filter="fade">
                                      <p:cBhvr>
                                        <p:cTn id="239" dur="750"/>
                                        <p:tgtEl>
                                          <p:spTgt spid="27"/>
                                        </p:tgtEl>
                                      </p:cBhvr>
                                    </p:animEffect>
                                  </p:childTnLst>
                                </p:cTn>
                              </p:par>
                            </p:childTnLst>
                          </p:cTn>
                        </p:par>
                        <p:par>
                          <p:cTn id="240" fill="hold">
                            <p:stCondLst>
                              <p:cond delay="58750"/>
                            </p:stCondLst>
                            <p:childTnLst>
                              <p:par>
                                <p:cTn id="241" presetID="10" presetClass="exit" presetSubtype="0" fill="hold" grpId="1" nodeType="afterEffect">
                                  <p:stCondLst>
                                    <p:cond delay="0"/>
                                  </p:stCondLst>
                                  <p:childTnLst>
                                    <p:animEffect transition="out" filter="fade">
                                      <p:cBhvr>
                                        <p:cTn id="242" dur="750"/>
                                        <p:tgtEl>
                                          <p:spTgt spid="27"/>
                                        </p:tgtEl>
                                      </p:cBhvr>
                                    </p:animEffect>
                                    <p:set>
                                      <p:cBhvr>
                                        <p:cTn id="243" dur="1" fill="hold">
                                          <p:stCondLst>
                                            <p:cond delay="749"/>
                                          </p:stCondLst>
                                        </p:cTn>
                                        <p:tgtEl>
                                          <p:spTgt spid="27"/>
                                        </p:tgtEl>
                                        <p:attrNameLst>
                                          <p:attrName>style.visibility</p:attrName>
                                        </p:attrNameLst>
                                      </p:cBhvr>
                                      <p:to>
                                        <p:strVal val="hidden"/>
                                      </p:to>
                                    </p:set>
                                  </p:childTnLst>
                                </p:cTn>
                              </p:par>
                            </p:childTnLst>
                          </p:cTn>
                        </p:par>
                        <p:par>
                          <p:cTn id="244" fill="hold">
                            <p:stCondLst>
                              <p:cond delay="59500"/>
                            </p:stCondLst>
                            <p:childTnLst>
                              <p:par>
                                <p:cTn id="245" presetID="10" presetClass="entr" presetSubtype="0" fill="hold" grpId="0" nodeType="afterEffect">
                                  <p:stCondLst>
                                    <p:cond delay="0"/>
                                  </p:stCondLst>
                                  <p:childTnLst>
                                    <p:set>
                                      <p:cBhvr>
                                        <p:cTn id="246" dur="1" fill="hold">
                                          <p:stCondLst>
                                            <p:cond delay="0"/>
                                          </p:stCondLst>
                                        </p:cTn>
                                        <p:tgtEl>
                                          <p:spTgt spid="47"/>
                                        </p:tgtEl>
                                        <p:attrNameLst>
                                          <p:attrName>style.visibility</p:attrName>
                                        </p:attrNameLst>
                                      </p:cBhvr>
                                      <p:to>
                                        <p:strVal val="visible"/>
                                      </p:to>
                                    </p:set>
                                    <p:animEffect transition="in" filter="fade">
                                      <p:cBhvr>
                                        <p:cTn id="247" dur="750"/>
                                        <p:tgtEl>
                                          <p:spTgt spid="47"/>
                                        </p:tgtEl>
                                      </p:cBhvr>
                                    </p:animEffect>
                                  </p:childTnLst>
                                </p:cTn>
                              </p:par>
                            </p:childTnLst>
                          </p:cTn>
                        </p:par>
                        <p:par>
                          <p:cTn id="248" fill="hold">
                            <p:stCondLst>
                              <p:cond delay="60250"/>
                            </p:stCondLst>
                            <p:childTnLst>
                              <p:par>
                                <p:cTn id="249" presetID="10" presetClass="exit" presetSubtype="0" fill="hold" grpId="1" nodeType="afterEffect">
                                  <p:stCondLst>
                                    <p:cond delay="0"/>
                                  </p:stCondLst>
                                  <p:childTnLst>
                                    <p:animEffect transition="out" filter="fade">
                                      <p:cBhvr>
                                        <p:cTn id="250" dur="750"/>
                                        <p:tgtEl>
                                          <p:spTgt spid="47"/>
                                        </p:tgtEl>
                                      </p:cBhvr>
                                    </p:animEffect>
                                    <p:set>
                                      <p:cBhvr>
                                        <p:cTn id="251" dur="1" fill="hold">
                                          <p:stCondLst>
                                            <p:cond delay="749"/>
                                          </p:stCondLst>
                                        </p:cTn>
                                        <p:tgtEl>
                                          <p:spTgt spid="47"/>
                                        </p:tgtEl>
                                        <p:attrNameLst>
                                          <p:attrName>style.visibility</p:attrName>
                                        </p:attrNameLst>
                                      </p:cBhvr>
                                      <p:to>
                                        <p:strVal val="hidden"/>
                                      </p:to>
                                    </p:set>
                                  </p:childTnLst>
                                </p:cTn>
                              </p:par>
                            </p:childTnLst>
                          </p:cTn>
                        </p:par>
                        <p:par>
                          <p:cTn id="252" fill="hold">
                            <p:stCondLst>
                              <p:cond delay="61000"/>
                            </p:stCondLst>
                            <p:childTnLst>
                              <p:par>
                                <p:cTn id="253" presetID="10" presetClass="entr" presetSubtype="0" fill="hold" grpId="0" nodeType="afterEffect">
                                  <p:stCondLst>
                                    <p:cond delay="0"/>
                                  </p:stCondLst>
                                  <p:childTnLst>
                                    <p:set>
                                      <p:cBhvr>
                                        <p:cTn id="254" dur="1" fill="hold">
                                          <p:stCondLst>
                                            <p:cond delay="0"/>
                                          </p:stCondLst>
                                        </p:cTn>
                                        <p:tgtEl>
                                          <p:spTgt spid="37"/>
                                        </p:tgtEl>
                                        <p:attrNameLst>
                                          <p:attrName>style.visibility</p:attrName>
                                        </p:attrNameLst>
                                      </p:cBhvr>
                                      <p:to>
                                        <p:strVal val="visible"/>
                                      </p:to>
                                    </p:set>
                                    <p:animEffect transition="in" filter="fade">
                                      <p:cBhvr>
                                        <p:cTn id="255" dur="750"/>
                                        <p:tgtEl>
                                          <p:spTgt spid="37"/>
                                        </p:tgtEl>
                                      </p:cBhvr>
                                    </p:animEffect>
                                  </p:childTnLst>
                                </p:cTn>
                              </p:par>
                            </p:childTnLst>
                          </p:cTn>
                        </p:par>
                        <p:par>
                          <p:cTn id="256" fill="hold">
                            <p:stCondLst>
                              <p:cond delay="61750"/>
                            </p:stCondLst>
                            <p:childTnLst>
                              <p:par>
                                <p:cTn id="257" presetID="10" presetClass="exit" presetSubtype="0" fill="hold" grpId="1" nodeType="afterEffect">
                                  <p:stCondLst>
                                    <p:cond delay="0"/>
                                  </p:stCondLst>
                                  <p:childTnLst>
                                    <p:animEffect transition="out" filter="fade">
                                      <p:cBhvr>
                                        <p:cTn id="258" dur="750"/>
                                        <p:tgtEl>
                                          <p:spTgt spid="37"/>
                                        </p:tgtEl>
                                      </p:cBhvr>
                                    </p:animEffect>
                                    <p:set>
                                      <p:cBhvr>
                                        <p:cTn id="259" dur="1" fill="hold">
                                          <p:stCondLst>
                                            <p:cond delay="749"/>
                                          </p:stCondLst>
                                        </p:cTn>
                                        <p:tgtEl>
                                          <p:spTgt spid="37"/>
                                        </p:tgtEl>
                                        <p:attrNameLst>
                                          <p:attrName>style.visibility</p:attrName>
                                        </p:attrNameLst>
                                      </p:cBhvr>
                                      <p:to>
                                        <p:strVal val="hidden"/>
                                      </p:to>
                                    </p:set>
                                  </p:childTnLst>
                                </p:cTn>
                              </p:par>
                            </p:childTnLst>
                          </p:cTn>
                        </p:par>
                        <p:par>
                          <p:cTn id="260" fill="hold">
                            <p:stCondLst>
                              <p:cond delay="62500"/>
                            </p:stCondLst>
                            <p:childTnLst>
                              <p:par>
                                <p:cTn id="261" presetID="10" presetClass="entr" presetSubtype="0" fill="hold" grpId="0" nodeType="afterEffect">
                                  <p:stCondLst>
                                    <p:cond delay="0"/>
                                  </p:stCondLst>
                                  <p:childTnLst>
                                    <p:set>
                                      <p:cBhvr>
                                        <p:cTn id="262" dur="1" fill="hold">
                                          <p:stCondLst>
                                            <p:cond delay="0"/>
                                          </p:stCondLst>
                                        </p:cTn>
                                        <p:tgtEl>
                                          <p:spTgt spid="43"/>
                                        </p:tgtEl>
                                        <p:attrNameLst>
                                          <p:attrName>style.visibility</p:attrName>
                                        </p:attrNameLst>
                                      </p:cBhvr>
                                      <p:to>
                                        <p:strVal val="visible"/>
                                      </p:to>
                                    </p:set>
                                    <p:animEffect transition="in" filter="fade">
                                      <p:cBhvr>
                                        <p:cTn id="263" dur="750"/>
                                        <p:tgtEl>
                                          <p:spTgt spid="43"/>
                                        </p:tgtEl>
                                      </p:cBhvr>
                                    </p:animEffect>
                                  </p:childTnLst>
                                </p:cTn>
                              </p:par>
                            </p:childTnLst>
                          </p:cTn>
                        </p:par>
                        <p:par>
                          <p:cTn id="264" fill="hold">
                            <p:stCondLst>
                              <p:cond delay="63250"/>
                            </p:stCondLst>
                            <p:childTnLst>
                              <p:par>
                                <p:cTn id="265" presetID="10" presetClass="exit" presetSubtype="0" fill="hold" grpId="1" nodeType="afterEffect">
                                  <p:stCondLst>
                                    <p:cond delay="0"/>
                                  </p:stCondLst>
                                  <p:childTnLst>
                                    <p:animEffect transition="out" filter="fade">
                                      <p:cBhvr>
                                        <p:cTn id="266" dur="750"/>
                                        <p:tgtEl>
                                          <p:spTgt spid="43"/>
                                        </p:tgtEl>
                                      </p:cBhvr>
                                    </p:animEffect>
                                    <p:set>
                                      <p:cBhvr>
                                        <p:cTn id="267" dur="1" fill="hold">
                                          <p:stCondLst>
                                            <p:cond delay="749"/>
                                          </p:stCondLst>
                                        </p:cTn>
                                        <p:tgtEl>
                                          <p:spTgt spid="43"/>
                                        </p:tgtEl>
                                        <p:attrNameLst>
                                          <p:attrName>style.visibility</p:attrName>
                                        </p:attrNameLst>
                                      </p:cBhvr>
                                      <p:to>
                                        <p:strVal val="hidden"/>
                                      </p:to>
                                    </p:set>
                                  </p:childTnLst>
                                </p:cTn>
                              </p:par>
                            </p:childTnLst>
                          </p:cTn>
                        </p:par>
                        <p:par>
                          <p:cTn id="268" fill="hold">
                            <p:stCondLst>
                              <p:cond delay="64000"/>
                            </p:stCondLst>
                            <p:childTnLst>
                              <p:par>
                                <p:cTn id="269" presetID="10" presetClass="entr" presetSubtype="0" fill="hold" grpId="0" nodeType="afterEffect">
                                  <p:stCondLst>
                                    <p:cond delay="0"/>
                                  </p:stCondLst>
                                  <p:childTnLst>
                                    <p:set>
                                      <p:cBhvr>
                                        <p:cTn id="270" dur="1" fill="hold">
                                          <p:stCondLst>
                                            <p:cond delay="0"/>
                                          </p:stCondLst>
                                        </p:cTn>
                                        <p:tgtEl>
                                          <p:spTgt spid="36"/>
                                        </p:tgtEl>
                                        <p:attrNameLst>
                                          <p:attrName>style.visibility</p:attrName>
                                        </p:attrNameLst>
                                      </p:cBhvr>
                                      <p:to>
                                        <p:strVal val="visible"/>
                                      </p:to>
                                    </p:set>
                                    <p:animEffect transition="in" filter="fade">
                                      <p:cBhvr>
                                        <p:cTn id="271" dur="750"/>
                                        <p:tgtEl>
                                          <p:spTgt spid="36"/>
                                        </p:tgtEl>
                                      </p:cBhvr>
                                    </p:animEffect>
                                  </p:childTnLst>
                                </p:cTn>
                              </p:par>
                            </p:childTnLst>
                          </p:cTn>
                        </p:par>
                        <p:par>
                          <p:cTn id="272" fill="hold">
                            <p:stCondLst>
                              <p:cond delay="64750"/>
                            </p:stCondLst>
                            <p:childTnLst>
                              <p:par>
                                <p:cTn id="273" presetID="10" presetClass="exit" presetSubtype="0" fill="hold" grpId="1" nodeType="afterEffect">
                                  <p:stCondLst>
                                    <p:cond delay="0"/>
                                  </p:stCondLst>
                                  <p:childTnLst>
                                    <p:animEffect transition="out" filter="fade">
                                      <p:cBhvr>
                                        <p:cTn id="274" dur="750"/>
                                        <p:tgtEl>
                                          <p:spTgt spid="36"/>
                                        </p:tgtEl>
                                      </p:cBhvr>
                                    </p:animEffect>
                                    <p:set>
                                      <p:cBhvr>
                                        <p:cTn id="275" dur="1" fill="hold">
                                          <p:stCondLst>
                                            <p:cond delay="749"/>
                                          </p:stCondLst>
                                        </p:cTn>
                                        <p:tgtEl>
                                          <p:spTgt spid="36"/>
                                        </p:tgtEl>
                                        <p:attrNameLst>
                                          <p:attrName>style.visibility</p:attrName>
                                        </p:attrNameLst>
                                      </p:cBhvr>
                                      <p:to>
                                        <p:strVal val="hidden"/>
                                      </p:to>
                                    </p:set>
                                  </p:childTnLst>
                                </p:cTn>
                              </p:par>
                            </p:childTnLst>
                          </p:cTn>
                        </p:par>
                        <p:par>
                          <p:cTn id="276" fill="hold">
                            <p:stCondLst>
                              <p:cond delay="65500"/>
                            </p:stCondLst>
                            <p:childTnLst>
                              <p:par>
                                <p:cTn id="277" presetID="10" presetClass="entr" presetSubtype="0" fill="hold" grpId="0" nodeType="afterEffect">
                                  <p:stCondLst>
                                    <p:cond delay="0"/>
                                  </p:stCondLst>
                                  <p:childTnLst>
                                    <p:set>
                                      <p:cBhvr>
                                        <p:cTn id="278" dur="1" fill="hold">
                                          <p:stCondLst>
                                            <p:cond delay="0"/>
                                          </p:stCondLst>
                                        </p:cTn>
                                        <p:tgtEl>
                                          <p:spTgt spid="28"/>
                                        </p:tgtEl>
                                        <p:attrNameLst>
                                          <p:attrName>style.visibility</p:attrName>
                                        </p:attrNameLst>
                                      </p:cBhvr>
                                      <p:to>
                                        <p:strVal val="visible"/>
                                      </p:to>
                                    </p:set>
                                    <p:animEffect transition="in" filter="fade">
                                      <p:cBhvr>
                                        <p:cTn id="279" dur="750"/>
                                        <p:tgtEl>
                                          <p:spTgt spid="28"/>
                                        </p:tgtEl>
                                      </p:cBhvr>
                                    </p:animEffect>
                                  </p:childTnLst>
                                </p:cTn>
                              </p:par>
                            </p:childTnLst>
                          </p:cTn>
                        </p:par>
                        <p:par>
                          <p:cTn id="280" fill="hold">
                            <p:stCondLst>
                              <p:cond delay="66250"/>
                            </p:stCondLst>
                            <p:childTnLst>
                              <p:par>
                                <p:cTn id="281" presetID="10" presetClass="exit" presetSubtype="0" fill="hold" grpId="1" nodeType="afterEffect">
                                  <p:stCondLst>
                                    <p:cond delay="0"/>
                                  </p:stCondLst>
                                  <p:childTnLst>
                                    <p:animEffect transition="out" filter="fade">
                                      <p:cBhvr>
                                        <p:cTn id="282" dur="750"/>
                                        <p:tgtEl>
                                          <p:spTgt spid="28"/>
                                        </p:tgtEl>
                                      </p:cBhvr>
                                    </p:animEffect>
                                    <p:set>
                                      <p:cBhvr>
                                        <p:cTn id="283" dur="1" fill="hold">
                                          <p:stCondLst>
                                            <p:cond delay="749"/>
                                          </p:stCondLst>
                                        </p:cTn>
                                        <p:tgtEl>
                                          <p:spTgt spid="28"/>
                                        </p:tgtEl>
                                        <p:attrNameLst>
                                          <p:attrName>style.visibility</p:attrName>
                                        </p:attrNameLst>
                                      </p:cBhvr>
                                      <p:to>
                                        <p:strVal val="hidden"/>
                                      </p:to>
                                    </p:set>
                                  </p:childTnLst>
                                </p:cTn>
                              </p:par>
                            </p:childTnLst>
                          </p:cTn>
                        </p:par>
                        <p:par>
                          <p:cTn id="284" fill="hold">
                            <p:stCondLst>
                              <p:cond delay="67000"/>
                            </p:stCondLst>
                            <p:childTnLst>
                              <p:par>
                                <p:cTn id="285" presetID="10" presetClass="entr" presetSubtype="0" fill="hold" grpId="0" nodeType="afterEffect">
                                  <p:stCondLst>
                                    <p:cond delay="0"/>
                                  </p:stCondLst>
                                  <p:childTnLst>
                                    <p:set>
                                      <p:cBhvr>
                                        <p:cTn id="286" dur="1" fill="hold">
                                          <p:stCondLst>
                                            <p:cond delay="0"/>
                                          </p:stCondLst>
                                        </p:cTn>
                                        <p:tgtEl>
                                          <p:spTgt spid="39"/>
                                        </p:tgtEl>
                                        <p:attrNameLst>
                                          <p:attrName>style.visibility</p:attrName>
                                        </p:attrNameLst>
                                      </p:cBhvr>
                                      <p:to>
                                        <p:strVal val="visible"/>
                                      </p:to>
                                    </p:set>
                                    <p:animEffect transition="in" filter="fade">
                                      <p:cBhvr>
                                        <p:cTn id="287" dur="750"/>
                                        <p:tgtEl>
                                          <p:spTgt spid="39"/>
                                        </p:tgtEl>
                                      </p:cBhvr>
                                    </p:animEffect>
                                  </p:childTnLst>
                                </p:cTn>
                              </p:par>
                            </p:childTnLst>
                          </p:cTn>
                        </p:par>
                        <p:par>
                          <p:cTn id="288" fill="hold">
                            <p:stCondLst>
                              <p:cond delay="67750"/>
                            </p:stCondLst>
                            <p:childTnLst>
                              <p:par>
                                <p:cTn id="289" presetID="10" presetClass="exit" presetSubtype="0" fill="hold" grpId="1" nodeType="afterEffect">
                                  <p:stCondLst>
                                    <p:cond delay="0"/>
                                  </p:stCondLst>
                                  <p:childTnLst>
                                    <p:animEffect transition="out" filter="fade">
                                      <p:cBhvr>
                                        <p:cTn id="290" dur="750"/>
                                        <p:tgtEl>
                                          <p:spTgt spid="39"/>
                                        </p:tgtEl>
                                      </p:cBhvr>
                                    </p:animEffect>
                                    <p:set>
                                      <p:cBhvr>
                                        <p:cTn id="291" dur="1" fill="hold">
                                          <p:stCondLst>
                                            <p:cond delay="749"/>
                                          </p:stCondLst>
                                        </p:cTn>
                                        <p:tgtEl>
                                          <p:spTgt spid="39"/>
                                        </p:tgtEl>
                                        <p:attrNameLst>
                                          <p:attrName>style.visibility</p:attrName>
                                        </p:attrNameLst>
                                      </p:cBhvr>
                                      <p:to>
                                        <p:strVal val="hidden"/>
                                      </p:to>
                                    </p:set>
                                  </p:childTnLst>
                                </p:cTn>
                              </p:par>
                            </p:childTnLst>
                          </p:cTn>
                        </p:par>
                        <p:par>
                          <p:cTn id="292" fill="hold">
                            <p:stCondLst>
                              <p:cond delay="68500"/>
                            </p:stCondLst>
                            <p:childTnLst>
                              <p:par>
                                <p:cTn id="293" presetID="10" presetClass="entr" presetSubtype="0" fill="hold" grpId="0" nodeType="afterEffect">
                                  <p:stCondLst>
                                    <p:cond delay="0"/>
                                  </p:stCondLst>
                                  <p:childTnLst>
                                    <p:set>
                                      <p:cBhvr>
                                        <p:cTn id="294" dur="1" fill="hold">
                                          <p:stCondLst>
                                            <p:cond delay="0"/>
                                          </p:stCondLst>
                                        </p:cTn>
                                        <p:tgtEl>
                                          <p:spTgt spid="41"/>
                                        </p:tgtEl>
                                        <p:attrNameLst>
                                          <p:attrName>style.visibility</p:attrName>
                                        </p:attrNameLst>
                                      </p:cBhvr>
                                      <p:to>
                                        <p:strVal val="visible"/>
                                      </p:to>
                                    </p:set>
                                    <p:animEffect transition="in" filter="fade">
                                      <p:cBhvr>
                                        <p:cTn id="295" dur="750"/>
                                        <p:tgtEl>
                                          <p:spTgt spid="41"/>
                                        </p:tgtEl>
                                      </p:cBhvr>
                                    </p:animEffect>
                                  </p:childTnLst>
                                </p:cTn>
                              </p:par>
                            </p:childTnLst>
                          </p:cTn>
                        </p:par>
                        <p:par>
                          <p:cTn id="296" fill="hold">
                            <p:stCondLst>
                              <p:cond delay="69250"/>
                            </p:stCondLst>
                            <p:childTnLst>
                              <p:par>
                                <p:cTn id="297" presetID="10" presetClass="exit" presetSubtype="0" fill="hold" grpId="1" nodeType="afterEffect">
                                  <p:stCondLst>
                                    <p:cond delay="0"/>
                                  </p:stCondLst>
                                  <p:childTnLst>
                                    <p:animEffect transition="out" filter="fade">
                                      <p:cBhvr>
                                        <p:cTn id="298" dur="750"/>
                                        <p:tgtEl>
                                          <p:spTgt spid="41"/>
                                        </p:tgtEl>
                                      </p:cBhvr>
                                    </p:animEffect>
                                    <p:set>
                                      <p:cBhvr>
                                        <p:cTn id="299" dur="1" fill="hold">
                                          <p:stCondLst>
                                            <p:cond delay="749"/>
                                          </p:stCondLst>
                                        </p:cTn>
                                        <p:tgtEl>
                                          <p:spTgt spid="41"/>
                                        </p:tgtEl>
                                        <p:attrNameLst>
                                          <p:attrName>style.visibility</p:attrName>
                                        </p:attrNameLst>
                                      </p:cBhvr>
                                      <p:to>
                                        <p:strVal val="hidden"/>
                                      </p:to>
                                    </p:set>
                                  </p:childTnLst>
                                </p:cTn>
                              </p:par>
                            </p:childTnLst>
                          </p:cTn>
                        </p:par>
                        <p:par>
                          <p:cTn id="300" fill="hold">
                            <p:stCondLst>
                              <p:cond delay="70000"/>
                            </p:stCondLst>
                            <p:childTnLst>
                              <p:par>
                                <p:cTn id="301" presetID="10" presetClass="entr" presetSubtype="0" fill="hold" grpId="0" nodeType="afterEffect">
                                  <p:stCondLst>
                                    <p:cond delay="0"/>
                                  </p:stCondLst>
                                  <p:childTnLst>
                                    <p:set>
                                      <p:cBhvr>
                                        <p:cTn id="302" dur="1" fill="hold">
                                          <p:stCondLst>
                                            <p:cond delay="0"/>
                                          </p:stCondLst>
                                        </p:cTn>
                                        <p:tgtEl>
                                          <p:spTgt spid="46"/>
                                        </p:tgtEl>
                                        <p:attrNameLst>
                                          <p:attrName>style.visibility</p:attrName>
                                        </p:attrNameLst>
                                      </p:cBhvr>
                                      <p:to>
                                        <p:strVal val="visible"/>
                                      </p:to>
                                    </p:set>
                                    <p:animEffect transition="in" filter="fade">
                                      <p:cBhvr>
                                        <p:cTn id="303" dur="750"/>
                                        <p:tgtEl>
                                          <p:spTgt spid="46"/>
                                        </p:tgtEl>
                                      </p:cBhvr>
                                    </p:animEffect>
                                  </p:childTnLst>
                                </p:cTn>
                              </p:par>
                            </p:childTnLst>
                          </p:cTn>
                        </p:par>
                        <p:par>
                          <p:cTn id="304" fill="hold">
                            <p:stCondLst>
                              <p:cond delay="70750"/>
                            </p:stCondLst>
                            <p:childTnLst>
                              <p:par>
                                <p:cTn id="305" presetID="10" presetClass="exit" presetSubtype="0" fill="hold" grpId="1" nodeType="afterEffect">
                                  <p:stCondLst>
                                    <p:cond delay="0"/>
                                  </p:stCondLst>
                                  <p:childTnLst>
                                    <p:animEffect transition="out" filter="fade">
                                      <p:cBhvr>
                                        <p:cTn id="306" dur="750"/>
                                        <p:tgtEl>
                                          <p:spTgt spid="46"/>
                                        </p:tgtEl>
                                      </p:cBhvr>
                                    </p:animEffect>
                                    <p:set>
                                      <p:cBhvr>
                                        <p:cTn id="307" dur="1" fill="hold">
                                          <p:stCondLst>
                                            <p:cond delay="749"/>
                                          </p:stCondLst>
                                        </p:cTn>
                                        <p:tgtEl>
                                          <p:spTgt spid="46"/>
                                        </p:tgtEl>
                                        <p:attrNameLst>
                                          <p:attrName>style.visibility</p:attrName>
                                        </p:attrNameLst>
                                      </p:cBhvr>
                                      <p:to>
                                        <p:strVal val="hidden"/>
                                      </p:to>
                                    </p:set>
                                  </p:childTnLst>
                                </p:cTn>
                              </p:par>
                            </p:childTnLst>
                          </p:cTn>
                        </p:par>
                        <p:par>
                          <p:cTn id="308" fill="hold">
                            <p:stCondLst>
                              <p:cond delay="71500"/>
                            </p:stCondLst>
                            <p:childTnLst>
                              <p:par>
                                <p:cTn id="309" presetID="10" presetClass="entr" presetSubtype="0" fill="hold" grpId="0" nodeType="afterEffect">
                                  <p:stCondLst>
                                    <p:cond delay="0"/>
                                  </p:stCondLst>
                                  <p:childTnLst>
                                    <p:set>
                                      <p:cBhvr>
                                        <p:cTn id="310" dur="1" fill="hold">
                                          <p:stCondLst>
                                            <p:cond delay="0"/>
                                          </p:stCondLst>
                                        </p:cTn>
                                        <p:tgtEl>
                                          <p:spTgt spid="30"/>
                                        </p:tgtEl>
                                        <p:attrNameLst>
                                          <p:attrName>style.visibility</p:attrName>
                                        </p:attrNameLst>
                                      </p:cBhvr>
                                      <p:to>
                                        <p:strVal val="visible"/>
                                      </p:to>
                                    </p:set>
                                    <p:animEffect transition="in" filter="fade">
                                      <p:cBhvr>
                                        <p:cTn id="311" dur="750"/>
                                        <p:tgtEl>
                                          <p:spTgt spid="30"/>
                                        </p:tgtEl>
                                      </p:cBhvr>
                                    </p:animEffect>
                                  </p:childTnLst>
                                </p:cTn>
                              </p:par>
                            </p:childTnLst>
                          </p:cTn>
                        </p:par>
                        <p:par>
                          <p:cTn id="312" fill="hold">
                            <p:stCondLst>
                              <p:cond delay="72250"/>
                            </p:stCondLst>
                            <p:childTnLst>
                              <p:par>
                                <p:cTn id="313" presetID="10" presetClass="exit" presetSubtype="0" fill="hold" grpId="1" nodeType="afterEffect">
                                  <p:stCondLst>
                                    <p:cond delay="0"/>
                                  </p:stCondLst>
                                  <p:childTnLst>
                                    <p:animEffect transition="out" filter="fade">
                                      <p:cBhvr>
                                        <p:cTn id="314" dur="750"/>
                                        <p:tgtEl>
                                          <p:spTgt spid="30"/>
                                        </p:tgtEl>
                                      </p:cBhvr>
                                    </p:animEffect>
                                    <p:set>
                                      <p:cBhvr>
                                        <p:cTn id="315" dur="1" fill="hold">
                                          <p:stCondLst>
                                            <p:cond delay="749"/>
                                          </p:stCondLst>
                                        </p:cTn>
                                        <p:tgtEl>
                                          <p:spTgt spid="30"/>
                                        </p:tgtEl>
                                        <p:attrNameLst>
                                          <p:attrName>style.visibility</p:attrName>
                                        </p:attrNameLst>
                                      </p:cBhvr>
                                      <p:to>
                                        <p:strVal val="hidden"/>
                                      </p:to>
                                    </p:set>
                                  </p:childTnLst>
                                </p:cTn>
                              </p:par>
                            </p:childTnLst>
                          </p:cTn>
                        </p:par>
                        <p:par>
                          <p:cTn id="316" fill="hold">
                            <p:stCondLst>
                              <p:cond delay="73000"/>
                            </p:stCondLst>
                            <p:childTnLst>
                              <p:par>
                                <p:cTn id="317" presetID="10" presetClass="entr" presetSubtype="0" fill="hold" grpId="0" nodeType="afterEffect">
                                  <p:stCondLst>
                                    <p:cond delay="0"/>
                                  </p:stCondLst>
                                  <p:childTnLst>
                                    <p:set>
                                      <p:cBhvr>
                                        <p:cTn id="318" dur="1" fill="hold">
                                          <p:stCondLst>
                                            <p:cond delay="0"/>
                                          </p:stCondLst>
                                        </p:cTn>
                                        <p:tgtEl>
                                          <p:spTgt spid="38"/>
                                        </p:tgtEl>
                                        <p:attrNameLst>
                                          <p:attrName>style.visibility</p:attrName>
                                        </p:attrNameLst>
                                      </p:cBhvr>
                                      <p:to>
                                        <p:strVal val="visible"/>
                                      </p:to>
                                    </p:set>
                                    <p:animEffect transition="in" filter="fade">
                                      <p:cBhvr>
                                        <p:cTn id="319" dur="750"/>
                                        <p:tgtEl>
                                          <p:spTgt spid="38"/>
                                        </p:tgtEl>
                                      </p:cBhvr>
                                    </p:animEffect>
                                  </p:childTnLst>
                                </p:cTn>
                              </p:par>
                            </p:childTnLst>
                          </p:cTn>
                        </p:par>
                        <p:par>
                          <p:cTn id="320" fill="hold">
                            <p:stCondLst>
                              <p:cond delay="73750"/>
                            </p:stCondLst>
                            <p:childTnLst>
                              <p:par>
                                <p:cTn id="321" presetID="10" presetClass="exit" presetSubtype="0" fill="hold" grpId="1" nodeType="afterEffect">
                                  <p:stCondLst>
                                    <p:cond delay="0"/>
                                  </p:stCondLst>
                                  <p:childTnLst>
                                    <p:animEffect transition="out" filter="fade">
                                      <p:cBhvr>
                                        <p:cTn id="322" dur="750"/>
                                        <p:tgtEl>
                                          <p:spTgt spid="38"/>
                                        </p:tgtEl>
                                      </p:cBhvr>
                                    </p:animEffect>
                                    <p:set>
                                      <p:cBhvr>
                                        <p:cTn id="323" dur="1" fill="hold">
                                          <p:stCondLst>
                                            <p:cond delay="749"/>
                                          </p:stCondLst>
                                        </p:cTn>
                                        <p:tgtEl>
                                          <p:spTgt spid="38"/>
                                        </p:tgtEl>
                                        <p:attrNameLst>
                                          <p:attrName>style.visibility</p:attrName>
                                        </p:attrNameLst>
                                      </p:cBhvr>
                                      <p:to>
                                        <p:strVal val="hidden"/>
                                      </p:to>
                                    </p:set>
                                  </p:childTnLst>
                                </p:cTn>
                              </p:par>
                            </p:childTnLst>
                          </p:cTn>
                        </p:par>
                        <p:par>
                          <p:cTn id="324" fill="hold">
                            <p:stCondLst>
                              <p:cond delay="74500"/>
                            </p:stCondLst>
                            <p:childTnLst>
                              <p:par>
                                <p:cTn id="325" presetID="10" presetClass="entr" presetSubtype="0" fill="hold" grpId="0" nodeType="afterEffect">
                                  <p:stCondLst>
                                    <p:cond delay="0"/>
                                  </p:stCondLst>
                                  <p:childTnLst>
                                    <p:set>
                                      <p:cBhvr>
                                        <p:cTn id="326" dur="1" fill="hold">
                                          <p:stCondLst>
                                            <p:cond delay="0"/>
                                          </p:stCondLst>
                                        </p:cTn>
                                        <p:tgtEl>
                                          <p:spTgt spid="42"/>
                                        </p:tgtEl>
                                        <p:attrNameLst>
                                          <p:attrName>style.visibility</p:attrName>
                                        </p:attrNameLst>
                                      </p:cBhvr>
                                      <p:to>
                                        <p:strVal val="visible"/>
                                      </p:to>
                                    </p:set>
                                    <p:animEffect transition="in" filter="fade">
                                      <p:cBhvr>
                                        <p:cTn id="327" dur="750"/>
                                        <p:tgtEl>
                                          <p:spTgt spid="42"/>
                                        </p:tgtEl>
                                      </p:cBhvr>
                                    </p:animEffect>
                                  </p:childTnLst>
                                </p:cTn>
                              </p:par>
                            </p:childTnLst>
                          </p:cTn>
                        </p:par>
                        <p:par>
                          <p:cTn id="328" fill="hold">
                            <p:stCondLst>
                              <p:cond delay="75250"/>
                            </p:stCondLst>
                            <p:childTnLst>
                              <p:par>
                                <p:cTn id="329" presetID="10" presetClass="exit" presetSubtype="0" fill="hold" grpId="1" nodeType="afterEffect">
                                  <p:stCondLst>
                                    <p:cond delay="0"/>
                                  </p:stCondLst>
                                  <p:childTnLst>
                                    <p:animEffect transition="out" filter="fade">
                                      <p:cBhvr>
                                        <p:cTn id="330" dur="750"/>
                                        <p:tgtEl>
                                          <p:spTgt spid="42"/>
                                        </p:tgtEl>
                                      </p:cBhvr>
                                    </p:animEffect>
                                    <p:set>
                                      <p:cBhvr>
                                        <p:cTn id="331" dur="1" fill="hold">
                                          <p:stCondLst>
                                            <p:cond delay="749"/>
                                          </p:stCondLst>
                                        </p:cTn>
                                        <p:tgtEl>
                                          <p:spTgt spid="42"/>
                                        </p:tgtEl>
                                        <p:attrNameLst>
                                          <p:attrName>style.visibility</p:attrName>
                                        </p:attrNameLst>
                                      </p:cBhvr>
                                      <p:to>
                                        <p:strVal val="hidden"/>
                                      </p:to>
                                    </p:set>
                                  </p:childTnLst>
                                </p:cTn>
                              </p:par>
                            </p:childTnLst>
                          </p:cTn>
                        </p:par>
                        <p:par>
                          <p:cTn id="332" fill="hold">
                            <p:stCondLst>
                              <p:cond delay="76000"/>
                            </p:stCondLst>
                            <p:childTnLst>
                              <p:par>
                                <p:cTn id="333" presetID="10" presetClass="entr" presetSubtype="0" fill="hold" grpId="0" nodeType="afterEffect">
                                  <p:stCondLst>
                                    <p:cond delay="0"/>
                                  </p:stCondLst>
                                  <p:childTnLst>
                                    <p:set>
                                      <p:cBhvr>
                                        <p:cTn id="334" dur="1" fill="hold">
                                          <p:stCondLst>
                                            <p:cond delay="0"/>
                                          </p:stCondLst>
                                        </p:cTn>
                                        <p:tgtEl>
                                          <p:spTgt spid="48"/>
                                        </p:tgtEl>
                                        <p:attrNameLst>
                                          <p:attrName>style.visibility</p:attrName>
                                        </p:attrNameLst>
                                      </p:cBhvr>
                                      <p:to>
                                        <p:strVal val="visible"/>
                                      </p:to>
                                    </p:set>
                                    <p:animEffect transition="in" filter="fade">
                                      <p:cBhvr>
                                        <p:cTn id="335" dur="750"/>
                                        <p:tgtEl>
                                          <p:spTgt spid="48"/>
                                        </p:tgtEl>
                                      </p:cBhvr>
                                    </p:animEffect>
                                  </p:childTnLst>
                                </p:cTn>
                              </p:par>
                            </p:childTnLst>
                          </p:cTn>
                        </p:par>
                        <p:par>
                          <p:cTn id="336" fill="hold">
                            <p:stCondLst>
                              <p:cond delay="76750"/>
                            </p:stCondLst>
                            <p:childTnLst>
                              <p:par>
                                <p:cTn id="337" presetID="10" presetClass="exit" presetSubtype="0" fill="hold" grpId="1" nodeType="afterEffect">
                                  <p:stCondLst>
                                    <p:cond delay="0"/>
                                  </p:stCondLst>
                                  <p:childTnLst>
                                    <p:animEffect transition="out" filter="fade">
                                      <p:cBhvr>
                                        <p:cTn id="338" dur="750"/>
                                        <p:tgtEl>
                                          <p:spTgt spid="48"/>
                                        </p:tgtEl>
                                      </p:cBhvr>
                                    </p:animEffect>
                                    <p:set>
                                      <p:cBhvr>
                                        <p:cTn id="339" dur="1" fill="hold">
                                          <p:stCondLst>
                                            <p:cond delay="749"/>
                                          </p:stCondLst>
                                        </p:cTn>
                                        <p:tgtEl>
                                          <p:spTgt spid="48"/>
                                        </p:tgtEl>
                                        <p:attrNameLst>
                                          <p:attrName>style.visibility</p:attrName>
                                        </p:attrNameLst>
                                      </p:cBhvr>
                                      <p:to>
                                        <p:strVal val="hidden"/>
                                      </p:to>
                                    </p:set>
                                  </p:childTnLst>
                                </p:cTn>
                              </p:par>
                            </p:childTnLst>
                          </p:cTn>
                        </p:par>
                        <p:par>
                          <p:cTn id="340" fill="hold">
                            <p:stCondLst>
                              <p:cond delay="77500"/>
                            </p:stCondLst>
                            <p:childTnLst>
                              <p:par>
                                <p:cTn id="341" presetID="10" presetClass="entr" presetSubtype="0" fill="hold" grpId="0" nodeType="afterEffect">
                                  <p:stCondLst>
                                    <p:cond delay="0"/>
                                  </p:stCondLst>
                                  <p:childTnLst>
                                    <p:set>
                                      <p:cBhvr>
                                        <p:cTn id="342" dur="1" fill="hold">
                                          <p:stCondLst>
                                            <p:cond delay="0"/>
                                          </p:stCondLst>
                                        </p:cTn>
                                        <p:tgtEl>
                                          <p:spTgt spid="45"/>
                                        </p:tgtEl>
                                        <p:attrNameLst>
                                          <p:attrName>style.visibility</p:attrName>
                                        </p:attrNameLst>
                                      </p:cBhvr>
                                      <p:to>
                                        <p:strVal val="visible"/>
                                      </p:to>
                                    </p:set>
                                    <p:animEffect transition="in" filter="fade">
                                      <p:cBhvr>
                                        <p:cTn id="343" dur="750"/>
                                        <p:tgtEl>
                                          <p:spTgt spid="45"/>
                                        </p:tgtEl>
                                      </p:cBhvr>
                                    </p:animEffect>
                                  </p:childTnLst>
                                </p:cTn>
                              </p:par>
                            </p:childTnLst>
                          </p:cTn>
                        </p:par>
                        <p:par>
                          <p:cTn id="344" fill="hold">
                            <p:stCondLst>
                              <p:cond delay="78250"/>
                            </p:stCondLst>
                            <p:childTnLst>
                              <p:par>
                                <p:cTn id="345" presetID="10" presetClass="exit" presetSubtype="0" fill="hold" grpId="1" nodeType="afterEffect">
                                  <p:stCondLst>
                                    <p:cond delay="0"/>
                                  </p:stCondLst>
                                  <p:childTnLst>
                                    <p:animEffect transition="out" filter="fade">
                                      <p:cBhvr>
                                        <p:cTn id="346" dur="750"/>
                                        <p:tgtEl>
                                          <p:spTgt spid="45"/>
                                        </p:tgtEl>
                                      </p:cBhvr>
                                    </p:animEffect>
                                    <p:set>
                                      <p:cBhvr>
                                        <p:cTn id="347" dur="1" fill="hold">
                                          <p:stCondLst>
                                            <p:cond delay="749"/>
                                          </p:stCondLst>
                                        </p:cTn>
                                        <p:tgtEl>
                                          <p:spTgt spid="45"/>
                                        </p:tgtEl>
                                        <p:attrNameLst>
                                          <p:attrName>style.visibility</p:attrName>
                                        </p:attrNameLst>
                                      </p:cBhvr>
                                      <p:to>
                                        <p:strVal val="hidden"/>
                                      </p:to>
                                    </p:set>
                                  </p:childTnLst>
                                </p:cTn>
                              </p:par>
                            </p:childTnLst>
                          </p:cTn>
                        </p:par>
                        <p:par>
                          <p:cTn id="348" fill="hold">
                            <p:stCondLst>
                              <p:cond delay="79000"/>
                            </p:stCondLst>
                            <p:childTnLst>
                              <p:par>
                                <p:cTn id="349" presetID="10" presetClass="entr" presetSubtype="0" fill="hold" grpId="0" nodeType="afterEffect">
                                  <p:stCondLst>
                                    <p:cond delay="0"/>
                                  </p:stCondLst>
                                  <p:childTnLst>
                                    <p:set>
                                      <p:cBhvr>
                                        <p:cTn id="350" dur="1" fill="hold">
                                          <p:stCondLst>
                                            <p:cond delay="0"/>
                                          </p:stCondLst>
                                        </p:cTn>
                                        <p:tgtEl>
                                          <p:spTgt spid="49"/>
                                        </p:tgtEl>
                                        <p:attrNameLst>
                                          <p:attrName>style.visibility</p:attrName>
                                        </p:attrNameLst>
                                      </p:cBhvr>
                                      <p:to>
                                        <p:strVal val="visible"/>
                                      </p:to>
                                    </p:set>
                                    <p:animEffect transition="in" filter="fade">
                                      <p:cBhvr>
                                        <p:cTn id="351" dur="750"/>
                                        <p:tgtEl>
                                          <p:spTgt spid="49"/>
                                        </p:tgtEl>
                                      </p:cBhvr>
                                    </p:animEffect>
                                  </p:childTnLst>
                                </p:cTn>
                              </p:par>
                            </p:childTnLst>
                          </p:cTn>
                        </p:par>
                        <p:par>
                          <p:cTn id="352" fill="hold">
                            <p:stCondLst>
                              <p:cond delay="79750"/>
                            </p:stCondLst>
                            <p:childTnLst>
                              <p:par>
                                <p:cTn id="353" presetID="10" presetClass="exit" presetSubtype="0" fill="hold" grpId="1" nodeType="afterEffect">
                                  <p:stCondLst>
                                    <p:cond delay="0"/>
                                  </p:stCondLst>
                                  <p:childTnLst>
                                    <p:animEffect transition="out" filter="fade">
                                      <p:cBhvr>
                                        <p:cTn id="354" dur="750"/>
                                        <p:tgtEl>
                                          <p:spTgt spid="49"/>
                                        </p:tgtEl>
                                      </p:cBhvr>
                                    </p:animEffect>
                                    <p:set>
                                      <p:cBhvr>
                                        <p:cTn id="355" dur="1" fill="hold">
                                          <p:stCondLst>
                                            <p:cond delay="749"/>
                                          </p:stCondLst>
                                        </p:cTn>
                                        <p:tgtEl>
                                          <p:spTgt spid="49"/>
                                        </p:tgtEl>
                                        <p:attrNameLst>
                                          <p:attrName>style.visibility</p:attrName>
                                        </p:attrNameLst>
                                      </p:cBhvr>
                                      <p:to>
                                        <p:strVal val="hidden"/>
                                      </p:to>
                                    </p:set>
                                  </p:childTnLst>
                                </p:cTn>
                              </p:par>
                            </p:childTnLst>
                          </p:cTn>
                        </p:par>
                        <p:par>
                          <p:cTn id="356" fill="hold">
                            <p:stCondLst>
                              <p:cond delay="80500"/>
                            </p:stCondLst>
                            <p:childTnLst>
                              <p:par>
                                <p:cTn id="357" presetID="10" presetClass="entr" presetSubtype="0" fill="hold" grpId="0" nodeType="afterEffect">
                                  <p:stCondLst>
                                    <p:cond delay="0"/>
                                  </p:stCondLst>
                                  <p:childTnLst>
                                    <p:set>
                                      <p:cBhvr>
                                        <p:cTn id="358" dur="1" fill="hold">
                                          <p:stCondLst>
                                            <p:cond delay="0"/>
                                          </p:stCondLst>
                                        </p:cTn>
                                        <p:tgtEl>
                                          <p:spTgt spid="44"/>
                                        </p:tgtEl>
                                        <p:attrNameLst>
                                          <p:attrName>style.visibility</p:attrName>
                                        </p:attrNameLst>
                                      </p:cBhvr>
                                      <p:to>
                                        <p:strVal val="visible"/>
                                      </p:to>
                                    </p:set>
                                    <p:animEffect transition="in" filter="fade">
                                      <p:cBhvr>
                                        <p:cTn id="359" dur="750"/>
                                        <p:tgtEl>
                                          <p:spTgt spid="44"/>
                                        </p:tgtEl>
                                      </p:cBhvr>
                                    </p:animEffect>
                                  </p:childTnLst>
                                </p:cTn>
                              </p:par>
                            </p:childTnLst>
                          </p:cTn>
                        </p:par>
                        <p:par>
                          <p:cTn id="360" fill="hold">
                            <p:stCondLst>
                              <p:cond delay="81250"/>
                            </p:stCondLst>
                            <p:childTnLst>
                              <p:par>
                                <p:cTn id="361" presetID="10" presetClass="exit" presetSubtype="0" fill="hold" grpId="1" nodeType="afterEffect">
                                  <p:stCondLst>
                                    <p:cond delay="0"/>
                                  </p:stCondLst>
                                  <p:childTnLst>
                                    <p:animEffect transition="out" filter="fade">
                                      <p:cBhvr>
                                        <p:cTn id="362" dur="750"/>
                                        <p:tgtEl>
                                          <p:spTgt spid="44"/>
                                        </p:tgtEl>
                                      </p:cBhvr>
                                    </p:animEffect>
                                    <p:set>
                                      <p:cBhvr>
                                        <p:cTn id="363" dur="1" fill="hold">
                                          <p:stCondLst>
                                            <p:cond delay="749"/>
                                          </p:stCondLst>
                                        </p:cTn>
                                        <p:tgtEl>
                                          <p:spTgt spid="44"/>
                                        </p:tgtEl>
                                        <p:attrNameLst>
                                          <p:attrName>style.visibility</p:attrName>
                                        </p:attrNameLst>
                                      </p:cBhvr>
                                      <p:to>
                                        <p:strVal val="hidden"/>
                                      </p:to>
                                    </p:set>
                                  </p:childTnLst>
                                </p:cTn>
                              </p:par>
                            </p:childTnLst>
                          </p:cTn>
                        </p:par>
                        <p:par>
                          <p:cTn id="364" fill="hold">
                            <p:stCondLst>
                              <p:cond delay="82000"/>
                            </p:stCondLst>
                            <p:childTnLst>
                              <p:par>
                                <p:cTn id="365" presetID="10" presetClass="entr" presetSubtype="0" fill="hold" grpId="0" nodeType="afterEffect">
                                  <p:stCondLst>
                                    <p:cond delay="0"/>
                                  </p:stCondLst>
                                  <p:childTnLst>
                                    <p:set>
                                      <p:cBhvr>
                                        <p:cTn id="366" dur="1" fill="hold">
                                          <p:stCondLst>
                                            <p:cond delay="0"/>
                                          </p:stCondLst>
                                        </p:cTn>
                                        <p:tgtEl>
                                          <p:spTgt spid="51"/>
                                        </p:tgtEl>
                                        <p:attrNameLst>
                                          <p:attrName>style.visibility</p:attrName>
                                        </p:attrNameLst>
                                      </p:cBhvr>
                                      <p:to>
                                        <p:strVal val="visible"/>
                                      </p:to>
                                    </p:set>
                                    <p:animEffect transition="in" filter="fade">
                                      <p:cBhvr>
                                        <p:cTn id="367" dur="750"/>
                                        <p:tgtEl>
                                          <p:spTgt spid="51"/>
                                        </p:tgtEl>
                                      </p:cBhvr>
                                    </p:animEffect>
                                  </p:childTnLst>
                                </p:cTn>
                              </p:par>
                            </p:childTnLst>
                          </p:cTn>
                        </p:par>
                        <p:par>
                          <p:cTn id="368" fill="hold">
                            <p:stCondLst>
                              <p:cond delay="82750"/>
                            </p:stCondLst>
                            <p:childTnLst>
                              <p:par>
                                <p:cTn id="369" presetID="10" presetClass="exit" presetSubtype="0" fill="hold" grpId="1" nodeType="afterEffect">
                                  <p:stCondLst>
                                    <p:cond delay="0"/>
                                  </p:stCondLst>
                                  <p:childTnLst>
                                    <p:animEffect transition="out" filter="fade">
                                      <p:cBhvr>
                                        <p:cTn id="370" dur="750"/>
                                        <p:tgtEl>
                                          <p:spTgt spid="51"/>
                                        </p:tgtEl>
                                      </p:cBhvr>
                                    </p:animEffect>
                                    <p:set>
                                      <p:cBhvr>
                                        <p:cTn id="371" dur="1" fill="hold">
                                          <p:stCondLst>
                                            <p:cond delay="749"/>
                                          </p:stCondLst>
                                        </p:cTn>
                                        <p:tgtEl>
                                          <p:spTgt spid="51"/>
                                        </p:tgtEl>
                                        <p:attrNameLst>
                                          <p:attrName>style.visibility</p:attrName>
                                        </p:attrNameLst>
                                      </p:cBhvr>
                                      <p:to>
                                        <p:strVal val="hidden"/>
                                      </p:to>
                                    </p:set>
                                  </p:childTnLst>
                                </p:cTn>
                              </p:par>
                            </p:childTnLst>
                          </p:cTn>
                        </p:par>
                        <p:par>
                          <p:cTn id="372" fill="hold">
                            <p:stCondLst>
                              <p:cond delay="83500"/>
                            </p:stCondLst>
                            <p:childTnLst>
                              <p:par>
                                <p:cTn id="373" presetID="10" presetClass="entr" presetSubtype="0" fill="hold" grpId="0" nodeType="afterEffect">
                                  <p:stCondLst>
                                    <p:cond delay="0"/>
                                  </p:stCondLst>
                                  <p:childTnLst>
                                    <p:set>
                                      <p:cBhvr>
                                        <p:cTn id="374" dur="1" fill="hold">
                                          <p:stCondLst>
                                            <p:cond delay="0"/>
                                          </p:stCondLst>
                                        </p:cTn>
                                        <p:tgtEl>
                                          <p:spTgt spid="52"/>
                                        </p:tgtEl>
                                        <p:attrNameLst>
                                          <p:attrName>style.visibility</p:attrName>
                                        </p:attrNameLst>
                                      </p:cBhvr>
                                      <p:to>
                                        <p:strVal val="visible"/>
                                      </p:to>
                                    </p:set>
                                    <p:animEffect transition="in" filter="fade">
                                      <p:cBhvr>
                                        <p:cTn id="375" dur="750"/>
                                        <p:tgtEl>
                                          <p:spTgt spid="52"/>
                                        </p:tgtEl>
                                      </p:cBhvr>
                                    </p:animEffect>
                                  </p:childTnLst>
                                </p:cTn>
                              </p:par>
                            </p:childTnLst>
                          </p:cTn>
                        </p:par>
                        <p:par>
                          <p:cTn id="376" fill="hold">
                            <p:stCondLst>
                              <p:cond delay="84250"/>
                            </p:stCondLst>
                            <p:childTnLst>
                              <p:par>
                                <p:cTn id="377" presetID="10" presetClass="exit" presetSubtype="0" fill="hold" grpId="1" nodeType="afterEffect">
                                  <p:stCondLst>
                                    <p:cond delay="0"/>
                                  </p:stCondLst>
                                  <p:childTnLst>
                                    <p:animEffect transition="out" filter="fade">
                                      <p:cBhvr>
                                        <p:cTn id="378" dur="750"/>
                                        <p:tgtEl>
                                          <p:spTgt spid="52"/>
                                        </p:tgtEl>
                                      </p:cBhvr>
                                    </p:animEffect>
                                    <p:set>
                                      <p:cBhvr>
                                        <p:cTn id="379" dur="1" fill="hold">
                                          <p:stCondLst>
                                            <p:cond delay="749"/>
                                          </p:stCondLst>
                                        </p:cTn>
                                        <p:tgtEl>
                                          <p:spTgt spid="52"/>
                                        </p:tgtEl>
                                        <p:attrNameLst>
                                          <p:attrName>style.visibility</p:attrName>
                                        </p:attrNameLst>
                                      </p:cBhvr>
                                      <p:to>
                                        <p:strVal val="hidden"/>
                                      </p:to>
                                    </p:set>
                                  </p:childTnLst>
                                </p:cTn>
                              </p:par>
                            </p:childTnLst>
                          </p:cTn>
                        </p:par>
                        <p:par>
                          <p:cTn id="380" fill="hold">
                            <p:stCondLst>
                              <p:cond delay="85000"/>
                            </p:stCondLst>
                            <p:childTnLst>
                              <p:par>
                                <p:cTn id="381" presetID="10" presetClass="entr" presetSubtype="0" fill="hold" grpId="0" nodeType="afterEffect">
                                  <p:stCondLst>
                                    <p:cond delay="0"/>
                                  </p:stCondLst>
                                  <p:childTnLst>
                                    <p:set>
                                      <p:cBhvr>
                                        <p:cTn id="382" dur="1" fill="hold">
                                          <p:stCondLst>
                                            <p:cond delay="0"/>
                                          </p:stCondLst>
                                        </p:cTn>
                                        <p:tgtEl>
                                          <p:spTgt spid="53"/>
                                        </p:tgtEl>
                                        <p:attrNameLst>
                                          <p:attrName>style.visibility</p:attrName>
                                        </p:attrNameLst>
                                      </p:cBhvr>
                                      <p:to>
                                        <p:strVal val="visible"/>
                                      </p:to>
                                    </p:set>
                                    <p:animEffect transition="in" filter="fade">
                                      <p:cBhvr>
                                        <p:cTn id="383" dur="750"/>
                                        <p:tgtEl>
                                          <p:spTgt spid="53"/>
                                        </p:tgtEl>
                                      </p:cBhvr>
                                    </p:animEffect>
                                  </p:childTnLst>
                                </p:cTn>
                              </p:par>
                            </p:childTnLst>
                          </p:cTn>
                        </p:par>
                        <p:par>
                          <p:cTn id="384" fill="hold">
                            <p:stCondLst>
                              <p:cond delay="85750"/>
                            </p:stCondLst>
                            <p:childTnLst>
                              <p:par>
                                <p:cTn id="385" presetID="10" presetClass="exit" presetSubtype="0" fill="hold" grpId="1" nodeType="afterEffect">
                                  <p:stCondLst>
                                    <p:cond delay="0"/>
                                  </p:stCondLst>
                                  <p:childTnLst>
                                    <p:animEffect transition="out" filter="fade">
                                      <p:cBhvr>
                                        <p:cTn id="386" dur="750"/>
                                        <p:tgtEl>
                                          <p:spTgt spid="53"/>
                                        </p:tgtEl>
                                      </p:cBhvr>
                                    </p:animEffect>
                                    <p:set>
                                      <p:cBhvr>
                                        <p:cTn id="387" dur="1" fill="hold">
                                          <p:stCondLst>
                                            <p:cond delay="749"/>
                                          </p:stCondLst>
                                        </p:cTn>
                                        <p:tgtEl>
                                          <p:spTgt spid="53"/>
                                        </p:tgtEl>
                                        <p:attrNameLst>
                                          <p:attrName>style.visibility</p:attrName>
                                        </p:attrNameLst>
                                      </p:cBhvr>
                                      <p:to>
                                        <p:strVal val="hidden"/>
                                      </p:to>
                                    </p:set>
                                  </p:childTnLst>
                                </p:cTn>
                              </p:par>
                            </p:childTnLst>
                          </p:cTn>
                        </p:par>
                        <p:par>
                          <p:cTn id="388" fill="hold">
                            <p:stCondLst>
                              <p:cond delay="86500"/>
                            </p:stCondLst>
                            <p:childTnLst>
                              <p:par>
                                <p:cTn id="389" presetID="10" presetClass="entr" presetSubtype="0" fill="hold" grpId="0" nodeType="afterEffect">
                                  <p:stCondLst>
                                    <p:cond delay="0"/>
                                  </p:stCondLst>
                                  <p:childTnLst>
                                    <p:set>
                                      <p:cBhvr>
                                        <p:cTn id="390" dur="1" fill="hold">
                                          <p:stCondLst>
                                            <p:cond delay="0"/>
                                          </p:stCondLst>
                                        </p:cTn>
                                        <p:tgtEl>
                                          <p:spTgt spid="97"/>
                                        </p:tgtEl>
                                        <p:attrNameLst>
                                          <p:attrName>style.visibility</p:attrName>
                                        </p:attrNameLst>
                                      </p:cBhvr>
                                      <p:to>
                                        <p:strVal val="visible"/>
                                      </p:to>
                                    </p:set>
                                    <p:animEffect transition="in" filter="fade">
                                      <p:cBhvr>
                                        <p:cTn id="391" dur="750"/>
                                        <p:tgtEl>
                                          <p:spTgt spid="97"/>
                                        </p:tgtEl>
                                      </p:cBhvr>
                                    </p:animEffect>
                                  </p:childTnLst>
                                </p:cTn>
                              </p:par>
                            </p:childTnLst>
                          </p:cTn>
                        </p:par>
                        <p:par>
                          <p:cTn id="392" fill="hold">
                            <p:stCondLst>
                              <p:cond delay="87250"/>
                            </p:stCondLst>
                            <p:childTnLst>
                              <p:par>
                                <p:cTn id="393" presetID="10" presetClass="exit" presetSubtype="0" fill="hold" grpId="1" nodeType="afterEffect">
                                  <p:stCondLst>
                                    <p:cond delay="0"/>
                                  </p:stCondLst>
                                  <p:childTnLst>
                                    <p:animEffect transition="out" filter="fade">
                                      <p:cBhvr>
                                        <p:cTn id="394" dur="750"/>
                                        <p:tgtEl>
                                          <p:spTgt spid="97"/>
                                        </p:tgtEl>
                                      </p:cBhvr>
                                    </p:animEffect>
                                    <p:set>
                                      <p:cBhvr>
                                        <p:cTn id="395" dur="1" fill="hold">
                                          <p:stCondLst>
                                            <p:cond delay="749"/>
                                          </p:stCondLst>
                                        </p:cTn>
                                        <p:tgtEl>
                                          <p:spTgt spid="97"/>
                                        </p:tgtEl>
                                        <p:attrNameLst>
                                          <p:attrName>style.visibility</p:attrName>
                                        </p:attrNameLst>
                                      </p:cBhvr>
                                      <p:to>
                                        <p:strVal val="hidden"/>
                                      </p:to>
                                    </p:set>
                                  </p:childTnLst>
                                </p:cTn>
                              </p:par>
                            </p:childTnLst>
                          </p:cTn>
                        </p:par>
                        <p:par>
                          <p:cTn id="396" fill="hold">
                            <p:stCondLst>
                              <p:cond delay="88000"/>
                            </p:stCondLst>
                            <p:childTnLst>
                              <p:par>
                                <p:cTn id="397" presetID="10"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750"/>
                                        <p:tgtEl>
                                          <p:spTgt spid="62"/>
                                        </p:tgtEl>
                                      </p:cBhvr>
                                    </p:animEffect>
                                  </p:childTnLst>
                                </p:cTn>
                              </p:par>
                            </p:childTnLst>
                          </p:cTn>
                        </p:par>
                        <p:par>
                          <p:cTn id="400" fill="hold">
                            <p:stCondLst>
                              <p:cond delay="88750"/>
                            </p:stCondLst>
                            <p:childTnLst>
                              <p:par>
                                <p:cTn id="401" presetID="10" presetClass="exit" presetSubtype="0" fill="hold" grpId="1" nodeType="afterEffect">
                                  <p:stCondLst>
                                    <p:cond delay="0"/>
                                  </p:stCondLst>
                                  <p:childTnLst>
                                    <p:animEffect transition="out" filter="fade">
                                      <p:cBhvr>
                                        <p:cTn id="402" dur="750"/>
                                        <p:tgtEl>
                                          <p:spTgt spid="62"/>
                                        </p:tgtEl>
                                      </p:cBhvr>
                                    </p:animEffect>
                                    <p:set>
                                      <p:cBhvr>
                                        <p:cTn id="403" dur="1" fill="hold">
                                          <p:stCondLst>
                                            <p:cond delay="749"/>
                                          </p:stCondLst>
                                        </p:cTn>
                                        <p:tgtEl>
                                          <p:spTgt spid="62"/>
                                        </p:tgtEl>
                                        <p:attrNameLst>
                                          <p:attrName>style.visibility</p:attrName>
                                        </p:attrNameLst>
                                      </p:cBhvr>
                                      <p:to>
                                        <p:strVal val="hidden"/>
                                      </p:to>
                                    </p:set>
                                  </p:childTnLst>
                                </p:cTn>
                              </p:par>
                            </p:childTnLst>
                          </p:cTn>
                        </p:par>
                        <p:par>
                          <p:cTn id="404" fill="hold">
                            <p:stCondLst>
                              <p:cond delay="89500"/>
                            </p:stCondLst>
                            <p:childTnLst>
                              <p:par>
                                <p:cTn id="405" presetID="10" presetClass="entr" presetSubtype="0" fill="hold" grpId="0" nodeType="afterEffect">
                                  <p:stCondLst>
                                    <p:cond delay="0"/>
                                  </p:stCondLst>
                                  <p:childTnLst>
                                    <p:set>
                                      <p:cBhvr>
                                        <p:cTn id="406" dur="1" fill="hold">
                                          <p:stCondLst>
                                            <p:cond delay="0"/>
                                          </p:stCondLst>
                                        </p:cTn>
                                        <p:tgtEl>
                                          <p:spTgt spid="58"/>
                                        </p:tgtEl>
                                        <p:attrNameLst>
                                          <p:attrName>style.visibility</p:attrName>
                                        </p:attrNameLst>
                                      </p:cBhvr>
                                      <p:to>
                                        <p:strVal val="visible"/>
                                      </p:to>
                                    </p:set>
                                    <p:animEffect transition="in" filter="fade">
                                      <p:cBhvr>
                                        <p:cTn id="407" dur="750"/>
                                        <p:tgtEl>
                                          <p:spTgt spid="58"/>
                                        </p:tgtEl>
                                      </p:cBhvr>
                                    </p:animEffect>
                                  </p:childTnLst>
                                </p:cTn>
                              </p:par>
                            </p:childTnLst>
                          </p:cTn>
                        </p:par>
                        <p:par>
                          <p:cTn id="408" fill="hold">
                            <p:stCondLst>
                              <p:cond delay="90250"/>
                            </p:stCondLst>
                            <p:childTnLst>
                              <p:par>
                                <p:cTn id="409" presetID="10" presetClass="exit" presetSubtype="0" fill="hold" grpId="1" nodeType="afterEffect">
                                  <p:stCondLst>
                                    <p:cond delay="0"/>
                                  </p:stCondLst>
                                  <p:childTnLst>
                                    <p:animEffect transition="out" filter="fade">
                                      <p:cBhvr>
                                        <p:cTn id="410" dur="750"/>
                                        <p:tgtEl>
                                          <p:spTgt spid="58"/>
                                        </p:tgtEl>
                                      </p:cBhvr>
                                    </p:animEffect>
                                    <p:set>
                                      <p:cBhvr>
                                        <p:cTn id="411" dur="1" fill="hold">
                                          <p:stCondLst>
                                            <p:cond delay="749"/>
                                          </p:stCondLst>
                                        </p:cTn>
                                        <p:tgtEl>
                                          <p:spTgt spid="58"/>
                                        </p:tgtEl>
                                        <p:attrNameLst>
                                          <p:attrName>style.visibility</p:attrName>
                                        </p:attrNameLst>
                                      </p:cBhvr>
                                      <p:to>
                                        <p:strVal val="hidden"/>
                                      </p:to>
                                    </p:set>
                                  </p:childTnLst>
                                </p:cTn>
                              </p:par>
                            </p:childTnLst>
                          </p:cTn>
                        </p:par>
                        <p:par>
                          <p:cTn id="412" fill="hold">
                            <p:stCondLst>
                              <p:cond delay="91000"/>
                            </p:stCondLst>
                            <p:childTnLst>
                              <p:par>
                                <p:cTn id="413" presetID="10" presetClass="entr" presetSubtype="0" fill="hold" grpId="0" nodeType="afterEffect">
                                  <p:stCondLst>
                                    <p:cond delay="0"/>
                                  </p:stCondLst>
                                  <p:childTnLst>
                                    <p:set>
                                      <p:cBhvr>
                                        <p:cTn id="414" dur="1" fill="hold">
                                          <p:stCondLst>
                                            <p:cond delay="0"/>
                                          </p:stCondLst>
                                        </p:cTn>
                                        <p:tgtEl>
                                          <p:spTgt spid="72"/>
                                        </p:tgtEl>
                                        <p:attrNameLst>
                                          <p:attrName>style.visibility</p:attrName>
                                        </p:attrNameLst>
                                      </p:cBhvr>
                                      <p:to>
                                        <p:strVal val="visible"/>
                                      </p:to>
                                    </p:set>
                                    <p:animEffect transition="in" filter="fade">
                                      <p:cBhvr>
                                        <p:cTn id="415" dur="750"/>
                                        <p:tgtEl>
                                          <p:spTgt spid="72"/>
                                        </p:tgtEl>
                                      </p:cBhvr>
                                    </p:animEffect>
                                  </p:childTnLst>
                                </p:cTn>
                              </p:par>
                            </p:childTnLst>
                          </p:cTn>
                        </p:par>
                        <p:par>
                          <p:cTn id="416" fill="hold">
                            <p:stCondLst>
                              <p:cond delay="91750"/>
                            </p:stCondLst>
                            <p:childTnLst>
                              <p:par>
                                <p:cTn id="417" presetID="10" presetClass="exit" presetSubtype="0" fill="hold" grpId="1" nodeType="afterEffect">
                                  <p:stCondLst>
                                    <p:cond delay="0"/>
                                  </p:stCondLst>
                                  <p:childTnLst>
                                    <p:animEffect transition="out" filter="fade">
                                      <p:cBhvr>
                                        <p:cTn id="418" dur="750"/>
                                        <p:tgtEl>
                                          <p:spTgt spid="72"/>
                                        </p:tgtEl>
                                      </p:cBhvr>
                                    </p:animEffect>
                                    <p:set>
                                      <p:cBhvr>
                                        <p:cTn id="419" dur="1" fill="hold">
                                          <p:stCondLst>
                                            <p:cond delay="749"/>
                                          </p:stCondLst>
                                        </p:cTn>
                                        <p:tgtEl>
                                          <p:spTgt spid="72"/>
                                        </p:tgtEl>
                                        <p:attrNameLst>
                                          <p:attrName>style.visibility</p:attrName>
                                        </p:attrNameLst>
                                      </p:cBhvr>
                                      <p:to>
                                        <p:strVal val="hidden"/>
                                      </p:to>
                                    </p:set>
                                  </p:childTnLst>
                                </p:cTn>
                              </p:par>
                            </p:childTnLst>
                          </p:cTn>
                        </p:par>
                        <p:par>
                          <p:cTn id="420" fill="hold">
                            <p:stCondLst>
                              <p:cond delay="92500"/>
                            </p:stCondLst>
                            <p:childTnLst>
                              <p:par>
                                <p:cTn id="421" presetID="10" presetClass="entr" presetSubtype="0" fill="hold" grpId="0" nodeType="afterEffect">
                                  <p:stCondLst>
                                    <p:cond delay="0"/>
                                  </p:stCondLst>
                                  <p:childTnLst>
                                    <p:set>
                                      <p:cBhvr>
                                        <p:cTn id="422" dur="1" fill="hold">
                                          <p:stCondLst>
                                            <p:cond delay="0"/>
                                          </p:stCondLst>
                                        </p:cTn>
                                        <p:tgtEl>
                                          <p:spTgt spid="89"/>
                                        </p:tgtEl>
                                        <p:attrNameLst>
                                          <p:attrName>style.visibility</p:attrName>
                                        </p:attrNameLst>
                                      </p:cBhvr>
                                      <p:to>
                                        <p:strVal val="visible"/>
                                      </p:to>
                                    </p:set>
                                    <p:animEffect transition="in" filter="fade">
                                      <p:cBhvr>
                                        <p:cTn id="423" dur="750"/>
                                        <p:tgtEl>
                                          <p:spTgt spid="89"/>
                                        </p:tgtEl>
                                      </p:cBhvr>
                                    </p:animEffect>
                                  </p:childTnLst>
                                </p:cTn>
                              </p:par>
                            </p:childTnLst>
                          </p:cTn>
                        </p:par>
                        <p:par>
                          <p:cTn id="424" fill="hold">
                            <p:stCondLst>
                              <p:cond delay="93250"/>
                            </p:stCondLst>
                            <p:childTnLst>
                              <p:par>
                                <p:cTn id="425" presetID="10" presetClass="exit" presetSubtype="0" fill="hold" grpId="1" nodeType="afterEffect">
                                  <p:stCondLst>
                                    <p:cond delay="0"/>
                                  </p:stCondLst>
                                  <p:childTnLst>
                                    <p:animEffect transition="out" filter="fade">
                                      <p:cBhvr>
                                        <p:cTn id="426" dur="750"/>
                                        <p:tgtEl>
                                          <p:spTgt spid="89"/>
                                        </p:tgtEl>
                                      </p:cBhvr>
                                    </p:animEffect>
                                    <p:set>
                                      <p:cBhvr>
                                        <p:cTn id="427" dur="1" fill="hold">
                                          <p:stCondLst>
                                            <p:cond delay="749"/>
                                          </p:stCondLst>
                                        </p:cTn>
                                        <p:tgtEl>
                                          <p:spTgt spid="89"/>
                                        </p:tgtEl>
                                        <p:attrNameLst>
                                          <p:attrName>style.visibility</p:attrName>
                                        </p:attrNameLst>
                                      </p:cBhvr>
                                      <p:to>
                                        <p:strVal val="hidden"/>
                                      </p:to>
                                    </p:set>
                                  </p:childTnLst>
                                </p:cTn>
                              </p:par>
                            </p:childTnLst>
                          </p:cTn>
                        </p:par>
                        <p:par>
                          <p:cTn id="428" fill="hold">
                            <p:stCondLst>
                              <p:cond delay="94000"/>
                            </p:stCondLst>
                            <p:childTnLst>
                              <p:par>
                                <p:cTn id="429" presetID="10" presetClass="entr" presetSubtype="0" fill="hold" grpId="0" nodeType="afterEffect">
                                  <p:stCondLst>
                                    <p:cond delay="0"/>
                                  </p:stCondLst>
                                  <p:childTnLst>
                                    <p:set>
                                      <p:cBhvr>
                                        <p:cTn id="430" dur="1" fill="hold">
                                          <p:stCondLst>
                                            <p:cond delay="0"/>
                                          </p:stCondLst>
                                        </p:cTn>
                                        <p:tgtEl>
                                          <p:spTgt spid="55"/>
                                        </p:tgtEl>
                                        <p:attrNameLst>
                                          <p:attrName>style.visibility</p:attrName>
                                        </p:attrNameLst>
                                      </p:cBhvr>
                                      <p:to>
                                        <p:strVal val="visible"/>
                                      </p:to>
                                    </p:set>
                                    <p:animEffect transition="in" filter="fade">
                                      <p:cBhvr>
                                        <p:cTn id="431" dur="750"/>
                                        <p:tgtEl>
                                          <p:spTgt spid="55"/>
                                        </p:tgtEl>
                                      </p:cBhvr>
                                    </p:animEffect>
                                  </p:childTnLst>
                                </p:cTn>
                              </p:par>
                            </p:childTnLst>
                          </p:cTn>
                        </p:par>
                        <p:par>
                          <p:cTn id="432" fill="hold">
                            <p:stCondLst>
                              <p:cond delay="94750"/>
                            </p:stCondLst>
                            <p:childTnLst>
                              <p:par>
                                <p:cTn id="433" presetID="10" presetClass="exit" presetSubtype="0" fill="hold" grpId="1" nodeType="afterEffect">
                                  <p:stCondLst>
                                    <p:cond delay="0"/>
                                  </p:stCondLst>
                                  <p:childTnLst>
                                    <p:animEffect transition="out" filter="fade">
                                      <p:cBhvr>
                                        <p:cTn id="434" dur="750"/>
                                        <p:tgtEl>
                                          <p:spTgt spid="55"/>
                                        </p:tgtEl>
                                      </p:cBhvr>
                                    </p:animEffect>
                                    <p:set>
                                      <p:cBhvr>
                                        <p:cTn id="435" dur="1" fill="hold">
                                          <p:stCondLst>
                                            <p:cond delay="749"/>
                                          </p:stCondLst>
                                        </p:cTn>
                                        <p:tgtEl>
                                          <p:spTgt spid="55"/>
                                        </p:tgtEl>
                                        <p:attrNameLst>
                                          <p:attrName>style.visibility</p:attrName>
                                        </p:attrNameLst>
                                      </p:cBhvr>
                                      <p:to>
                                        <p:strVal val="hidden"/>
                                      </p:to>
                                    </p:set>
                                  </p:childTnLst>
                                </p:cTn>
                              </p:par>
                            </p:childTnLst>
                          </p:cTn>
                        </p:par>
                        <p:par>
                          <p:cTn id="436" fill="hold">
                            <p:stCondLst>
                              <p:cond delay="95500"/>
                            </p:stCondLst>
                            <p:childTnLst>
                              <p:par>
                                <p:cTn id="437" presetID="10" presetClass="entr" presetSubtype="0" fill="hold" grpId="0" nodeType="afterEffect">
                                  <p:stCondLst>
                                    <p:cond delay="0"/>
                                  </p:stCondLst>
                                  <p:childTnLst>
                                    <p:set>
                                      <p:cBhvr>
                                        <p:cTn id="438" dur="1" fill="hold">
                                          <p:stCondLst>
                                            <p:cond delay="0"/>
                                          </p:stCondLst>
                                        </p:cTn>
                                        <p:tgtEl>
                                          <p:spTgt spid="69"/>
                                        </p:tgtEl>
                                        <p:attrNameLst>
                                          <p:attrName>style.visibility</p:attrName>
                                        </p:attrNameLst>
                                      </p:cBhvr>
                                      <p:to>
                                        <p:strVal val="visible"/>
                                      </p:to>
                                    </p:set>
                                    <p:animEffect transition="in" filter="fade">
                                      <p:cBhvr>
                                        <p:cTn id="439" dur="750"/>
                                        <p:tgtEl>
                                          <p:spTgt spid="69"/>
                                        </p:tgtEl>
                                      </p:cBhvr>
                                    </p:animEffect>
                                  </p:childTnLst>
                                </p:cTn>
                              </p:par>
                            </p:childTnLst>
                          </p:cTn>
                        </p:par>
                        <p:par>
                          <p:cTn id="440" fill="hold">
                            <p:stCondLst>
                              <p:cond delay="96250"/>
                            </p:stCondLst>
                            <p:childTnLst>
                              <p:par>
                                <p:cTn id="441" presetID="10" presetClass="exit" presetSubtype="0" fill="hold" grpId="1" nodeType="afterEffect">
                                  <p:stCondLst>
                                    <p:cond delay="0"/>
                                  </p:stCondLst>
                                  <p:childTnLst>
                                    <p:animEffect transition="out" filter="fade">
                                      <p:cBhvr>
                                        <p:cTn id="442" dur="750"/>
                                        <p:tgtEl>
                                          <p:spTgt spid="69"/>
                                        </p:tgtEl>
                                      </p:cBhvr>
                                    </p:animEffect>
                                    <p:set>
                                      <p:cBhvr>
                                        <p:cTn id="443" dur="1" fill="hold">
                                          <p:stCondLst>
                                            <p:cond delay="749"/>
                                          </p:stCondLst>
                                        </p:cTn>
                                        <p:tgtEl>
                                          <p:spTgt spid="69"/>
                                        </p:tgtEl>
                                        <p:attrNameLst>
                                          <p:attrName>style.visibility</p:attrName>
                                        </p:attrNameLst>
                                      </p:cBhvr>
                                      <p:to>
                                        <p:strVal val="hidden"/>
                                      </p:to>
                                    </p:set>
                                  </p:childTnLst>
                                </p:cTn>
                              </p:par>
                            </p:childTnLst>
                          </p:cTn>
                        </p:par>
                        <p:par>
                          <p:cTn id="444" fill="hold">
                            <p:stCondLst>
                              <p:cond delay="97000"/>
                            </p:stCondLst>
                            <p:childTnLst>
                              <p:par>
                                <p:cTn id="445" presetID="10" presetClass="entr" presetSubtype="0" fill="hold" grpId="0" nodeType="afterEffect">
                                  <p:stCondLst>
                                    <p:cond delay="0"/>
                                  </p:stCondLst>
                                  <p:childTnLst>
                                    <p:set>
                                      <p:cBhvr>
                                        <p:cTn id="446" dur="1" fill="hold">
                                          <p:stCondLst>
                                            <p:cond delay="0"/>
                                          </p:stCondLst>
                                        </p:cTn>
                                        <p:tgtEl>
                                          <p:spTgt spid="59"/>
                                        </p:tgtEl>
                                        <p:attrNameLst>
                                          <p:attrName>style.visibility</p:attrName>
                                        </p:attrNameLst>
                                      </p:cBhvr>
                                      <p:to>
                                        <p:strVal val="visible"/>
                                      </p:to>
                                    </p:set>
                                    <p:animEffect transition="in" filter="fade">
                                      <p:cBhvr>
                                        <p:cTn id="447" dur="750"/>
                                        <p:tgtEl>
                                          <p:spTgt spid="59"/>
                                        </p:tgtEl>
                                      </p:cBhvr>
                                    </p:animEffect>
                                  </p:childTnLst>
                                </p:cTn>
                              </p:par>
                            </p:childTnLst>
                          </p:cTn>
                        </p:par>
                        <p:par>
                          <p:cTn id="448" fill="hold">
                            <p:stCondLst>
                              <p:cond delay="97750"/>
                            </p:stCondLst>
                            <p:childTnLst>
                              <p:par>
                                <p:cTn id="449" presetID="10" presetClass="exit" presetSubtype="0" fill="hold" grpId="1" nodeType="afterEffect">
                                  <p:stCondLst>
                                    <p:cond delay="0"/>
                                  </p:stCondLst>
                                  <p:childTnLst>
                                    <p:animEffect transition="out" filter="fade">
                                      <p:cBhvr>
                                        <p:cTn id="450" dur="750"/>
                                        <p:tgtEl>
                                          <p:spTgt spid="59"/>
                                        </p:tgtEl>
                                      </p:cBhvr>
                                    </p:animEffect>
                                    <p:set>
                                      <p:cBhvr>
                                        <p:cTn id="451" dur="1" fill="hold">
                                          <p:stCondLst>
                                            <p:cond delay="749"/>
                                          </p:stCondLst>
                                        </p:cTn>
                                        <p:tgtEl>
                                          <p:spTgt spid="59"/>
                                        </p:tgtEl>
                                        <p:attrNameLst>
                                          <p:attrName>style.visibility</p:attrName>
                                        </p:attrNameLst>
                                      </p:cBhvr>
                                      <p:to>
                                        <p:strVal val="hidden"/>
                                      </p:to>
                                    </p:set>
                                  </p:childTnLst>
                                </p:cTn>
                              </p:par>
                            </p:childTnLst>
                          </p:cTn>
                        </p:par>
                        <p:par>
                          <p:cTn id="452" fill="hold">
                            <p:stCondLst>
                              <p:cond delay="98500"/>
                            </p:stCondLst>
                            <p:childTnLst>
                              <p:par>
                                <p:cTn id="453" presetID="10" presetClass="entr" presetSubtype="0" fill="hold" grpId="0" nodeType="afterEffect">
                                  <p:stCondLst>
                                    <p:cond delay="0"/>
                                  </p:stCondLst>
                                  <p:childTnLst>
                                    <p:set>
                                      <p:cBhvr>
                                        <p:cTn id="454" dur="1" fill="hold">
                                          <p:stCondLst>
                                            <p:cond delay="0"/>
                                          </p:stCondLst>
                                        </p:cTn>
                                        <p:tgtEl>
                                          <p:spTgt spid="57"/>
                                        </p:tgtEl>
                                        <p:attrNameLst>
                                          <p:attrName>style.visibility</p:attrName>
                                        </p:attrNameLst>
                                      </p:cBhvr>
                                      <p:to>
                                        <p:strVal val="visible"/>
                                      </p:to>
                                    </p:set>
                                    <p:animEffect transition="in" filter="fade">
                                      <p:cBhvr>
                                        <p:cTn id="455" dur="750"/>
                                        <p:tgtEl>
                                          <p:spTgt spid="57"/>
                                        </p:tgtEl>
                                      </p:cBhvr>
                                    </p:animEffect>
                                  </p:childTnLst>
                                </p:cTn>
                              </p:par>
                            </p:childTnLst>
                          </p:cTn>
                        </p:par>
                        <p:par>
                          <p:cTn id="456" fill="hold">
                            <p:stCondLst>
                              <p:cond delay="99250"/>
                            </p:stCondLst>
                            <p:childTnLst>
                              <p:par>
                                <p:cTn id="457" presetID="10" presetClass="exit" presetSubtype="0" fill="hold" grpId="1" nodeType="afterEffect">
                                  <p:stCondLst>
                                    <p:cond delay="0"/>
                                  </p:stCondLst>
                                  <p:childTnLst>
                                    <p:animEffect transition="out" filter="fade">
                                      <p:cBhvr>
                                        <p:cTn id="458" dur="750"/>
                                        <p:tgtEl>
                                          <p:spTgt spid="57"/>
                                        </p:tgtEl>
                                      </p:cBhvr>
                                    </p:animEffect>
                                    <p:set>
                                      <p:cBhvr>
                                        <p:cTn id="459" dur="1" fill="hold">
                                          <p:stCondLst>
                                            <p:cond delay="749"/>
                                          </p:stCondLst>
                                        </p:cTn>
                                        <p:tgtEl>
                                          <p:spTgt spid="57"/>
                                        </p:tgtEl>
                                        <p:attrNameLst>
                                          <p:attrName>style.visibility</p:attrName>
                                        </p:attrNameLst>
                                      </p:cBhvr>
                                      <p:to>
                                        <p:strVal val="hidden"/>
                                      </p:to>
                                    </p:set>
                                  </p:childTnLst>
                                </p:cTn>
                              </p:par>
                            </p:childTnLst>
                          </p:cTn>
                        </p:par>
                        <p:par>
                          <p:cTn id="460" fill="hold">
                            <p:stCondLst>
                              <p:cond delay="100000"/>
                            </p:stCondLst>
                            <p:childTnLst>
                              <p:par>
                                <p:cTn id="461" presetID="10" presetClass="entr" presetSubtype="0" fill="hold" grpId="0" nodeType="afterEffect">
                                  <p:stCondLst>
                                    <p:cond delay="0"/>
                                  </p:stCondLst>
                                  <p:childTnLst>
                                    <p:set>
                                      <p:cBhvr>
                                        <p:cTn id="462" dur="1" fill="hold">
                                          <p:stCondLst>
                                            <p:cond delay="0"/>
                                          </p:stCondLst>
                                        </p:cTn>
                                        <p:tgtEl>
                                          <p:spTgt spid="60"/>
                                        </p:tgtEl>
                                        <p:attrNameLst>
                                          <p:attrName>style.visibility</p:attrName>
                                        </p:attrNameLst>
                                      </p:cBhvr>
                                      <p:to>
                                        <p:strVal val="visible"/>
                                      </p:to>
                                    </p:set>
                                    <p:animEffect transition="in" filter="fade">
                                      <p:cBhvr>
                                        <p:cTn id="463" dur="750"/>
                                        <p:tgtEl>
                                          <p:spTgt spid="60"/>
                                        </p:tgtEl>
                                      </p:cBhvr>
                                    </p:animEffect>
                                  </p:childTnLst>
                                </p:cTn>
                              </p:par>
                            </p:childTnLst>
                          </p:cTn>
                        </p:par>
                        <p:par>
                          <p:cTn id="464" fill="hold">
                            <p:stCondLst>
                              <p:cond delay="100750"/>
                            </p:stCondLst>
                            <p:childTnLst>
                              <p:par>
                                <p:cTn id="465" presetID="10" presetClass="exit" presetSubtype="0" fill="hold" grpId="1" nodeType="afterEffect">
                                  <p:stCondLst>
                                    <p:cond delay="0"/>
                                  </p:stCondLst>
                                  <p:childTnLst>
                                    <p:animEffect transition="out" filter="fade">
                                      <p:cBhvr>
                                        <p:cTn id="466" dur="750"/>
                                        <p:tgtEl>
                                          <p:spTgt spid="60"/>
                                        </p:tgtEl>
                                      </p:cBhvr>
                                    </p:animEffect>
                                    <p:set>
                                      <p:cBhvr>
                                        <p:cTn id="467" dur="1" fill="hold">
                                          <p:stCondLst>
                                            <p:cond delay="749"/>
                                          </p:stCondLst>
                                        </p:cTn>
                                        <p:tgtEl>
                                          <p:spTgt spid="60"/>
                                        </p:tgtEl>
                                        <p:attrNameLst>
                                          <p:attrName>style.visibility</p:attrName>
                                        </p:attrNameLst>
                                      </p:cBhvr>
                                      <p:to>
                                        <p:strVal val="hidden"/>
                                      </p:to>
                                    </p:set>
                                  </p:childTnLst>
                                </p:cTn>
                              </p:par>
                            </p:childTnLst>
                          </p:cTn>
                        </p:par>
                        <p:par>
                          <p:cTn id="468" fill="hold">
                            <p:stCondLst>
                              <p:cond delay="101500"/>
                            </p:stCondLst>
                            <p:childTnLst>
                              <p:par>
                                <p:cTn id="469" presetID="10" presetClass="entr" presetSubtype="0" fill="hold" grpId="0" nodeType="afterEffect">
                                  <p:stCondLst>
                                    <p:cond delay="0"/>
                                  </p:stCondLst>
                                  <p:childTnLst>
                                    <p:set>
                                      <p:cBhvr>
                                        <p:cTn id="470" dur="1" fill="hold">
                                          <p:stCondLst>
                                            <p:cond delay="0"/>
                                          </p:stCondLst>
                                        </p:cTn>
                                        <p:tgtEl>
                                          <p:spTgt spid="63"/>
                                        </p:tgtEl>
                                        <p:attrNameLst>
                                          <p:attrName>style.visibility</p:attrName>
                                        </p:attrNameLst>
                                      </p:cBhvr>
                                      <p:to>
                                        <p:strVal val="visible"/>
                                      </p:to>
                                    </p:set>
                                    <p:animEffect transition="in" filter="fade">
                                      <p:cBhvr>
                                        <p:cTn id="471" dur="750"/>
                                        <p:tgtEl>
                                          <p:spTgt spid="63"/>
                                        </p:tgtEl>
                                      </p:cBhvr>
                                    </p:animEffect>
                                  </p:childTnLst>
                                </p:cTn>
                              </p:par>
                            </p:childTnLst>
                          </p:cTn>
                        </p:par>
                        <p:par>
                          <p:cTn id="472" fill="hold">
                            <p:stCondLst>
                              <p:cond delay="102250"/>
                            </p:stCondLst>
                            <p:childTnLst>
                              <p:par>
                                <p:cTn id="473" presetID="10" presetClass="exit" presetSubtype="0" fill="hold" grpId="1" nodeType="afterEffect">
                                  <p:stCondLst>
                                    <p:cond delay="0"/>
                                  </p:stCondLst>
                                  <p:childTnLst>
                                    <p:animEffect transition="out" filter="fade">
                                      <p:cBhvr>
                                        <p:cTn id="474" dur="750"/>
                                        <p:tgtEl>
                                          <p:spTgt spid="63"/>
                                        </p:tgtEl>
                                      </p:cBhvr>
                                    </p:animEffect>
                                    <p:set>
                                      <p:cBhvr>
                                        <p:cTn id="475" dur="1" fill="hold">
                                          <p:stCondLst>
                                            <p:cond delay="749"/>
                                          </p:stCondLst>
                                        </p:cTn>
                                        <p:tgtEl>
                                          <p:spTgt spid="63"/>
                                        </p:tgtEl>
                                        <p:attrNameLst>
                                          <p:attrName>style.visibility</p:attrName>
                                        </p:attrNameLst>
                                      </p:cBhvr>
                                      <p:to>
                                        <p:strVal val="hidden"/>
                                      </p:to>
                                    </p:set>
                                  </p:childTnLst>
                                </p:cTn>
                              </p:par>
                            </p:childTnLst>
                          </p:cTn>
                        </p:par>
                        <p:par>
                          <p:cTn id="476" fill="hold">
                            <p:stCondLst>
                              <p:cond delay="103000"/>
                            </p:stCondLst>
                            <p:childTnLst>
                              <p:par>
                                <p:cTn id="477" presetID="10" presetClass="entr" presetSubtype="0" fill="hold" grpId="0" nodeType="afterEffect">
                                  <p:stCondLst>
                                    <p:cond delay="0"/>
                                  </p:stCondLst>
                                  <p:childTnLst>
                                    <p:set>
                                      <p:cBhvr>
                                        <p:cTn id="478" dur="1" fill="hold">
                                          <p:stCondLst>
                                            <p:cond delay="0"/>
                                          </p:stCondLst>
                                        </p:cTn>
                                        <p:tgtEl>
                                          <p:spTgt spid="75"/>
                                        </p:tgtEl>
                                        <p:attrNameLst>
                                          <p:attrName>style.visibility</p:attrName>
                                        </p:attrNameLst>
                                      </p:cBhvr>
                                      <p:to>
                                        <p:strVal val="visible"/>
                                      </p:to>
                                    </p:set>
                                    <p:animEffect transition="in" filter="fade">
                                      <p:cBhvr>
                                        <p:cTn id="479" dur="750"/>
                                        <p:tgtEl>
                                          <p:spTgt spid="75"/>
                                        </p:tgtEl>
                                      </p:cBhvr>
                                    </p:animEffect>
                                  </p:childTnLst>
                                </p:cTn>
                              </p:par>
                            </p:childTnLst>
                          </p:cTn>
                        </p:par>
                        <p:par>
                          <p:cTn id="480" fill="hold">
                            <p:stCondLst>
                              <p:cond delay="103750"/>
                            </p:stCondLst>
                            <p:childTnLst>
                              <p:par>
                                <p:cTn id="481" presetID="10" presetClass="exit" presetSubtype="0" fill="hold" grpId="1" nodeType="afterEffect">
                                  <p:stCondLst>
                                    <p:cond delay="0"/>
                                  </p:stCondLst>
                                  <p:childTnLst>
                                    <p:animEffect transition="out" filter="fade">
                                      <p:cBhvr>
                                        <p:cTn id="482" dur="750"/>
                                        <p:tgtEl>
                                          <p:spTgt spid="75"/>
                                        </p:tgtEl>
                                      </p:cBhvr>
                                    </p:animEffect>
                                    <p:set>
                                      <p:cBhvr>
                                        <p:cTn id="483" dur="1" fill="hold">
                                          <p:stCondLst>
                                            <p:cond delay="749"/>
                                          </p:stCondLst>
                                        </p:cTn>
                                        <p:tgtEl>
                                          <p:spTgt spid="75"/>
                                        </p:tgtEl>
                                        <p:attrNameLst>
                                          <p:attrName>style.visibility</p:attrName>
                                        </p:attrNameLst>
                                      </p:cBhvr>
                                      <p:to>
                                        <p:strVal val="hidden"/>
                                      </p:to>
                                    </p:set>
                                  </p:childTnLst>
                                </p:cTn>
                              </p:par>
                            </p:childTnLst>
                          </p:cTn>
                        </p:par>
                        <p:par>
                          <p:cTn id="484" fill="hold">
                            <p:stCondLst>
                              <p:cond delay="104500"/>
                            </p:stCondLst>
                            <p:childTnLst>
                              <p:par>
                                <p:cTn id="485" presetID="10" presetClass="entr" presetSubtype="0" fill="hold" grpId="0" nodeType="afterEffect">
                                  <p:stCondLst>
                                    <p:cond delay="0"/>
                                  </p:stCondLst>
                                  <p:childTnLst>
                                    <p:set>
                                      <p:cBhvr>
                                        <p:cTn id="486" dur="1" fill="hold">
                                          <p:stCondLst>
                                            <p:cond delay="0"/>
                                          </p:stCondLst>
                                        </p:cTn>
                                        <p:tgtEl>
                                          <p:spTgt spid="65"/>
                                        </p:tgtEl>
                                        <p:attrNameLst>
                                          <p:attrName>style.visibility</p:attrName>
                                        </p:attrNameLst>
                                      </p:cBhvr>
                                      <p:to>
                                        <p:strVal val="visible"/>
                                      </p:to>
                                    </p:set>
                                    <p:animEffect transition="in" filter="fade">
                                      <p:cBhvr>
                                        <p:cTn id="487" dur="750"/>
                                        <p:tgtEl>
                                          <p:spTgt spid="65"/>
                                        </p:tgtEl>
                                      </p:cBhvr>
                                    </p:animEffect>
                                  </p:childTnLst>
                                </p:cTn>
                              </p:par>
                            </p:childTnLst>
                          </p:cTn>
                        </p:par>
                        <p:par>
                          <p:cTn id="488" fill="hold">
                            <p:stCondLst>
                              <p:cond delay="105250"/>
                            </p:stCondLst>
                            <p:childTnLst>
                              <p:par>
                                <p:cTn id="489" presetID="10" presetClass="exit" presetSubtype="0" fill="hold" grpId="1" nodeType="afterEffect">
                                  <p:stCondLst>
                                    <p:cond delay="0"/>
                                  </p:stCondLst>
                                  <p:childTnLst>
                                    <p:animEffect transition="out" filter="fade">
                                      <p:cBhvr>
                                        <p:cTn id="490" dur="750"/>
                                        <p:tgtEl>
                                          <p:spTgt spid="65"/>
                                        </p:tgtEl>
                                      </p:cBhvr>
                                    </p:animEffect>
                                    <p:set>
                                      <p:cBhvr>
                                        <p:cTn id="491" dur="1" fill="hold">
                                          <p:stCondLst>
                                            <p:cond delay="749"/>
                                          </p:stCondLst>
                                        </p:cTn>
                                        <p:tgtEl>
                                          <p:spTgt spid="65"/>
                                        </p:tgtEl>
                                        <p:attrNameLst>
                                          <p:attrName>style.visibility</p:attrName>
                                        </p:attrNameLst>
                                      </p:cBhvr>
                                      <p:to>
                                        <p:strVal val="hidden"/>
                                      </p:to>
                                    </p:set>
                                  </p:childTnLst>
                                </p:cTn>
                              </p:par>
                            </p:childTnLst>
                          </p:cTn>
                        </p:par>
                        <p:par>
                          <p:cTn id="492" fill="hold">
                            <p:stCondLst>
                              <p:cond delay="106000"/>
                            </p:stCondLst>
                            <p:childTnLst>
                              <p:par>
                                <p:cTn id="493" presetID="10" presetClass="entr" presetSubtype="0" fill="hold" grpId="0" nodeType="afterEffect">
                                  <p:stCondLst>
                                    <p:cond delay="0"/>
                                  </p:stCondLst>
                                  <p:childTnLst>
                                    <p:set>
                                      <p:cBhvr>
                                        <p:cTn id="494" dur="1" fill="hold">
                                          <p:stCondLst>
                                            <p:cond delay="0"/>
                                          </p:stCondLst>
                                        </p:cTn>
                                        <p:tgtEl>
                                          <p:spTgt spid="91"/>
                                        </p:tgtEl>
                                        <p:attrNameLst>
                                          <p:attrName>style.visibility</p:attrName>
                                        </p:attrNameLst>
                                      </p:cBhvr>
                                      <p:to>
                                        <p:strVal val="visible"/>
                                      </p:to>
                                    </p:set>
                                    <p:animEffect transition="in" filter="fade">
                                      <p:cBhvr>
                                        <p:cTn id="495" dur="750"/>
                                        <p:tgtEl>
                                          <p:spTgt spid="91"/>
                                        </p:tgtEl>
                                      </p:cBhvr>
                                    </p:animEffect>
                                  </p:childTnLst>
                                </p:cTn>
                              </p:par>
                            </p:childTnLst>
                          </p:cTn>
                        </p:par>
                        <p:par>
                          <p:cTn id="496" fill="hold">
                            <p:stCondLst>
                              <p:cond delay="106750"/>
                            </p:stCondLst>
                            <p:childTnLst>
                              <p:par>
                                <p:cTn id="497" presetID="10" presetClass="exit" presetSubtype="0" fill="hold" grpId="1" nodeType="afterEffect">
                                  <p:stCondLst>
                                    <p:cond delay="0"/>
                                  </p:stCondLst>
                                  <p:childTnLst>
                                    <p:animEffect transition="out" filter="fade">
                                      <p:cBhvr>
                                        <p:cTn id="498" dur="750"/>
                                        <p:tgtEl>
                                          <p:spTgt spid="91"/>
                                        </p:tgtEl>
                                      </p:cBhvr>
                                    </p:animEffect>
                                    <p:set>
                                      <p:cBhvr>
                                        <p:cTn id="499" dur="1" fill="hold">
                                          <p:stCondLst>
                                            <p:cond delay="749"/>
                                          </p:stCondLst>
                                        </p:cTn>
                                        <p:tgtEl>
                                          <p:spTgt spid="91"/>
                                        </p:tgtEl>
                                        <p:attrNameLst>
                                          <p:attrName>style.visibility</p:attrName>
                                        </p:attrNameLst>
                                      </p:cBhvr>
                                      <p:to>
                                        <p:strVal val="hidden"/>
                                      </p:to>
                                    </p:set>
                                  </p:childTnLst>
                                </p:cTn>
                              </p:par>
                            </p:childTnLst>
                          </p:cTn>
                        </p:par>
                        <p:par>
                          <p:cTn id="500" fill="hold">
                            <p:stCondLst>
                              <p:cond delay="107500"/>
                            </p:stCondLst>
                            <p:childTnLst>
                              <p:par>
                                <p:cTn id="501" presetID="10" presetClass="entr" presetSubtype="0" fill="hold" grpId="0" nodeType="afterEffect">
                                  <p:stCondLst>
                                    <p:cond delay="0"/>
                                  </p:stCondLst>
                                  <p:childTnLst>
                                    <p:set>
                                      <p:cBhvr>
                                        <p:cTn id="502" dur="1" fill="hold">
                                          <p:stCondLst>
                                            <p:cond delay="0"/>
                                          </p:stCondLst>
                                        </p:cTn>
                                        <p:tgtEl>
                                          <p:spTgt spid="74"/>
                                        </p:tgtEl>
                                        <p:attrNameLst>
                                          <p:attrName>style.visibility</p:attrName>
                                        </p:attrNameLst>
                                      </p:cBhvr>
                                      <p:to>
                                        <p:strVal val="visible"/>
                                      </p:to>
                                    </p:set>
                                    <p:animEffect transition="in" filter="fade">
                                      <p:cBhvr>
                                        <p:cTn id="503" dur="750"/>
                                        <p:tgtEl>
                                          <p:spTgt spid="74"/>
                                        </p:tgtEl>
                                      </p:cBhvr>
                                    </p:animEffect>
                                  </p:childTnLst>
                                </p:cTn>
                              </p:par>
                            </p:childTnLst>
                          </p:cTn>
                        </p:par>
                        <p:par>
                          <p:cTn id="504" fill="hold">
                            <p:stCondLst>
                              <p:cond delay="108250"/>
                            </p:stCondLst>
                            <p:childTnLst>
                              <p:par>
                                <p:cTn id="505" presetID="10" presetClass="exit" presetSubtype="0" fill="hold" grpId="1" nodeType="afterEffect">
                                  <p:stCondLst>
                                    <p:cond delay="0"/>
                                  </p:stCondLst>
                                  <p:childTnLst>
                                    <p:animEffect transition="out" filter="fade">
                                      <p:cBhvr>
                                        <p:cTn id="506" dur="750"/>
                                        <p:tgtEl>
                                          <p:spTgt spid="74"/>
                                        </p:tgtEl>
                                      </p:cBhvr>
                                    </p:animEffect>
                                    <p:set>
                                      <p:cBhvr>
                                        <p:cTn id="507" dur="1" fill="hold">
                                          <p:stCondLst>
                                            <p:cond delay="749"/>
                                          </p:stCondLst>
                                        </p:cTn>
                                        <p:tgtEl>
                                          <p:spTgt spid="74"/>
                                        </p:tgtEl>
                                        <p:attrNameLst>
                                          <p:attrName>style.visibility</p:attrName>
                                        </p:attrNameLst>
                                      </p:cBhvr>
                                      <p:to>
                                        <p:strVal val="hidden"/>
                                      </p:to>
                                    </p:set>
                                  </p:childTnLst>
                                </p:cTn>
                              </p:par>
                            </p:childTnLst>
                          </p:cTn>
                        </p:par>
                        <p:par>
                          <p:cTn id="508" fill="hold">
                            <p:stCondLst>
                              <p:cond delay="109000"/>
                            </p:stCondLst>
                            <p:childTnLst>
                              <p:par>
                                <p:cTn id="509" presetID="10" presetClass="entr" presetSubtype="0" fill="hold" grpId="0" nodeType="afterEffect">
                                  <p:stCondLst>
                                    <p:cond delay="0"/>
                                  </p:stCondLst>
                                  <p:childTnLst>
                                    <p:set>
                                      <p:cBhvr>
                                        <p:cTn id="510" dur="1" fill="hold">
                                          <p:stCondLst>
                                            <p:cond delay="0"/>
                                          </p:stCondLst>
                                        </p:cTn>
                                        <p:tgtEl>
                                          <p:spTgt spid="67"/>
                                        </p:tgtEl>
                                        <p:attrNameLst>
                                          <p:attrName>style.visibility</p:attrName>
                                        </p:attrNameLst>
                                      </p:cBhvr>
                                      <p:to>
                                        <p:strVal val="visible"/>
                                      </p:to>
                                    </p:set>
                                    <p:animEffect transition="in" filter="fade">
                                      <p:cBhvr>
                                        <p:cTn id="511" dur="750"/>
                                        <p:tgtEl>
                                          <p:spTgt spid="67"/>
                                        </p:tgtEl>
                                      </p:cBhvr>
                                    </p:animEffect>
                                  </p:childTnLst>
                                </p:cTn>
                              </p:par>
                            </p:childTnLst>
                          </p:cTn>
                        </p:par>
                        <p:par>
                          <p:cTn id="512" fill="hold">
                            <p:stCondLst>
                              <p:cond delay="109750"/>
                            </p:stCondLst>
                            <p:childTnLst>
                              <p:par>
                                <p:cTn id="513" presetID="10" presetClass="exit" presetSubtype="0" fill="hold" grpId="1" nodeType="afterEffect">
                                  <p:stCondLst>
                                    <p:cond delay="0"/>
                                  </p:stCondLst>
                                  <p:childTnLst>
                                    <p:animEffect transition="out" filter="fade">
                                      <p:cBhvr>
                                        <p:cTn id="514" dur="750"/>
                                        <p:tgtEl>
                                          <p:spTgt spid="67"/>
                                        </p:tgtEl>
                                      </p:cBhvr>
                                    </p:animEffect>
                                    <p:set>
                                      <p:cBhvr>
                                        <p:cTn id="515" dur="1" fill="hold">
                                          <p:stCondLst>
                                            <p:cond delay="749"/>
                                          </p:stCondLst>
                                        </p:cTn>
                                        <p:tgtEl>
                                          <p:spTgt spid="67"/>
                                        </p:tgtEl>
                                        <p:attrNameLst>
                                          <p:attrName>style.visibility</p:attrName>
                                        </p:attrNameLst>
                                      </p:cBhvr>
                                      <p:to>
                                        <p:strVal val="hidden"/>
                                      </p:to>
                                    </p:set>
                                  </p:childTnLst>
                                </p:cTn>
                              </p:par>
                            </p:childTnLst>
                          </p:cTn>
                        </p:par>
                        <p:par>
                          <p:cTn id="516" fill="hold">
                            <p:stCondLst>
                              <p:cond delay="110500"/>
                            </p:stCondLst>
                            <p:childTnLst>
                              <p:par>
                                <p:cTn id="517" presetID="10" presetClass="entr" presetSubtype="0" fill="hold" grpId="0" nodeType="afterEffect">
                                  <p:stCondLst>
                                    <p:cond delay="0"/>
                                  </p:stCondLst>
                                  <p:childTnLst>
                                    <p:set>
                                      <p:cBhvr>
                                        <p:cTn id="518" dur="1" fill="hold">
                                          <p:stCondLst>
                                            <p:cond delay="0"/>
                                          </p:stCondLst>
                                        </p:cTn>
                                        <p:tgtEl>
                                          <p:spTgt spid="56"/>
                                        </p:tgtEl>
                                        <p:attrNameLst>
                                          <p:attrName>style.visibility</p:attrName>
                                        </p:attrNameLst>
                                      </p:cBhvr>
                                      <p:to>
                                        <p:strVal val="visible"/>
                                      </p:to>
                                    </p:set>
                                    <p:animEffect transition="in" filter="fade">
                                      <p:cBhvr>
                                        <p:cTn id="519" dur="750"/>
                                        <p:tgtEl>
                                          <p:spTgt spid="56"/>
                                        </p:tgtEl>
                                      </p:cBhvr>
                                    </p:animEffect>
                                  </p:childTnLst>
                                </p:cTn>
                              </p:par>
                            </p:childTnLst>
                          </p:cTn>
                        </p:par>
                        <p:par>
                          <p:cTn id="520" fill="hold">
                            <p:stCondLst>
                              <p:cond delay="111250"/>
                            </p:stCondLst>
                            <p:childTnLst>
                              <p:par>
                                <p:cTn id="521" presetID="10" presetClass="exit" presetSubtype="0" fill="hold" grpId="1" nodeType="afterEffect">
                                  <p:stCondLst>
                                    <p:cond delay="0"/>
                                  </p:stCondLst>
                                  <p:childTnLst>
                                    <p:animEffect transition="out" filter="fade">
                                      <p:cBhvr>
                                        <p:cTn id="522" dur="750"/>
                                        <p:tgtEl>
                                          <p:spTgt spid="56"/>
                                        </p:tgtEl>
                                      </p:cBhvr>
                                    </p:animEffect>
                                    <p:set>
                                      <p:cBhvr>
                                        <p:cTn id="523" dur="1" fill="hold">
                                          <p:stCondLst>
                                            <p:cond delay="749"/>
                                          </p:stCondLst>
                                        </p:cTn>
                                        <p:tgtEl>
                                          <p:spTgt spid="56"/>
                                        </p:tgtEl>
                                        <p:attrNameLst>
                                          <p:attrName>style.visibility</p:attrName>
                                        </p:attrNameLst>
                                      </p:cBhvr>
                                      <p:to>
                                        <p:strVal val="hidden"/>
                                      </p:to>
                                    </p:set>
                                  </p:childTnLst>
                                </p:cTn>
                              </p:par>
                            </p:childTnLst>
                          </p:cTn>
                        </p:par>
                        <p:par>
                          <p:cTn id="524" fill="hold">
                            <p:stCondLst>
                              <p:cond delay="112000"/>
                            </p:stCondLst>
                            <p:childTnLst>
                              <p:par>
                                <p:cTn id="525" presetID="10" presetClass="entr" presetSubtype="0" fill="hold" grpId="0" nodeType="afterEffect">
                                  <p:stCondLst>
                                    <p:cond delay="0"/>
                                  </p:stCondLst>
                                  <p:childTnLst>
                                    <p:set>
                                      <p:cBhvr>
                                        <p:cTn id="526" dur="1" fill="hold">
                                          <p:stCondLst>
                                            <p:cond delay="0"/>
                                          </p:stCondLst>
                                        </p:cTn>
                                        <p:tgtEl>
                                          <p:spTgt spid="76"/>
                                        </p:tgtEl>
                                        <p:attrNameLst>
                                          <p:attrName>style.visibility</p:attrName>
                                        </p:attrNameLst>
                                      </p:cBhvr>
                                      <p:to>
                                        <p:strVal val="visible"/>
                                      </p:to>
                                    </p:set>
                                    <p:animEffect transition="in" filter="fade">
                                      <p:cBhvr>
                                        <p:cTn id="527" dur="750"/>
                                        <p:tgtEl>
                                          <p:spTgt spid="76"/>
                                        </p:tgtEl>
                                      </p:cBhvr>
                                    </p:animEffect>
                                  </p:childTnLst>
                                </p:cTn>
                              </p:par>
                            </p:childTnLst>
                          </p:cTn>
                        </p:par>
                        <p:par>
                          <p:cTn id="528" fill="hold">
                            <p:stCondLst>
                              <p:cond delay="112750"/>
                            </p:stCondLst>
                            <p:childTnLst>
                              <p:par>
                                <p:cTn id="529" presetID="10" presetClass="exit" presetSubtype="0" fill="hold" grpId="1" nodeType="afterEffect">
                                  <p:stCondLst>
                                    <p:cond delay="0"/>
                                  </p:stCondLst>
                                  <p:childTnLst>
                                    <p:animEffect transition="out" filter="fade">
                                      <p:cBhvr>
                                        <p:cTn id="530" dur="750"/>
                                        <p:tgtEl>
                                          <p:spTgt spid="76"/>
                                        </p:tgtEl>
                                      </p:cBhvr>
                                    </p:animEffect>
                                    <p:set>
                                      <p:cBhvr>
                                        <p:cTn id="531" dur="1" fill="hold">
                                          <p:stCondLst>
                                            <p:cond delay="749"/>
                                          </p:stCondLst>
                                        </p:cTn>
                                        <p:tgtEl>
                                          <p:spTgt spid="76"/>
                                        </p:tgtEl>
                                        <p:attrNameLst>
                                          <p:attrName>style.visibility</p:attrName>
                                        </p:attrNameLst>
                                      </p:cBhvr>
                                      <p:to>
                                        <p:strVal val="hidden"/>
                                      </p:to>
                                    </p:set>
                                  </p:childTnLst>
                                </p:cTn>
                              </p:par>
                            </p:childTnLst>
                          </p:cTn>
                        </p:par>
                        <p:par>
                          <p:cTn id="532" fill="hold">
                            <p:stCondLst>
                              <p:cond delay="113500"/>
                            </p:stCondLst>
                            <p:childTnLst>
                              <p:par>
                                <p:cTn id="533" presetID="10" presetClass="entr" presetSubtype="0" fill="hold" grpId="0" nodeType="afterEffect">
                                  <p:stCondLst>
                                    <p:cond delay="0"/>
                                  </p:stCondLst>
                                  <p:childTnLst>
                                    <p:set>
                                      <p:cBhvr>
                                        <p:cTn id="534" dur="1" fill="hold">
                                          <p:stCondLst>
                                            <p:cond delay="0"/>
                                          </p:stCondLst>
                                        </p:cTn>
                                        <p:tgtEl>
                                          <p:spTgt spid="73"/>
                                        </p:tgtEl>
                                        <p:attrNameLst>
                                          <p:attrName>style.visibility</p:attrName>
                                        </p:attrNameLst>
                                      </p:cBhvr>
                                      <p:to>
                                        <p:strVal val="visible"/>
                                      </p:to>
                                    </p:set>
                                    <p:animEffect transition="in" filter="fade">
                                      <p:cBhvr>
                                        <p:cTn id="535" dur="750"/>
                                        <p:tgtEl>
                                          <p:spTgt spid="73"/>
                                        </p:tgtEl>
                                      </p:cBhvr>
                                    </p:animEffect>
                                  </p:childTnLst>
                                </p:cTn>
                              </p:par>
                            </p:childTnLst>
                          </p:cTn>
                        </p:par>
                        <p:par>
                          <p:cTn id="536" fill="hold">
                            <p:stCondLst>
                              <p:cond delay="114250"/>
                            </p:stCondLst>
                            <p:childTnLst>
                              <p:par>
                                <p:cTn id="537" presetID="10" presetClass="exit" presetSubtype="0" fill="hold" grpId="1" nodeType="afterEffect">
                                  <p:stCondLst>
                                    <p:cond delay="0"/>
                                  </p:stCondLst>
                                  <p:childTnLst>
                                    <p:animEffect transition="out" filter="fade">
                                      <p:cBhvr>
                                        <p:cTn id="538" dur="750"/>
                                        <p:tgtEl>
                                          <p:spTgt spid="73"/>
                                        </p:tgtEl>
                                      </p:cBhvr>
                                    </p:animEffect>
                                    <p:set>
                                      <p:cBhvr>
                                        <p:cTn id="539" dur="1" fill="hold">
                                          <p:stCondLst>
                                            <p:cond delay="749"/>
                                          </p:stCondLst>
                                        </p:cTn>
                                        <p:tgtEl>
                                          <p:spTgt spid="73"/>
                                        </p:tgtEl>
                                        <p:attrNameLst>
                                          <p:attrName>style.visibility</p:attrName>
                                        </p:attrNameLst>
                                      </p:cBhvr>
                                      <p:to>
                                        <p:strVal val="hidden"/>
                                      </p:to>
                                    </p:set>
                                  </p:childTnLst>
                                </p:cTn>
                              </p:par>
                            </p:childTnLst>
                          </p:cTn>
                        </p:par>
                        <p:par>
                          <p:cTn id="540" fill="hold">
                            <p:stCondLst>
                              <p:cond delay="115000"/>
                            </p:stCondLst>
                            <p:childTnLst>
                              <p:par>
                                <p:cTn id="541" presetID="10" presetClass="entr" presetSubtype="0" fill="hold" grpId="0" nodeType="afterEffect">
                                  <p:stCondLst>
                                    <p:cond delay="0"/>
                                  </p:stCondLst>
                                  <p:childTnLst>
                                    <p:set>
                                      <p:cBhvr>
                                        <p:cTn id="542" dur="1" fill="hold">
                                          <p:stCondLst>
                                            <p:cond delay="0"/>
                                          </p:stCondLst>
                                        </p:cTn>
                                        <p:tgtEl>
                                          <p:spTgt spid="68"/>
                                        </p:tgtEl>
                                        <p:attrNameLst>
                                          <p:attrName>style.visibility</p:attrName>
                                        </p:attrNameLst>
                                      </p:cBhvr>
                                      <p:to>
                                        <p:strVal val="visible"/>
                                      </p:to>
                                    </p:set>
                                    <p:animEffect transition="in" filter="fade">
                                      <p:cBhvr>
                                        <p:cTn id="543" dur="750"/>
                                        <p:tgtEl>
                                          <p:spTgt spid="68"/>
                                        </p:tgtEl>
                                      </p:cBhvr>
                                    </p:animEffect>
                                  </p:childTnLst>
                                </p:cTn>
                              </p:par>
                            </p:childTnLst>
                          </p:cTn>
                        </p:par>
                        <p:par>
                          <p:cTn id="544" fill="hold">
                            <p:stCondLst>
                              <p:cond delay="115750"/>
                            </p:stCondLst>
                            <p:childTnLst>
                              <p:par>
                                <p:cTn id="545" presetID="10" presetClass="exit" presetSubtype="0" fill="hold" grpId="1" nodeType="afterEffect">
                                  <p:stCondLst>
                                    <p:cond delay="0"/>
                                  </p:stCondLst>
                                  <p:childTnLst>
                                    <p:animEffect transition="out" filter="fade">
                                      <p:cBhvr>
                                        <p:cTn id="546" dur="750"/>
                                        <p:tgtEl>
                                          <p:spTgt spid="68"/>
                                        </p:tgtEl>
                                      </p:cBhvr>
                                    </p:animEffect>
                                    <p:set>
                                      <p:cBhvr>
                                        <p:cTn id="547" dur="1" fill="hold">
                                          <p:stCondLst>
                                            <p:cond delay="749"/>
                                          </p:stCondLst>
                                        </p:cTn>
                                        <p:tgtEl>
                                          <p:spTgt spid="68"/>
                                        </p:tgtEl>
                                        <p:attrNameLst>
                                          <p:attrName>style.visibility</p:attrName>
                                        </p:attrNameLst>
                                      </p:cBhvr>
                                      <p:to>
                                        <p:strVal val="hidden"/>
                                      </p:to>
                                    </p:set>
                                  </p:childTnLst>
                                </p:cTn>
                              </p:par>
                            </p:childTnLst>
                          </p:cTn>
                        </p:par>
                        <p:par>
                          <p:cTn id="548" fill="hold">
                            <p:stCondLst>
                              <p:cond delay="116500"/>
                            </p:stCondLst>
                            <p:childTnLst>
                              <p:par>
                                <p:cTn id="549" presetID="10" presetClass="entr" presetSubtype="0" fill="hold" grpId="0" nodeType="afterEffect">
                                  <p:stCondLst>
                                    <p:cond delay="0"/>
                                  </p:stCondLst>
                                  <p:childTnLst>
                                    <p:set>
                                      <p:cBhvr>
                                        <p:cTn id="550" dur="1" fill="hold">
                                          <p:stCondLst>
                                            <p:cond delay="0"/>
                                          </p:stCondLst>
                                        </p:cTn>
                                        <p:tgtEl>
                                          <p:spTgt spid="61"/>
                                        </p:tgtEl>
                                        <p:attrNameLst>
                                          <p:attrName>style.visibility</p:attrName>
                                        </p:attrNameLst>
                                      </p:cBhvr>
                                      <p:to>
                                        <p:strVal val="visible"/>
                                      </p:to>
                                    </p:set>
                                    <p:animEffect transition="in" filter="fade">
                                      <p:cBhvr>
                                        <p:cTn id="551" dur="750"/>
                                        <p:tgtEl>
                                          <p:spTgt spid="61"/>
                                        </p:tgtEl>
                                      </p:cBhvr>
                                    </p:animEffect>
                                  </p:childTnLst>
                                </p:cTn>
                              </p:par>
                            </p:childTnLst>
                          </p:cTn>
                        </p:par>
                        <p:par>
                          <p:cTn id="552" fill="hold">
                            <p:stCondLst>
                              <p:cond delay="117250"/>
                            </p:stCondLst>
                            <p:childTnLst>
                              <p:par>
                                <p:cTn id="553" presetID="10" presetClass="exit" presetSubtype="0" fill="hold" grpId="1" nodeType="afterEffect">
                                  <p:stCondLst>
                                    <p:cond delay="0"/>
                                  </p:stCondLst>
                                  <p:childTnLst>
                                    <p:animEffect transition="out" filter="fade">
                                      <p:cBhvr>
                                        <p:cTn id="554" dur="750"/>
                                        <p:tgtEl>
                                          <p:spTgt spid="61"/>
                                        </p:tgtEl>
                                      </p:cBhvr>
                                    </p:animEffect>
                                    <p:set>
                                      <p:cBhvr>
                                        <p:cTn id="555" dur="1" fill="hold">
                                          <p:stCondLst>
                                            <p:cond delay="749"/>
                                          </p:stCondLst>
                                        </p:cTn>
                                        <p:tgtEl>
                                          <p:spTgt spid="61"/>
                                        </p:tgtEl>
                                        <p:attrNameLst>
                                          <p:attrName>style.visibility</p:attrName>
                                        </p:attrNameLst>
                                      </p:cBhvr>
                                      <p:to>
                                        <p:strVal val="hidden"/>
                                      </p:to>
                                    </p:set>
                                  </p:childTnLst>
                                </p:cTn>
                              </p:par>
                            </p:childTnLst>
                          </p:cTn>
                        </p:par>
                        <p:par>
                          <p:cTn id="556" fill="hold">
                            <p:stCondLst>
                              <p:cond delay="118000"/>
                            </p:stCondLst>
                            <p:childTnLst>
                              <p:par>
                                <p:cTn id="557" presetID="10" presetClass="entr" presetSubtype="0" fill="hold" grpId="0" nodeType="afterEffect">
                                  <p:stCondLst>
                                    <p:cond delay="0"/>
                                  </p:stCondLst>
                                  <p:childTnLst>
                                    <p:set>
                                      <p:cBhvr>
                                        <p:cTn id="558" dur="1" fill="hold">
                                          <p:stCondLst>
                                            <p:cond delay="0"/>
                                          </p:stCondLst>
                                        </p:cTn>
                                        <p:tgtEl>
                                          <p:spTgt spid="50"/>
                                        </p:tgtEl>
                                        <p:attrNameLst>
                                          <p:attrName>style.visibility</p:attrName>
                                        </p:attrNameLst>
                                      </p:cBhvr>
                                      <p:to>
                                        <p:strVal val="visible"/>
                                      </p:to>
                                    </p:set>
                                    <p:animEffect transition="in" filter="fade">
                                      <p:cBhvr>
                                        <p:cTn id="559" dur="750"/>
                                        <p:tgtEl>
                                          <p:spTgt spid="50"/>
                                        </p:tgtEl>
                                      </p:cBhvr>
                                    </p:animEffect>
                                  </p:childTnLst>
                                </p:cTn>
                              </p:par>
                            </p:childTnLst>
                          </p:cTn>
                        </p:par>
                        <p:par>
                          <p:cTn id="560" fill="hold">
                            <p:stCondLst>
                              <p:cond delay="118750"/>
                            </p:stCondLst>
                            <p:childTnLst>
                              <p:par>
                                <p:cTn id="561" presetID="10" presetClass="exit" presetSubtype="0" fill="hold" grpId="1" nodeType="afterEffect">
                                  <p:stCondLst>
                                    <p:cond delay="0"/>
                                  </p:stCondLst>
                                  <p:childTnLst>
                                    <p:animEffect transition="out" filter="fade">
                                      <p:cBhvr>
                                        <p:cTn id="562" dur="750"/>
                                        <p:tgtEl>
                                          <p:spTgt spid="50"/>
                                        </p:tgtEl>
                                      </p:cBhvr>
                                    </p:animEffect>
                                    <p:set>
                                      <p:cBhvr>
                                        <p:cTn id="563" dur="1" fill="hold">
                                          <p:stCondLst>
                                            <p:cond delay="749"/>
                                          </p:stCondLst>
                                        </p:cTn>
                                        <p:tgtEl>
                                          <p:spTgt spid="50"/>
                                        </p:tgtEl>
                                        <p:attrNameLst>
                                          <p:attrName>style.visibility</p:attrName>
                                        </p:attrNameLst>
                                      </p:cBhvr>
                                      <p:to>
                                        <p:strVal val="hidden"/>
                                      </p:to>
                                    </p:set>
                                  </p:childTnLst>
                                </p:cTn>
                              </p:par>
                            </p:childTnLst>
                          </p:cTn>
                        </p:par>
                        <p:par>
                          <p:cTn id="564" fill="hold">
                            <p:stCondLst>
                              <p:cond delay="119500"/>
                            </p:stCondLst>
                            <p:childTnLst>
                              <p:par>
                                <p:cTn id="565" presetID="10" presetClass="entr" presetSubtype="0" fill="hold" grpId="0" nodeType="afterEffect">
                                  <p:stCondLst>
                                    <p:cond delay="0"/>
                                  </p:stCondLst>
                                  <p:childTnLst>
                                    <p:set>
                                      <p:cBhvr>
                                        <p:cTn id="566" dur="1" fill="hold">
                                          <p:stCondLst>
                                            <p:cond delay="0"/>
                                          </p:stCondLst>
                                        </p:cTn>
                                        <p:tgtEl>
                                          <p:spTgt spid="54"/>
                                        </p:tgtEl>
                                        <p:attrNameLst>
                                          <p:attrName>style.visibility</p:attrName>
                                        </p:attrNameLst>
                                      </p:cBhvr>
                                      <p:to>
                                        <p:strVal val="visible"/>
                                      </p:to>
                                    </p:set>
                                    <p:animEffect transition="in" filter="fade">
                                      <p:cBhvr>
                                        <p:cTn id="567" dur="750"/>
                                        <p:tgtEl>
                                          <p:spTgt spid="54"/>
                                        </p:tgtEl>
                                      </p:cBhvr>
                                    </p:animEffect>
                                  </p:childTnLst>
                                </p:cTn>
                              </p:par>
                            </p:childTnLst>
                          </p:cTn>
                        </p:par>
                        <p:par>
                          <p:cTn id="568" fill="hold">
                            <p:stCondLst>
                              <p:cond delay="120250"/>
                            </p:stCondLst>
                            <p:childTnLst>
                              <p:par>
                                <p:cTn id="569" presetID="10" presetClass="exit" presetSubtype="0" fill="hold" grpId="1" nodeType="afterEffect">
                                  <p:stCondLst>
                                    <p:cond delay="0"/>
                                  </p:stCondLst>
                                  <p:childTnLst>
                                    <p:animEffect transition="out" filter="fade">
                                      <p:cBhvr>
                                        <p:cTn id="570" dur="750"/>
                                        <p:tgtEl>
                                          <p:spTgt spid="54"/>
                                        </p:tgtEl>
                                      </p:cBhvr>
                                    </p:animEffect>
                                    <p:set>
                                      <p:cBhvr>
                                        <p:cTn id="571" dur="1" fill="hold">
                                          <p:stCondLst>
                                            <p:cond delay="749"/>
                                          </p:stCondLst>
                                        </p:cTn>
                                        <p:tgtEl>
                                          <p:spTgt spid="54"/>
                                        </p:tgtEl>
                                        <p:attrNameLst>
                                          <p:attrName>style.visibility</p:attrName>
                                        </p:attrNameLst>
                                      </p:cBhvr>
                                      <p:to>
                                        <p:strVal val="hidden"/>
                                      </p:to>
                                    </p:set>
                                  </p:childTnLst>
                                </p:cTn>
                              </p:par>
                            </p:childTnLst>
                          </p:cTn>
                        </p:par>
                        <p:par>
                          <p:cTn id="572" fill="hold">
                            <p:stCondLst>
                              <p:cond delay="121000"/>
                            </p:stCondLst>
                            <p:childTnLst>
                              <p:par>
                                <p:cTn id="573" presetID="10" presetClass="entr" presetSubtype="0" fill="hold" grpId="0" nodeType="afterEffect">
                                  <p:stCondLst>
                                    <p:cond delay="0"/>
                                  </p:stCondLst>
                                  <p:childTnLst>
                                    <p:set>
                                      <p:cBhvr>
                                        <p:cTn id="574" dur="1" fill="hold">
                                          <p:stCondLst>
                                            <p:cond delay="0"/>
                                          </p:stCondLst>
                                        </p:cTn>
                                        <p:tgtEl>
                                          <p:spTgt spid="84"/>
                                        </p:tgtEl>
                                        <p:attrNameLst>
                                          <p:attrName>style.visibility</p:attrName>
                                        </p:attrNameLst>
                                      </p:cBhvr>
                                      <p:to>
                                        <p:strVal val="visible"/>
                                      </p:to>
                                    </p:set>
                                    <p:animEffect transition="in" filter="fade">
                                      <p:cBhvr>
                                        <p:cTn id="575" dur="750"/>
                                        <p:tgtEl>
                                          <p:spTgt spid="84"/>
                                        </p:tgtEl>
                                      </p:cBhvr>
                                    </p:animEffect>
                                  </p:childTnLst>
                                </p:cTn>
                              </p:par>
                            </p:childTnLst>
                          </p:cTn>
                        </p:par>
                        <p:par>
                          <p:cTn id="576" fill="hold">
                            <p:stCondLst>
                              <p:cond delay="121750"/>
                            </p:stCondLst>
                            <p:childTnLst>
                              <p:par>
                                <p:cTn id="577" presetID="10" presetClass="exit" presetSubtype="0" fill="hold" grpId="1" nodeType="afterEffect">
                                  <p:stCondLst>
                                    <p:cond delay="0"/>
                                  </p:stCondLst>
                                  <p:childTnLst>
                                    <p:animEffect transition="out" filter="fade">
                                      <p:cBhvr>
                                        <p:cTn id="578" dur="750"/>
                                        <p:tgtEl>
                                          <p:spTgt spid="84"/>
                                        </p:tgtEl>
                                      </p:cBhvr>
                                    </p:animEffect>
                                    <p:set>
                                      <p:cBhvr>
                                        <p:cTn id="579" dur="1" fill="hold">
                                          <p:stCondLst>
                                            <p:cond delay="749"/>
                                          </p:stCondLst>
                                        </p:cTn>
                                        <p:tgtEl>
                                          <p:spTgt spid="84"/>
                                        </p:tgtEl>
                                        <p:attrNameLst>
                                          <p:attrName>style.visibility</p:attrName>
                                        </p:attrNameLst>
                                      </p:cBhvr>
                                      <p:to>
                                        <p:strVal val="hidden"/>
                                      </p:to>
                                    </p:set>
                                  </p:childTnLst>
                                </p:cTn>
                              </p:par>
                            </p:childTnLst>
                          </p:cTn>
                        </p:par>
                        <p:par>
                          <p:cTn id="580" fill="hold">
                            <p:stCondLst>
                              <p:cond delay="122500"/>
                            </p:stCondLst>
                            <p:childTnLst>
                              <p:par>
                                <p:cTn id="581" presetID="10" presetClass="entr" presetSubtype="0" fill="hold" grpId="0" nodeType="afterEffect">
                                  <p:stCondLst>
                                    <p:cond delay="0"/>
                                  </p:stCondLst>
                                  <p:childTnLst>
                                    <p:set>
                                      <p:cBhvr>
                                        <p:cTn id="582" dur="1" fill="hold">
                                          <p:stCondLst>
                                            <p:cond delay="0"/>
                                          </p:stCondLst>
                                        </p:cTn>
                                        <p:tgtEl>
                                          <p:spTgt spid="71"/>
                                        </p:tgtEl>
                                        <p:attrNameLst>
                                          <p:attrName>style.visibility</p:attrName>
                                        </p:attrNameLst>
                                      </p:cBhvr>
                                      <p:to>
                                        <p:strVal val="visible"/>
                                      </p:to>
                                    </p:set>
                                    <p:animEffect transition="in" filter="fade">
                                      <p:cBhvr>
                                        <p:cTn id="583" dur="750"/>
                                        <p:tgtEl>
                                          <p:spTgt spid="71"/>
                                        </p:tgtEl>
                                      </p:cBhvr>
                                    </p:animEffect>
                                  </p:childTnLst>
                                </p:cTn>
                              </p:par>
                            </p:childTnLst>
                          </p:cTn>
                        </p:par>
                        <p:par>
                          <p:cTn id="584" fill="hold">
                            <p:stCondLst>
                              <p:cond delay="123250"/>
                            </p:stCondLst>
                            <p:childTnLst>
                              <p:par>
                                <p:cTn id="585" presetID="10" presetClass="exit" presetSubtype="0" fill="hold" grpId="1" nodeType="afterEffect">
                                  <p:stCondLst>
                                    <p:cond delay="0"/>
                                  </p:stCondLst>
                                  <p:childTnLst>
                                    <p:animEffect transition="out" filter="fade">
                                      <p:cBhvr>
                                        <p:cTn id="586" dur="750"/>
                                        <p:tgtEl>
                                          <p:spTgt spid="71"/>
                                        </p:tgtEl>
                                      </p:cBhvr>
                                    </p:animEffect>
                                    <p:set>
                                      <p:cBhvr>
                                        <p:cTn id="587" dur="1" fill="hold">
                                          <p:stCondLst>
                                            <p:cond delay="749"/>
                                          </p:stCondLst>
                                        </p:cTn>
                                        <p:tgtEl>
                                          <p:spTgt spid="71"/>
                                        </p:tgtEl>
                                        <p:attrNameLst>
                                          <p:attrName>style.visibility</p:attrName>
                                        </p:attrNameLst>
                                      </p:cBhvr>
                                      <p:to>
                                        <p:strVal val="hidden"/>
                                      </p:to>
                                    </p:set>
                                  </p:childTnLst>
                                </p:cTn>
                              </p:par>
                            </p:childTnLst>
                          </p:cTn>
                        </p:par>
                        <p:par>
                          <p:cTn id="588" fill="hold">
                            <p:stCondLst>
                              <p:cond delay="124000"/>
                            </p:stCondLst>
                            <p:childTnLst>
                              <p:par>
                                <p:cTn id="589" presetID="10" presetClass="entr" presetSubtype="0" fill="hold" grpId="0" nodeType="afterEffect">
                                  <p:stCondLst>
                                    <p:cond delay="0"/>
                                  </p:stCondLst>
                                  <p:childTnLst>
                                    <p:set>
                                      <p:cBhvr>
                                        <p:cTn id="590" dur="1" fill="hold">
                                          <p:stCondLst>
                                            <p:cond delay="0"/>
                                          </p:stCondLst>
                                        </p:cTn>
                                        <p:tgtEl>
                                          <p:spTgt spid="70"/>
                                        </p:tgtEl>
                                        <p:attrNameLst>
                                          <p:attrName>style.visibility</p:attrName>
                                        </p:attrNameLst>
                                      </p:cBhvr>
                                      <p:to>
                                        <p:strVal val="visible"/>
                                      </p:to>
                                    </p:set>
                                    <p:animEffect transition="in" filter="fade">
                                      <p:cBhvr>
                                        <p:cTn id="591" dur="750"/>
                                        <p:tgtEl>
                                          <p:spTgt spid="70"/>
                                        </p:tgtEl>
                                      </p:cBhvr>
                                    </p:animEffect>
                                  </p:childTnLst>
                                </p:cTn>
                              </p:par>
                            </p:childTnLst>
                          </p:cTn>
                        </p:par>
                        <p:par>
                          <p:cTn id="592" fill="hold">
                            <p:stCondLst>
                              <p:cond delay="124750"/>
                            </p:stCondLst>
                            <p:childTnLst>
                              <p:par>
                                <p:cTn id="593" presetID="10" presetClass="exit" presetSubtype="0" fill="hold" grpId="1" nodeType="afterEffect">
                                  <p:stCondLst>
                                    <p:cond delay="0"/>
                                  </p:stCondLst>
                                  <p:childTnLst>
                                    <p:animEffect transition="out" filter="fade">
                                      <p:cBhvr>
                                        <p:cTn id="594" dur="750"/>
                                        <p:tgtEl>
                                          <p:spTgt spid="70"/>
                                        </p:tgtEl>
                                      </p:cBhvr>
                                    </p:animEffect>
                                    <p:set>
                                      <p:cBhvr>
                                        <p:cTn id="595" dur="1" fill="hold">
                                          <p:stCondLst>
                                            <p:cond delay="749"/>
                                          </p:stCondLst>
                                        </p:cTn>
                                        <p:tgtEl>
                                          <p:spTgt spid="70"/>
                                        </p:tgtEl>
                                        <p:attrNameLst>
                                          <p:attrName>style.visibility</p:attrName>
                                        </p:attrNameLst>
                                      </p:cBhvr>
                                      <p:to>
                                        <p:strVal val="hidden"/>
                                      </p:to>
                                    </p:set>
                                  </p:childTnLst>
                                </p:cTn>
                              </p:par>
                            </p:childTnLst>
                          </p:cTn>
                        </p:par>
                        <p:par>
                          <p:cTn id="596" fill="hold">
                            <p:stCondLst>
                              <p:cond delay="125500"/>
                            </p:stCondLst>
                            <p:childTnLst>
                              <p:par>
                                <p:cTn id="597" presetID="10" presetClass="entr" presetSubtype="0" fill="hold" grpId="0" nodeType="afterEffect">
                                  <p:stCondLst>
                                    <p:cond delay="0"/>
                                  </p:stCondLst>
                                  <p:childTnLst>
                                    <p:set>
                                      <p:cBhvr>
                                        <p:cTn id="598" dur="1" fill="hold">
                                          <p:stCondLst>
                                            <p:cond delay="0"/>
                                          </p:stCondLst>
                                        </p:cTn>
                                        <p:tgtEl>
                                          <p:spTgt spid="64"/>
                                        </p:tgtEl>
                                        <p:attrNameLst>
                                          <p:attrName>style.visibility</p:attrName>
                                        </p:attrNameLst>
                                      </p:cBhvr>
                                      <p:to>
                                        <p:strVal val="visible"/>
                                      </p:to>
                                    </p:set>
                                    <p:animEffect transition="in" filter="fade">
                                      <p:cBhvr>
                                        <p:cTn id="599" dur="750"/>
                                        <p:tgtEl>
                                          <p:spTgt spid="64"/>
                                        </p:tgtEl>
                                      </p:cBhvr>
                                    </p:animEffect>
                                  </p:childTnLst>
                                </p:cTn>
                              </p:par>
                            </p:childTnLst>
                          </p:cTn>
                        </p:par>
                        <p:par>
                          <p:cTn id="600" fill="hold">
                            <p:stCondLst>
                              <p:cond delay="126250"/>
                            </p:stCondLst>
                            <p:childTnLst>
                              <p:par>
                                <p:cTn id="601" presetID="10" presetClass="exit" presetSubtype="0" fill="hold" grpId="1" nodeType="afterEffect">
                                  <p:stCondLst>
                                    <p:cond delay="0"/>
                                  </p:stCondLst>
                                  <p:childTnLst>
                                    <p:animEffect transition="out" filter="fade">
                                      <p:cBhvr>
                                        <p:cTn id="602" dur="750"/>
                                        <p:tgtEl>
                                          <p:spTgt spid="64"/>
                                        </p:tgtEl>
                                      </p:cBhvr>
                                    </p:animEffect>
                                    <p:set>
                                      <p:cBhvr>
                                        <p:cTn id="603" dur="1" fill="hold">
                                          <p:stCondLst>
                                            <p:cond delay="749"/>
                                          </p:stCondLst>
                                        </p:cTn>
                                        <p:tgtEl>
                                          <p:spTgt spid="64"/>
                                        </p:tgtEl>
                                        <p:attrNameLst>
                                          <p:attrName>style.visibility</p:attrName>
                                        </p:attrNameLst>
                                      </p:cBhvr>
                                      <p:to>
                                        <p:strVal val="hidden"/>
                                      </p:to>
                                    </p:set>
                                  </p:childTnLst>
                                </p:cTn>
                              </p:par>
                            </p:childTnLst>
                          </p:cTn>
                        </p:par>
                        <p:par>
                          <p:cTn id="604" fill="hold">
                            <p:stCondLst>
                              <p:cond delay="127000"/>
                            </p:stCondLst>
                            <p:childTnLst>
                              <p:par>
                                <p:cTn id="605" presetID="10" presetClass="entr" presetSubtype="0" fill="hold" grpId="0" nodeType="afterEffect">
                                  <p:stCondLst>
                                    <p:cond delay="0"/>
                                  </p:stCondLst>
                                  <p:childTnLst>
                                    <p:set>
                                      <p:cBhvr>
                                        <p:cTn id="606" dur="1" fill="hold">
                                          <p:stCondLst>
                                            <p:cond delay="0"/>
                                          </p:stCondLst>
                                        </p:cTn>
                                        <p:tgtEl>
                                          <p:spTgt spid="66"/>
                                        </p:tgtEl>
                                        <p:attrNameLst>
                                          <p:attrName>style.visibility</p:attrName>
                                        </p:attrNameLst>
                                      </p:cBhvr>
                                      <p:to>
                                        <p:strVal val="visible"/>
                                      </p:to>
                                    </p:set>
                                    <p:animEffect transition="in" filter="fade">
                                      <p:cBhvr>
                                        <p:cTn id="607" dur="750"/>
                                        <p:tgtEl>
                                          <p:spTgt spid="66"/>
                                        </p:tgtEl>
                                      </p:cBhvr>
                                    </p:animEffect>
                                  </p:childTnLst>
                                </p:cTn>
                              </p:par>
                            </p:childTnLst>
                          </p:cTn>
                        </p:par>
                        <p:par>
                          <p:cTn id="608" fill="hold">
                            <p:stCondLst>
                              <p:cond delay="127750"/>
                            </p:stCondLst>
                            <p:childTnLst>
                              <p:par>
                                <p:cTn id="609" presetID="10" presetClass="exit" presetSubtype="0" fill="hold" grpId="1" nodeType="afterEffect">
                                  <p:stCondLst>
                                    <p:cond delay="0"/>
                                  </p:stCondLst>
                                  <p:childTnLst>
                                    <p:animEffect transition="out" filter="fade">
                                      <p:cBhvr>
                                        <p:cTn id="610" dur="750"/>
                                        <p:tgtEl>
                                          <p:spTgt spid="66"/>
                                        </p:tgtEl>
                                      </p:cBhvr>
                                    </p:animEffect>
                                    <p:set>
                                      <p:cBhvr>
                                        <p:cTn id="611" dur="1" fill="hold">
                                          <p:stCondLst>
                                            <p:cond delay="749"/>
                                          </p:stCondLst>
                                        </p:cTn>
                                        <p:tgtEl>
                                          <p:spTgt spid="66"/>
                                        </p:tgtEl>
                                        <p:attrNameLst>
                                          <p:attrName>style.visibility</p:attrName>
                                        </p:attrNameLst>
                                      </p:cBhvr>
                                      <p:to>
                                        <p:strVal val="hidden"/>
                                      </p:to>
                                    </p:set>
                                  </p:childTnLst>
                                </p:cTn>
                              </p:par>
                            </p:childTnLst>
                          </p:cTn>
                        </p:par>
                        <p:par>
                          <p:cTn id="612" fill="hold">
                            <p:stCondLst>
                              <p:cond delay="128500"/>
                            </p:stCondLst>
                            <p:childTnLst>
                              <p:par>
                                <p:cTn id="613" presetID="10" presetClass="entr" presetSubtype="0" fill="hold" grpId="0" nodeType="afterEffect">
                                  <p:stCondLst>
                                    <p:cond delay="0"/>
                                  </p:stCondLst>
                                  <p:childTnLst>
                                    <p:set>
                                      <p:cBhvr>
                                        <p:cTn id="614" dur="1" fill="hold">
                                          <p:stCondLst>
                                            <p:cond delay="0"/>
                                          </p:stCondLst>
                                        </p:cTn>
                                        <p:tgtEl>
                                          <p:spTgt spid="83"/>
                                        </p:tgtEl>
                                        <p:attrNameLst>
                                          <p:attrName>style.visibility</p:attrName>
                                        </p:attrNameLst>
                                      </p:cBhvr>
                                      <p:to>
                                        <p:strVal val="visible"/>
                                      </p:to>
                                    </p:set>
                                    <p:animEffect transition="in" filter="fade">
                                      <p:cBhvr>
                                        <p:cTn id="615" dur="750"/>
                                        <p:tgtEl>
                                          <p:spTgt spid="83"/>
                                        </p:tgtEl>
                                      </p:cBhvr>
                                    </p:animEffect>
                                  </p:childTnLst>
                                </p:cTn>
                              </p:par>
                            </p:childTnLst>
                          </p:cTn>
                        </p:par>
                        <p:par>
                          <p:cTn id="616" fill="hold">
                            <p:stCondLst>
                              <p:cond delay="129250"/>
                            </p:stCondLst>
                            <p:childTnLst>
                              <p:par>
                                <p:cTn id="617" presetID="10" presetClass="exit" presetSubtype="0" fill="hold" grpId="1" nodeType="afterEffect">
                                  <p:stCondLst>
                                    <p:cond delay="0"/>
                                  </p:stCondLst>
                                  <p:childTnLst>
                                    <p:animEffect transition="out" filter="fade">
                                      <p:cBhvr>
                                        <p:cTn id="618" dur="750"/>
                                        <p:tgtEl>
                                          <p:spTgt spid="83"/>
                                        </p:tgtEl>
                                      </p:cBhvr>
                                    </p:animEffect>
                                    <p:set>
                                      <p:cBhvr>
                                        <p:cTn id="619" dur="1" fill="hold">
                                          <p:stCondLst>
                                            <p:cond delay="749"/>
                                          </p:stCondLst>
                                        </p:cTn>
                                        <p:tgtEl>
                                          <p:spTgt spid="83"/>
                                        </p:tgtEl>
                                        <p:attrNameLst>
                                          <p:attrName>style.visibility</p:attrName>
                                        </p:attrNameLst>
                                      </p:cBhvr>
                                      <p:to>
                                        <p:strVal val="hidden"/>
                                      </p:to>
                                    </p:set>
                                  </p:childTnLst>
                                </p:cTn>
                              </p:par>
                            </p:childTnLst>
                          </p:cTn>
                        </p:par>
                        <p:par>
                          <p:cTn id="620" fill="hold">
                            <p:stCondLst>
                              <p:cond delay="130000"/>
                            </p:stCondLst>
                            <p:childTnLst>
                              <p:par>
                                <p:cTn id="621" presetID="10" presetClass="entr" presetSubtype="0" fill="hold" grpId="0" nodeType="afterEffect">
                                  <p:stCondLst>
                                    <p:cond delay="0"/>
                                  </p:stCondLst>
                                  <p:childTnLst>
                                    <p:set>
                                      <p:cBhvr>
                                        <p:cTn id="622" dur="1" fill="hold">
                                          <p:stCondLst>
                                            <p:cond delay="0"/>
                                          </p:stCondLst>
                                        </p:cTn>
                                        <p:tgtEl>
                                          <p:spTgt spid="79"/>
                                        </p:tgtEl>
                                        <p:attrNameLst>
                                          <p:attrName>style.visibility</p:attrName>
                                        </p:attrNameLst>
                                      </p:cBhvr>
                                      <p:to>
                                        <p:strVal val="visible"/>
                                      </p:to>
                                    </p:set>
                                    <p:animEffect transition="in" filter="fade">
                                      <p:cBhvr>
                                        <p:cTn id="623" dur="750"/>
                                        <p:tgtEl>
                                          <p:spTgt spid="79"/>
                                        </p:tgtEl>
                                      </p:cBhvr>
                                    </p:animEffect>
                                  </p:childTnLst>
                                </p:cTn>
                              </p:par>
                            </p:childTnLst>
                          </p:cTn>
                        </p:par>
                        <p:par>
                          <p:cTn id="624" fill="hold">
                            <p:stCondLst>
                              <p:cond delay="130750"/>
                            </p:stCondLst>
                            <p:childTnLst>
                              <p:par>
                                <p:cTn id="625" presetID="10" presetClass="exit" presetSubtype="0" fill="hold" grpId="1" nodeType="afterEffect">
                                  <p:stCondLst>
                                    <p:cond delay="0"/>
                                  </p:stCondLst>
                                  <p:childTnLst>
                                    <p:animEffect transition="out" filter="fade">
                                      <p:cBhvr>
                                        <p:cTn id="626" dur="750"/>
                                        <p:tgtEl>
                                          <p:spTgt spid="79"/>
                                        </p:tgtEl>
                                      </p:cBhvr>
                                    </p:animEffect>
                                    <p:set>
                                      <p:cBhvr>
                                        <p:cTn id="627" dur="1" fill="hold">
                                          <p:stCondLst>
                                            <p:cond delay="749"/>
                                          </p:stCondLst>
                                        </p:cTn>
                                        <p:tgtEl>
                                          <p:spTgt spid="79"/>
                                        </p:tgtEl>
                                        <p:attrNameLst>
                                          <p:attrName>style.visibility</p:attrName>
                                        </p:attrNameLst>
                                      </p:cBhvr>
                                      <p:to>
                                        <p:strVal val="hidden"/>
                                      </p:to>
                                    </p:set>
                                  </p:childTnLst>
                                </p:cTn>
                              </p:par>
                            </p:childTnLst>
                          </p:cTn>
                        </p:par>
                        <p:par>
                          <p:cTn id="628" fill="hold">
                            <p:stCondLst>
                              <p:cond delay="131500"/>
                            </p:stCondLst>
                            <p:childTnLst>
                              <p:par>
                                <p:cTn id="629" presetID="10" presetClass="entr" presetSubtype="0" fill="hold" grpId="0" nodeType="afterEffect">
                                  <p:stCondLst>
                                    <p:cond delay="0"/>
                                  </p:stCondLst>
                                  <p:childTnLst>
                                    <p:set>
                                      <p:cBhvr>
                                        <p:cTn id="630" dur="1" fill="hold">
                                          <p:stCondLst>
                                            <p:cond delay="0"/>
                                          </p:stCondLst>
                                        </p:cTn>
                                        <p:tgtEl>
                                          <p:spTgt spid="88"/>
                                        </p:tgtEl>
                                        <p:attrNameLst>
                                          <p:attrName>style.visibility</p:attrName>
                                        </p:attrNameLst>
                                      </p:cBhvr>
                                      <p:to>
                                        <p:strVal val="visible"/>
                                      </p:to>
                                    </p:set>
                                    <p:animEffect transition="in" filter="fade">
                                      <p:cBhvr>
                                        <p:cTn id="631" dur="750"/>
                                        <p:tgtEl>
                                          <p:spTgt spid="88"/>
                                        </p:tgtEl>
                                      </p:cBhvr>
                                    </p:animEffect>
                                  </p:childTnLst>
                                </p:cTn>
                              </p:par>
                            </p:childTnLst>
                          </p:cTn>
                        </p:par>
                        <p:par>
                          <p:cTn id="632" fill="hold">
                            <p:stCondLst>
                              <p:cond delay="132250"/>
                            </p:stCondLst>
                            <p:childTnLst>
                              <p:par>
                                <p:cTn id="633" presetID="10" presetClass="exit" presetSubtype="0" fill="hold" grpId="1" nodeType="afterEffect">
                                  <p:stCondLst>
                                    <p:cond delay="0"/>
                                  </p:stCondLst>
                                  <p:childTnLst>
                                    <p:animEffect transition="out" filter="fade">
                                      <p:cBhvr>
                                        <p:cTn id="634" dur="750"/>
                                        <p:tgtEl>
                                          <p:spTgt spid="88"/>
                                        </p:tgtEl>
                                      </p:cBhvr>
                                    </p:animEffect>
                                    <p:set>
                                      <p:cBhvr>
                                        <p:cTn id="635" dur="1" fill="hold">
                                          <p:stCondLst>
                                            <p:cond delay="749"/>
                                          </p:stCondLst>
                                        </p:cTn>
                                        <p:tgtEl>
                                          <p:spTgt spid="88"/>
                                        </p:tgtEl>
                                        <p:attrNameLst>
                                          <p:attrName>style.visibility</p:attrName>
                                        </p:attrNameLst>
                                      </p:cBhvr>
                                      <p:to>
                                        <p:strVal val="hidden"/>
                                      </p:to>
                                    </p:set>
                                  </p:childTnLst>
                                </p:cTn>
                              </p:par>
                            </p:childTnLst>
                          </p:cTn>
                        </p:par>
                        <p:par>
                          <p:cTn id="636" fill="hold">
                            <p:stCondLst>
                              <p:cond delay="133000"/>
                            </p:stCondLst>
                            <p:childTnLst>
                              <p:par>
                                <p:cTn id="637" presetID="10" presetClass="entr" presetSubtype="0" fill="hold" grpId="0" nodeType="afterEffect">
                                  <p:stCondLst>
                                    <p:cond delay="0"/>
                                  </p:stCondLst>
                                  <p:childTnLst>
                                    <p:set>
                                      <p:cBhvr>
                                        <p:cTn id="638" dur="1" fill="hold">
                                          <p:stCondLst>
                                            <p:cond delay="0"/>
                                          </p:stCondLst>
                                        </p:cTn>
                                        <p:tgtEl>
                                          <p:spTgt spid="78"/>
                                        </p:tgtEl>
                                        <p:attrNameLst>
                                          <p:attrName>style.visibility</p:attrName>
                                        </p:attrNameLst>
                                      </p:cBhvr>
                                      <p:to>
                                        <p:strVal val="visible"/>
                                      </p:to>
                                    </p:set>
                                    <p:animEffect transition="in" filter="fade">
                                      <p:cBhvr>
                                        <p:cTn id="639" dur="750"/>
                                        <p:tgtEl>
                                          <p:spTgt spid="78"/>
                                        </p:tgtEl>
                                      </p:cBhvr>
                                    </p:animEffect>
                                  </p:childTnLst>
                                </p:cTn>
                              </p:par>
                            </p:childTnLst>
                          </p:cTn>
                        </p:par>
                        <p:par>
                          <p:cTn id="640" fill="hold">
                            <p:stCondLst>
                              <p:cond delay="133750"/>
                            </p:stCondLst>
                            <p:childTnLst>
                              <p:par>
                                <p:cTn id="641" presetID="10" presetClass="exit" presetSubtype="0" fill="hold" grpId="1" nodeType="afterEffect">
                                  <p:stCondLst>
                                    <p:cond delay="0"/>
                                  </p:stCondLst>
                                  <p:childTnLst>
                                    <p:animEffect transition="out" filter="fade">
                                      <p:cBhvr>
                                        <p:cTn id="642" dur="750"/>
                                        <p:tgtEl>
                                          <p:spTgt spid="78"/>
                                        </p:tgtEl>
                                      </p:cBhvr>
                                    </p:animEffect>
                                    <p:set>
                                      <p:cBhvr>
                                        <p:cTn id="643" dur="1" fill="hold">
                                          <p:stCondLst>
                                            <p:cond delay="749"/>
                                          </p:stCondLst>
                                        </p:cTn>
                                        <p:tgtEl>
                                          <p:spTgt spid="78"/>
                                        </p:tgtEl>
                                        <p:attrNameLst>
                                          <p:attrName>style.visibility</p:attrName>
                                        </p:attrNameLst>
                                      </p:cBhvr>
                                      <p:to>
                                        <p:strVal val="hidden"/>
                                      </p:to>
                                    </p:set>
                                  </p:childTnLst>
                                </p:cTn>
                              </p:par>
                            </p:childTnLst>
                          </p:cTn>
                        </p:par>
                        <p:par>
                          <p:cTn id="644" fill="hold">
                            <p:stCondLst>
                              <p:cond delay="134500"/>
                            </p:stCondLst>
                            <p:childTnLst>
                              <p:par>
                                <p:cTn id="645" presetID="10" presetClass="entr" presetSubtype="0" fill="hold" grpId="0" nodeType="afterEffect">
                                  <p:stCondLst>
                                    <p:cond delay="0"/>
                                  </p:stCondLst>
                                  <p:childTnLst>
                                    <p:set>
                                      <p:cBhvr>
                                        <p:cTn id="646" dur="1" fill="hold">
                                          <p:stCondLst>
                                            <p:cond delay="0"/>
                                          </p:stCondLst>
                                        </p:cTn>
                                        <p:tgtEl>
                                          <p:spTgt spid="80"/>
                                        </p:tgtEl>
                                        <p:attrNameLst>
                                          <p:attrName>style.visibility</p:attrName>
                                        </p:attrNameLst>
                                      </p:cBhvr>
                                      <p:to>
                                        <p:strVal val="visible"/>
                                      </p:to>
                                    </p:set>
                                    <p:animEffect transition="in" filter="fade">
                                      <p:cBhvr>
                                        <p:cTn id="647" dur="750"/>
                                        <p:tgtEl>
                                          <p:spTgt spid="80"/>
                                        </p:tgtEl>
                                      </p:cBhvr>
                                    </p:animEffect>
                                  </p:childTnLst>
                                </p:cTn>
                              </p:par>
                            </p:childTnLst>
                          </p:cTn>
                        </p:par>
                        <p:par>
                          <p:cTn id="648" fill="hold">
                            <p:stCondLst>
                              <p:cond delay="135250"/>
                            </p:stCondLst>
                            <p:childTnLst>
                              <p:par>
                                <p:cTn id="649" presetID="10" presetClass="exit" presetSubtype="0" fill="hold" grpId="1" nodeType="afterEffect">
                                  <p:stCondLst>
                                    <p:cond delay="0"/>
                                  </p:stCondLst>
                                  <p:childTnLst>
                                    <p:animEffect transition="out" filter="fade">
                                      <p:cBhvr>
                                        <p:cTn id="650" dur="750"/>
                                        <p:tgtEl>
                                          <p:spTgt spid="80"/>
                                        </p:tgtEl>
                                      </p:cBhvr>
                                    </p:animEffect>
                                    <p:set>
                                      <p:cBhvr>
                                        <p:cTn id="651" dur="1" fill="hold">
                                          <p:stCondLst>
                                            <p:cond delay="749"/>
                                          </p:stCondLst>
                                        </p:cTn>
                                        <p:tgtEl>
                                          <p:spTgt spid="80"/>
                                        </p:tgtEl>
                                        <p:attrNameLst>
                                          <p:attrName>style.visibility</p:attrName>
                                        </p:attrNameLst>
                                      </p:cBhvr>
                                      <p:to>
                                        <p:strVal val="hidden"/>
                                      </p:to>
                                    </p:set>
                                  </p:childTnLst>
                                </p:cTn>
                              </p:par>
                            </p:childTnLst>
                          </p:cTn>
                        </p:par>
                        <p:par>
                          <p:cTn id="652" fill="hold">
                            <p:stCondLst>
                              <p:cond delay="136000"/>
                            </p:stCondLst>
                            <p:childTnLst>
                              <p:par>
                                <p:cTn id="653" presetID="10" presetClass="entr" presetSubtype="0" fill="hold" grpId="0" nodeType="afterEffect">
                                  <p:stCondLst>
                                    <p:cond delay="0"/>
                                  </p:stCondLst>
                                  <p:childTnLst>
                                    <p:set>
                                      <p:cBhvr>
                                        <p:cTn id="654" dur="1" fill="hold">
                                          <p:stCondLst>
                                            <p:cond delay="0"/>
                                          </p:stCondLst>
                                        </p:cTn>
                                        <p:tgtEl>
                                          <p:spTgt spid="81"/>
                                        </p:tgtEl>
                                        <p:attrNameLst>
                                          <p:attrName>style.visibility</p:attrName>
                                        </p:attrNameLst>
                                      </p:cBhvr>
                                      <p:to>
                                        <p:strVal val="visible"/>
                                      </p:to>
                                    </p:set>
                                    <p:animEffect transition="in" filter="fade">
                                      <p:cBhvr>
                                        <p:cTn id="655" dur="750"/>
                                        <p:tgtEl>
                                          <p:spTgt spid="81"/>
                                        </p:tgtEl>
                                      </p:cBhvr>
                                    </p:animEffect>
                                  </p:childTnLst>
                                </p:cTn>
                              </p:par>
                            </p:childTnLst>
                          </p:cTn>
                        </p:par>
                        <p:par>
                          <p:cTn id="656" fill="hold">
                            <p:stCondLst>
                              <p:cond delay="136750"/>
                            </p:stCondLst>
                            <p:childTnLst>
                              <p:par>
                                <p:cTn id="657" presetID="10" presetClass="exit" presetSubtype="0" fill="hold" grpId="1" nodeType="afterEffect">
                                  <p:stCondLst>
                                    <p:cond delay="0"/>
                                  </p:stCondLst>
                                  <p:childTnLst>
                                    <p:animEffect transition="out" filter="fade">
                                      <p:cBhvr>
                                        <p:cTn id="658" dur="750"/>
                                        <p:tgtEl>
                                          <p:spTgt spid="81"/>
                                        </p:tgtEl>
                                      </p:cBhvr>
                                    </p:animEffect>
                                    <p:set>
                                      <p:cBhvr>
                                        <p:cTn id="659" dur="1" fill="hold">
                                          <p:stCondLst>
                                            <p:cond delay="74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P spid="65" grpId="0"/>
      <p:bldP spid="65" grpId="1"/>
      <p:bldP spid="66" grpId="0"/>
      <p:bldP spid="66" grpId="1"/>
      <p:bldP spid="97" grpId="0"/>
      <p:bldP spid="97" grpId="1"/>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P spid="74" grpId="0"/>
      <p:bldP spid="74" grpId="1"/>
      <p:bldP spid="75" grpId="0"/>
      <p:bldP spid="75" grpId="1"/>
      <p:bldP spid="76" grpId="0"/>
      <p:bldP spid="76" grpId="1"/>
      <p:bldP spid="78" grpId="0"/>
      <p:bldP spid="78" grpId="1"/>
      <p:bldP spid="79" grpId="0"/>
      <p:bldP spid="79" grpId="1"/>
      <p:bldP spid="80" grpId="0"/>
      <p:bldP spid="80" grpId="1"/>
      <p:bldP spid="81" grpId="0"/>
      <p:bldP spid="81" grpId="1"/>
      <p:bldP spid="83" grpId="0"/>
      <p:bldP spid="83" grpId="1"/>
      <p:bldP spid="84" grpId="0"/>
      <p:bldP spid="84" grpId="1"/>
      <p:bldP spid="88" grpId="0"/>
      <p:bldP spid="88" grpId="1"/>
      <p:bldP spid="89" grpId="0"/>
      <p:bldP spid="89" grpId="1"/>
      <p:bldP spid="91" grpId="0"/>
      <p:bldP spid="91"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76" y="1206555"/>
            <a:ext cx="7770339" cy="188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4592" y="3528882"/>
            <a:ext cx="4976042" cy="1323439"/>
          </a:xfrm>
          <a:prstGeom prst="rect">
            <a:avLst/>
          </a:prstGeom>
          <a:noFill/>
          <a:ln w="19050">
            <a:noFill/>
          </a:ln>
        </p:spPr>
        <p:txBody>
          <a:bodyPr wrap="none" rtlCol="0">
            <a:spAutoFit/>
          </a:bodyPr>
          <a:lstStyle/>
          <a:p>
            <a:r>
              <a:rPr lang="en-US" sz="8000" dirty="0">
                <a:solidFill>
                  <a:srgbClr val="FFFFFF"/>
                </a:solidFill>
              </a:rPr>
              <a:t>Thank you</a:t>
            </a:r>
          </a:p>
        </p:txBody>
      </p:sp>
    </p:spTree>
    <p:extLst>
      <p:ext uri="{BB962C8B-B14F-4D97-AF65-F5344CB8AC3E}">
        <p14:creationId xmlns:p14="http://schemas.microsoft.com/office/powerpoint/2010/main" val="179170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62" y="142928"/>
            <a:ext cx="8493876" cy="603179"/>
          </a:xfrm>
          <a:noFill/>
        </p:spPr>
        <p:txBody>
          <a:bodyPr/>
          <a:lstStyle/>
          <a:p>
            <a:r>
              <a:rPr lang="en-US" dirty="0" smtClean="0">
                <a:solidFill>
                  <a:schemeClr val="accent5"/>
                </a:solidFill>
              </a:rPr>
              <a:t>The Hall of Fame: </a:t>
            </a:r>
            <a:r>
              <a:rPr lang="en-US" dirty="0" smtClean="0"/>
              <a:t>The Sports Hall of Fame inductions are at the </a:t>
            </a:r>
            <a:br>
              <a:rPr lang="en-US" dirty="0" smtClean="0"/>
            </a:br>
            <a:r>
              <a:rPr lang="en-US" dirty="0" smtClean="0"/>
              <a:t>end of one’s </a:t>
            </a:r>
            <a:r>
              <a:rPr lang="en-US" dirty="0"/>
              <a:t>c</a:t>
            </a:r>
            <a:r>
              <a:rPr lang="en-US" dirty="0" smtClean="0"/>
              <a:t>areer</a:t>
            </a:r>
            <a:endParaRPr lang="en-US"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KAAoAMBIgACEQEDEQH/xAAcAAACAwEBAQEAAAAAAAAAAAAFBgAEBwMCAQj/xABLEAABAgQDAwUMBggGAQUAAAABAgMABAURBhIhBzFBEyJRVdEUFRYXMlJhcXWBlLI0QpGSk9IjNVR0oaLC4TNTYnKDseIkQ3PB8f/EABoBAAIDAQEAAAAAAAAAAAAAAAABAgMEBQb/xAAuEQABAwIEAwcFAQEAAAAAAAABAAIDBBEFEiExFBUzIlFSYZGh0RNBcYGx4TL/2gAMAwEAAhEDEQA/ANxivNzsrJJSqcmWWEqNkl1wJBPovFiM+2uNIeTh9p1IUhdQSlSTxB0IicbM7g1ImycO/tH61kfiUdsTv7R+tZH4hHbCpiGgYRoLLT8xhlLzK1ZVLZTfk9LkkFV7WBOl9xj2rDeEzU5WSaw026mZZLzcwgjk8gtc+Vf6w4cYmGR2vr7JXKaO/tH61kfiEdsTv7R+tZH4hHbAsYCwr1JK/wAe2BVEw9gysuTrcvQWUKlHuTVnBGYWuFDXySNxgAiIvc+g+U9U09/aP1rI/EI7Ynf2j9ayPxCO2FypYUwtIvSrKMMomXJhSgA1YZQBck5lDSB1GpWEKuqTLOFS2zN8oG3XMtrovcGyyRuMPLHa9z7fKWqdO/tH61kfiEdsTv7R+tZH4hHbCviHDeEqFI92O4bQ+0FhKuRtdNzYb1DiYIs4Fwu40la6BLtqIuUK1KfRobQrRWvc+3yjVF+/tH61kfiEdsTv7R+tZH4hHbCkqh4QKJt2Ww0mZYk1FDzrSbjMnygkFV1ZeNvVqYJymC8ITks3My1Ik3GXUBba03spJFwd8BbGPufQfKNUa7+0frWR+IR2xO/tH61kfiEdsKEpRcHzFYmqSrDSWZthJUhLlgHrWPMIV0FJ1tvEXKLhXCtWlDMjDSJdGdSAHrXJSopO5R4gwy2Mbk+3yjVMff2j9ayPxCO2J39o/Wsj8QjthYxFhzB1Bpq56ZoDTqUkDk2kkqPSd+4C5PoBgg3gbCbjaXEUWUUlSQoEX1B98K0dr3PoPlPVF+/tH61kfiEdsTv7R+tZH4lHbCo/h7CjNdYpHgulTj7ZdQ6m2TKm2Y+VfQkDdBfwCwr1JK/Ye2EWxd59vlGqPSk3LTiFLlJhp9KTYqaWFAHo0jvCFshbQzTay22kJQmqOJSBwASm0PsRkblcQEA3UhB2reXhz2kiH6EHat5eHPaSInT9QIdsmHEU3KMTdJam3EgLmiSlQuCnk1p19FyB74D0GUmKTipFIcQpckzLPOSL5+q0pSP0R/2kaegiKO0fGFUw5VJWXpwlSh1jOovNlRvmI6R0QtHaLioU1NRKKcGC+ZcHkFXzhIUfrdBi2OGR0dxsVEuF1p+KakKbRnnEuBt12zLKt9lq0ze7VXuML0knwdxbJNuzjTzNQkwweSZ5MILf+ETqd4UoXhI8aeJPNpx/4FfmieNLEfFNP/AV+aLG0krRayM4W1TLrTDC3n1JQhCSStWgSIWdma21YVl2zblWnHMySNU3Wq3quIRJXaLiqbl5t9pFPKJVoOuksHQFQT53p/gYrDaniPgmnj/gV+aICkkylunqjMN1o+0h1CcMuNqVz3HmsiQLlVlpJsPQNYZmXW32UusrC21i6VJOhEYkdqeJD9Wnn/gV+aLNN2jYpqM+xIyqafyrywlI5BX5vfAaSQNtp6ozhOdCfRRKFUadPhSZtl+YKGwgkvhZKklAHlXuN3qg5hCRepmGKdJzYCXmmQHE+ad9vde0ZQdqWJUqyqRT8w3jkFafzRPGniTgmnj/AIFfmiTqSVw+yM4T1NMN1p+quUp9IqcjOpmJRQ5tyGkJKb8UqsUnh9kG8GvmZw7LPqZUyXFOqLS96CXFXB9UZSdqWIwDzKd7mFfmizUdouKqZPOyT6Kcl1q2YBhXEBQ+t0EQnUshGVGYJ8rCu/Ffcp7M40wmSlVFwOscoFlwWNhceSkb/wDXHXZ/Pd00JMo45yj0gtUqpWvPSk2QoX3gptrGanaliS/k0/4dX5og2pYk4Jp49Uur80SNJLly2SzhaDVZ2VY2gU1TryEJZkH0uKUbBJUpspBO4EgEwfpFTbqgmXJcXYaeLSHNf0lgCSPRcke6MomNouKWJOUm3EU7kptK1NnkFahKsp+t0iHnZviGexHTJqYqIYDjUxyaeRQUi2UHiT0xTLA5rMx+ykHAqnsn+g1v2s78qYe4RNk30Gt+1nflTD3Fc/UKbdlIQdq3l4c9pIh+hB2reXhz2kiHT9QIdsl3bI8uXxHTXmiAtEqSMyQoeWeB0MXJjEdJOHTSmmKaKu0wH8vcyTL8t9dKdbZ7X9F/shsxfK0hTsm9VKKmoredTLNqOXmFR0GpGmpilT6BhObqM1TnMPMsTcshK1IWAQUK3KBBPQYubIwxtBB0UbarD3HFvOKccN1KNybWjyCRu3x+gncGYVZbW45R5RKEJKlGx0A38YHYeoGFa5IGZTh5iXUl1ba2XBzkkHj6xY++NPHMtexUchSzg/EtIkaKhmvokuXnlKaBbl035IaBT1uGa/p/7hBq8w9MVB4zAYStCijLLoCWxY/VA4RtVUwzhSmoZKqFKrcfdSy0gC2ZR9JOm4x8puF8OzTsyw/hqXlnZdSQoHnJVcXBSQd3DcN0VMqY2EvAOqZadlhMOuz+vSlHTMzNWbl1S0sByFmUmYLqidEHTS1yb7riHmfoOGZKrStOGGGnXJpClNrSQE80XINzeO1LwzhqfcmkLw0xLql3Ajn2UFgpCgQQd2v8InJVMeyxB9kgwhZdjifanKsruBMqKesB1judoJvffn45r3vf7IXI22oUPDEnWpSljC7Trs2hxxpacoTZFs17nTeI7USgYQrDc0WKEy05KzCpd9txOqHEgEi4JB3jcYbatjGDQoyElZVgubblqw0mcEmZE3XM91NBaQgbyL6g7gLcTuMHNoGIZKssS81R22UNvlSJkrYSJgKT5IJ1ISU7rdHosH+rYWwrTac9NqoUu6W081tIN3FHQJGu8mw98SkYXwnVaZKz7FElQ3MNhaRlNxfhFZqIy4SEFPKdlg27SLFPmH5acbclENLeJypQ6hKkqJ4EK0tGz1ehYYpk9IShwy08qecLTSkEABQBUb3PQIKjBGGTqaLK3/2nti11a22o3SyFJWKcS0iaoa5ShokFTkhZIKpcFBQRzyxfoVb3A+uCexQk0OoE7zN3/kTFx6g4YaxCxRzhlouOsl5LwtkCUkA8b3uRwhqpNIkKO0pmmSjUs0tWdSWxoTuvGSSRgiyAHVSA1ulPZN9BrftZ35Uw9wibJvoNb9rO/KmHuKp+oVJuykIO1by8Oe0kQ/Qg7VvLw57SRDp+oEO2RTHa2y1SmVqdBNQacJaSq6UJOqrp3WvHOgIW3iecNPS+7THJZKnJmYCiovBRASlahmUMvrA4RUx3iap0Soy7EgpkIW1nPKN5je5HTC14wa/58p+B/wCUZnVTWdhdODCaidgkZaxT7i6aSJVin51oM86GlLS0pYQ3vUTYbiBl186B9GWulYzqMk66t5M+2h/OGSlCHgMpToMoukJO/gYU/GDX/PlPwP8Ayj54wK/58p+B/eIisYBayt5HV+XqtAxUJV5iVlalJqfk5h/I44jNdggEpXcajUAX4XjhhNuaYdqEuqamJynNOJEo/M6r3c5N96kg25x6SNYRvGBX/PlPwP7x98YGIPPlPwP7xHi2WsnyOq8vVNWKlMvYqpDTzsy022y/yjrAWnk8yQE88DS9jBbDc60825JSyXFMSTbTQfW2pHKqy62BG4aa+vohIkMX4sqSymRYafymxLcuSAegm9oOy68fvAlTVOa/+Wwv9hMWcQHNsAVnkw18Rs97R+16xOplzGlFDyplDLUtMh51krTyZVkygqT02PGL2DEOs982kMuIpyZnNKOPNlC3QRdRN9Va/WOp9MDZl7H8uknkJB7S/wCiAP8A2QYAzmNMUSDvJTrTLDnQ5LkX9WusN9UA2xBRHhkkh7Dmn9pzrr5m63TqW06tlSSZlTnIlaSU6ITutcklWp+rFXA7xlHKnRiVrRKzK1sOFtSUrQvnG19NFEiwhP8AGBX/AD5T8D+8TxgV/wA+U/A/vFfGR5bK/kdV5eqcMXTCEYgw0VcpZmbW66UtqUEILa0gkgWGpEGqbV26lOTTUqhZZYSj9KpCk51HNcC4FwABr6YzXxg1/wA+U/A/vE8YNf8APlPwP7wGrjIAsU+R1fl6puqU40ztAk3XeUDTNOeQ4sNqKUqUpBAuBa5AMMFHqaao2+80hSWUPFttS0KSVgAc6xA4k/ZGY+MCv+fKfgf3h1wHWpytyEy9Plsrbeyp5NOUWsDEm1DZLALPUYXPTR/UfayG7JvoNb9rO/KmHuETZN9BrftV35Uw9xpn6hXOGykIO1by8Oe0kQ/Qg7VvLw57SRDg6gSdshe1X9dSn7ufmMJWkbzO0qnz7iXJ6TYfWkWSXEBRA98cPByidUyf4KY50lMXuJuvQUmMMghbGWk2WG6RNI3LwconVMn+CmPhw5ROqZP8FMQ4Q9608+j8BWHoQpxQQ2kqUogBIFyT0CNDwtgJvk0TVcRmUdUywOg/3dJ9EFKyKPSF5adJyDdQTzuU5EFMqjeXXLeSAL2va50ENEm8JiVZeAWkOICgHE5Vai+o4H0RdHShmpWKsxl8zcsQy/1e2WW2W0ttIShtIslKRYAeqPdtIkVqhM9yyy3MryuA5JlTqgTxyjUxoAXFVepVMShDTTDr7qwcvIhKsp4XBUD/APkLDqahWyUvOqCV/oVpQ1mS06NQHWHAco1HOSriOBvHWUpxqk+VzkqlYXq4JmmmXUpPBxDguQu9tCb7tBxbmGg00hsFSghITmWq6jbiTxMWGzRZIb3Cy3EmDX5OWROyjVuZd6WCyvkzbXKfrD16woaRvlQbCmCdNIX6VTaO+85LTFNlFOjnJUplN1DjGOSlD+01d2lxp0TMsozLI9Imkbj4OUTqmT/BTH3wconVMn+CmKOEPetfPo/AVhukadso/VM5+8f0iGTwconVMn+CmLUjISkglTclLtMJUcxS2kAExbFTljr3WOuxVlTCYw2yT9k30Gt+1nflTD3CJsm+g1v2s78qYe43zdQrht2UhB2reXhz2kiH6EHat5eHPaSIdP1Ah2yeXHmmyA44hJ4BRtHnuqX/AM9r74jNNqmlalP3b+owlRz31ORxFl3aXBxPC2TPa/kv0B3VL/57X3xE7oZVoh1ClHcAoEx+f4P4DbS7iuRCr80qUPWEmE2qzECynNggijc/PsL7f6tAxg2lDCXVql0oSkqPdU2WWQpNiFKSBdy2+17aQSw4pxdLZW6Jg5iSlcyq63ATfOR9W+8J4Cw03R4xElzuRHJBd82qkygmMot5t7/ZHDCSv/TvNqADgUFr5R7O+pRHlOJ3IJtokbgLabo3nVi8+j8Ca8ZjKkS7VRWoJJBlFtpBPQrMf42gtC/XZYzE7ZNMmZyyBflJrk5a2vlJza/dPC8RbumVbw60tqVWlaZ9shVuRnXA4UW81euYHpufdBaB9FZEvIIbEu/L6n9E87yhRruBudOjXdF8QnboC4zn+AqEubmjJT7Uwk/4awSOkcR9kOFRcCGCOmECtugkxdCLpFaEmalykEPt2P8ArEfe6pf/AD2vviMCe0eWBuzGPEc11VlJFl6JmBBzQ7Pv5f6v0B3VL/57X3xHttxtzVtaVW4g3j8+Rp2yj9Uzn7x/SInHUZ3Wss9bhPDRfUzX/S87JvoNb9rO/KmHuETZP9CrftZ35Uw9xtm6hXFbspCDtW8vDntJEP0IO1by8Oe0kQ4OoEO2XjaJQ6nVKnLO0+UW8hDOVSkkaHMdNYVfBDEHVbv3k9sbVH2MT6drjcldanxeaCMRtAsPz8rFPBDEHVb33k9sF8JYerlOxFJzL9OWhkEhxalJ5oKTrv8AVGqR8O6E2maDe6nLjU8jCwtFj+flL+MHGG5JvlnKek3JQJ59TKSQOC0+SdY64TShFOCGXJQtIslKZWWU0hJtrbMedw1jjiiYU2WG0vzLGa4ztywmW1E7kLbGtzvB01G/gSlIDncLann5h9Stc8w0G1gdBSALfZeNZ/4XGV2AWIpRp5TalyL0+tQyoZU7ll0W1zOC9rbuBOmgg9FWoSTM9LKZmGg6i4PJqJCVEbgbbx6DpEWmxTQvCk1Krllyssqlp5M3DVPmeVSB02sMusHbgDUwnCoTFLnHFzk0tbbBQHw2ppmWZUrRLKcwuogWO8bxuvaDztUYdlQ7KupdbX5K0EEH1GJlhJuEgqtbm9CAdBCFWZjyrb+EGavPhdzm03wFokoqt4hl5a12W1B14/6Um9vedPfGqNuRtykSqBwliBRzCmOm+t8ye2J4IYg6rd+8ntjak7hH2OSaZpN7rttxudrQ0NGn5+VinghiDqt37ye2H7ZzS56l02aaqDCmVrfzJCrajKOiG2PnGGyBrDcKmqxSWpj+m4CyRdk30Gt+1nflTD3CJsm+g1v2s78qYe42TdQrlt2UhB2reXhz2kiH6EHat5eHPaSIcHUCTtkbxHiyWoE21LzMu84XEZwW7aC9uJ9ECvGVTf2Ka/l7YC7Vf11J/u39RhKjmSzva8gL1FDhdPNTtkeNT5rT/GVTf2Ka/l7YnjKpv7FN/wAvbGYRIr4iRa+TUnd7rQ3cYUWo1Fh1aJ+TcsW1PtOBHNPBVjqL7ujWHqXeZDLYQ6VDKLKUq5ItvvxjAoNUTEc5S0hkEuy/BBOqf9p/+ouiqrmz1iq8EGXNT+i2jlkeeI8OTbaBqbwhMYqlphPMeyHzFmxj09WCRof4x0GRh4uCvPSRvjNniyOVt9mZDSgSFsKU40M1hnylIJ6bX0+2EV6YnaesJQ8pzVlsl1alcqSOcokk/W4C0WZuq77qt74BTlTLl0o19caW5Yh2ykyGSU2Y0lfJqtl1AS4DnI3gWvrY6a2HrMMWFcU0qgyi0rlJp2adILzgCbabgNdwhLITmzAC9re7fH2OZVV+fsxbL0VHgbQ29Tv/ABaf4yqb+xTX8vbE8ZVN/Ypr+XtjMIkY+JkW3k1J3e60/wAZVN/Ypr+Xtg/huvs4gl3X5dpxpLbmQhy1zpfhGIxp2yj9UTn7x/SIthme51isGJYbTwU5ewa6fdedk30Gt+1nflTD3CJsm+g1v2q78qYe46M3UK84NlIQdq3l4c9pIh+hB2reXhz2kiHT9QIdsimK8NyFYnGZidqHcqkNlCRmSLi976+uAytn9JStKFVlQWoCySUXN92kFtozSHKTIqLDby01GXCUrA1uvdfheKM4HXsfYeM9TWJYpZmcuVwOZrIFvqi1op4dj+0R3rXHiFTE0MY+wXJzZzTm8vKVR5GZWVOYJFzwA9MfHtnlMYA5erON5t2fIm/2xYxwHag86iVl33nKU2maZU0kEImLhQvqNciSOOjkdcZPy1VwnTp5CW1tvTUq4gkA2ClpvCFLGbabqzmlX4yqatnVNS1yyqq6GrA5zlt9sRrZzTX05maq64m9roykQ31Xubve/KrDZzS6ylop0ISOj0XEDMDqYlcF0haihpKpdsE7rqVYD3k2iPDx5b2RzOr8ZQY7NZID9YzAHpSmObGz6mvBRl6u6sJNjyeQ2+yDGP3XRI0yWTmDE5U5eXmSDb9ESbg+gkAe+OdbAkcW4cMi2Ed0l5h9LYsFthGYXHoP2XiTaZlr2UXYlVHd/wDEGOBaNv7+n1laI7q2c05LXKrqjwbtfOQkC3TePFJl1d+63Ls0qWflHayW5hxSQS0gsIJsm269tb8Yd5eTZl6a3JZQtppoNALANwBbX7IJKeMHUJjEqsDR6RRgOjKISmuXJNgAtGpjsdnFPCw2am8FqBKUkJuQN+kVcD09VRw7RZOapjCZEyKX0zaUhSy6lxBTrbmned5v7osV2cUmttYgTLvlmnzgl+XCQWzLnmO630556P8A2x0w+EizZbI5pV+MqL2eUxDgbXVnEuK3IUUAn3RHtnlMlwC/VnGgdxXlF/tghj2nd3tSzsq2gzrCHH5ZwDXOjKtIv0GxHvgZUJmXxBVsO1NKUuy3djbTYUARctKWv/tI9aTA2kjIvZPmlX4yovANHbUUOVopUneFKQCIZ8KUWXokm41KTJmW3XM+ckdFuHqhZrCXWcfVJyQp7E293nbUULA0/SHnWscx9HGHOjSknISzkrIZA02+4ShFrIUtRWU2G7yoDBHHYgKqWuqJm5JHXCVNk30Gt+1XflTD3CJsm+g1v2s78qYe4tm6hWVuykZ/tZWlvweWtQShNRSpSidABvMaBFSoU2RqSEIqEnLzSEG6Q82FgH0XiMb8jg4oIul+sVHCtYSyibr0slLSw4lLU6Ec4G4Jsd4jxMTuFJipStQdxCwZmVGVoidSAARY6X1vxgt4LYf6jpvwqOyJ4LYf6jpvwqOyJBzAPulYoZLVLC8sqdU1iGXzTqs7pM6k861rjXTSw90UgnBgpTFMFfaEmw5yjbffAaG9xre9gdQIYPBbD/UdN+FR2RPBbD/UdN+FR2Q87O8o1QZU1hVbrrruJULddZ5ErVUBdKLgkJ10vbW0eGHMIMtSbKcQtFiTUlTLJnxkTl3XF9bemDngth/qOm/Co7Ingth/qOm/Co7IM7O8o1VWfruFahKrlpurU1xpe8GYToRqCNdCDqDHBiqYWamhNqr0o9MpbLaHXptKihJ3hOul9LnebQR8FsP9R034VHZE8FsP9R034VHZCvH5p6oXSp/CtLfmn5avyylzbnKPcpOpUFLsBm377AD3RdmMSYdfZW13/km84sVtzSQoeo3jv4LYf6jpvwqOyJ4LYf6jpvwqOyAmMm+qWqG0mp4VpFOTISVelUy6BZsKnEqKB0AkxXL2EVURyjqr7CpNy+ZJngVEE3IzXvYnWDXgth/qOm/Co7Ingth/qOm/Co7IeZnmjVCe7cLctJO+EbZVJpytXqAII45tedcaaxWKcFhqUaarkuy3JrLjCWp4JCFkklW/U6kQf8FsP9R034VHZE8FsP8AUdN+FR2QZ2d5RYoFOzWG1T79VlcRS6J91sNZ+7QRkvfKBcWEdsN1yiSMktp+qyDbinlOKzTwcKyQCVFRN99/daC/gth/qOm/Co7Ingvh/qOm/Co7IC6MixujVLeyRQXT6ytBBSqqOFJHEFKbGHyKshTpKnNKap8oxKtqOZSWWwgE7r2EWog92ZxKYX//2Q=="/>
          <p:cNvSpPr>
            <a:spLocks noChangeAspect="1" noChangeArrowheads="1"/>
          </p:cNvSpPr>
          <p:nvPr/>
        </p:nvSpPr>
        <p:spPr bwMode="auto">
          <a:xfrm>
            <a:off x="0" y="-765175"/>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50" b="96250" l="8125" r="95625"/>
                    </a14:imgEffect>
                  </a14:imgLayer>
                </a14:imgProps>
              </a:ext>
              <a:ext uri="{28A0092B-C50C-407E-A947-70E740481C1C}">
                <a14:useLocalDpi xmlns:a14="http://schemas.microsoft.com/office/drawing/2010/main" val="0"/>
              </a:ext>
            </a:extLst>
          </a:blip>
          <a:srcRect/>
          <a:stretch>
            <a:fillRect/>
          </a:stretch>
        </p:blipFill>
        <p:spPr bwMode="auto">
          <a:xfrm>
            <a:off x="504825" y="1287738"/>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5999" y="1287738"/>
            <a:ext cx="6523039" cy="1013354"/>
          </a:xfrm>
          <a:prstGeom prst="rect">
            <a:avLst/>
          </a:prstGeom>
        </p:spPr>
        <p:txBody>
          <a:bodyPr wrap="square">
            <a:spAutoFit/>
          </a:bodyPr>
          <a:lstStyle/>
          <a:p>
            <a:pPr>
              <a:lnSpc>
                <a:spcPct val="114000"/>
              </a:lnSpc>
            </a:pPr>
            <a:r>
              <a:rPr lang="en-US" dirty="0">
                <a:solidFill>
                  <a:srgbClr val="FFFFFF"/>
                </a:solidFill>
              </a:rPr>
              <a:t>A baseball player must have been active as a player in the Major Leagues at some time during a period beginning twenty (20) years before and </a:t>
            </a:r>
            <a:r>
              <a:rPr lang="en-US" dirty="0">
                <a:solidFill>
                  <a:srgbClr val="FFD200"/>
                </a:solidFill>
              </a:rPr>
              <a:t>ending five (5) years prior to election. </a:t>
            </a:r>
          </a:p>
        </p:txBody>
      </p:sp>
      <p:sp>
        <p:nvSpPr>
          <p:cNvPr id="6" name="Rectangle 5"/>
          <p:cNvSpPr/>
          <p:nvPr/>
        </p:nvSpPr>
        <p:spPr>
          <a:xfrm>
            <a:off x="2286000" y="3470912"/>
            <a:ext cx="6523038" cy="1671291"/>
          </a:xfrm>
          <a:prstGeom prst="rect">
            <a:avLst/>
          </a:prstGeom>
        </p:spPr>
        <p:txBody>
          <a:bodyPr wrap="square">
            <a:spAutoFit/>
          </a:bodyPr>
          <a:lstStyle/>
          <a:p>
            <a:pPr>
              <a:lnSpc>
                <a:spcPct val="114000"/>
              </a:lnSpc>
            </a:pPr>
            <a:r>
              <a:rPr lang="en-US" dirty="0">
                <a:solidFill>
                  <a:srgbClr val="FFFFFF"/>
                </a:solidFill>
              </a:rPr>
              <a:t>To be considered for induction by a screening committee, a player must be </a:t>
            </a:r>
            <a:r>
              <a:rPr lang="en-US" dirty="0">
                <a:solidFill>
                  <a:srgbClr val="FFD200"/>
                </a:solidFill>
              </a:rPr>
              <a:t>fully retired from play for at least five years</a:t>
            </a:r>
            <a:r>
              <a:rPr lang="en-US" dirty="0">
                <a:solidFill>
                  <a:srgbClr val="FFFFFF"/>
                </a:solidFill>
              </a:rPr>
              <a:t>, while a coach or referee must be fully retired for at least five years or if still an active full-time professional in his/her respective craft, have been active for a minimum of 25 years.</a:t>
            </a:r>
          </a:p>
        </p:txBody>
      </p:sp>
      <p:sp>
        <p:nvSpPr>
          <p:cNvPr id="7" name="AutoShape 7" descr="data:image/jpeg;base64,/9j/4AAQSkZJRgABAQAAAQABAAD/2wCEAAkGBwgHBgkIBwgKCgkLDRYPDQwMDRsUFRAWIB0iIiAdHx8kKDQsJCYxJx8fLT0tMTU3Ojo6Iys/RD84QzQ5OjcBCgoKDQwNGg8PGjclHyU3Nzc3Nzc3Nzc3Nzc3Nzc3Nzc3Nzc3Nzc3Nzc3Nzc3Nzc3Nzc3Nzc3Nzc3Nzc3Nzc3N//AABEIAGYAhwMBIgACEQEDEQH/xAAcAAEAAgIDAQAAAAAAAAAAAAAABgcEBQEDCAL/xAA/EAABAwMDAQQGBQkJAAAAAAABAgMEAAURBhIhMRMiQVEHFGFxgZEIFSMyoRYkN1Jic4KxszM2QlRydHaywv/EABkBAQADAQEAAAAAAAAAAAAAAAABAgMEBf/EAC0RAAICAQMCBAMJAAAAAAAAAAABAhEDBCExUZESYbHwBSJBExQjMkJxodHh/9oADAMBAAIRAxEAPwC8aUpQClKUApSlAKVwelambqO0wVFL0tCljqhvvn8KrKcY7tkpN8G3pUVVrq1g4DMpXt2pH/qu6PrS0PKwtTzPtWjI/DNZ/eMT/UT4JdCSUrHiTY0xvtIj7bqfNCs4rIrVNPgqKUpUgUpSgFKUoBSlKAUpSgFYlyuEe2xVSJa9qBwAOqj5Aedd0mQ1GZU6+4lttIyVKOAKp3V+u7aLg89MX6wpkYi29snLivDdj7oPU+OOBWWWbXyx5ZaKvdm21PqsqjiTdZn1fbnCQywjvOyceCUjlXv4SPOoTctUXBiIuRbrTFt8YcJduP2z7hP3cI+4k+wj41r7fZNU3/Vc1FzfZiXRDLbrilJC1stqWlKW0JHDeArOOCMVjxLbBdsOqLmuLIvkiFL9VhredWdqCF/alKeuAN2OgrH7B+K3u+r3/j6G8Z41HdO+y/0y/wAq7k0ylU3WxQ7jKm4bDe1J8u6nmsVzX9wZJ23di6/qszbann+JOFfjWTHmJHo2sXYwoLKpF4TGfcbjJC3Uo2qBUrqTnx+FWFq9LqtXaSTNKHSL4/2WMKCGwlG1PHQ9DirLHW8pN9v6E80ZKowS736kPh66YaeSHLVdbVdsbkMMoLiXB5jOFDoeCFDjrUv0/wCmnTzzfZXmQ6w4Bw96uohXvCQcH3VxJD41xpj1qSiS96jcdzqHN4PKsDPsHHwqrtM/om1j+/h/1BV4Y4xdx2MXJtbnpHT2orRqSIqVZJqJbKFbVKSlSdpxnBBAIra1Tn0bpDX1Jdo277b1oObfNO0DNXFWtlDmlKVIFKUoBSlKAVrdQXRNmtTs5TZc2KSkJBxkqUEj4ZNbKo16Q/7qyP3zH9VFVm6iyVyVbd5uotcSLiE3Bu22+EXGw5jKnXUtqc7NCR07qSSc5x4npWNdLZb9Oejqy3aPAi9ul+BMVI2hTziyFLWCeoTwABwK2Ol5aIWm9TPPrYRGFyfD63ikbUmIsDbnncVlCeMk7qjOoNTWm46Tg2dn1mUttmB6yWUYCA0hQcG48Z73B5FZQVIm7JPYGl2f0gaonQ1bm50VqdHWsBWUvuoUfkVKHwrQXRx6Bpz0gN25a44N+DW1glPcKnMp4/w48OmKMStUzJ8iZaLQzEhriMwmEyFFzsmWiFJyodVZAJJ86ybNYNWyV3RH12zCF1klUtLSEL7UuBzkEZwCEL44PIqVOLezss8clVqjSRf0cab/AOQq/kmrI1C2trVumg4hSN+o5K07k43J2p5HmPbUNj6AK7ZbGTqCV2Sn2HGo6UYDJeUQlfkT3TX2vTEmS/Jnv6iuzkq1lAadcd3KG9Sk90n7v3T086znnhHnzNcely5Pyrp9V1ok8PnVWlQP8lc/+66rvTza2fRTrNDqFIWH4eUqGCPtBW7tljun1nEch6nlMPx23Qy+8N4aRtUtfn1APhzW0iwdbRLvdGGZ1qu78tCHpInMjY8lISEnnA6KT5VGPPCaTi/UnLpMuKTjNU1vyjV+hd9y2sG4D+xM3sln2bU5/A5+FehxXnjQsKbbmNR2y4IQ2408xI7Ns5SgkuIVjHvHyFX9a3C9boriuq2UKPyq+OX4kkuHuYyi0lZlUpSugzFKUoBSlKAVGfSKpKdKSFKISkPMZJ8PtUVJq65EdmS32chpt1vIO1xIUMg5BwfI81DVqgjzzbtPWWZc1Tpbnr7bzpcDQcw1zx4dfD5VJNNWOPHiIjNNBWRgqdG7f7z4GunWkc2jUFwY2NpYLolpKkKJDbmScY8e0DnuyKjmpROhX9t6DPebt9yZD8ZhxaltBQGHG8Z4wefcoVyppJqaui+OM5ZPDB1Zb8CxrVsUtJQR0KuCB/qSRxXxLR9W3fYh0AOCOFlWDkYk+JHs69ap42xd4Qn15UdttPOyMjvFXgSo+XlisRx1LkkWicI7aAva/JbQEpeHBCP2VHxGfd1rJa6Mtorjn3R6D+EThUpS5425ffYsyDKU/bLIhLu9hKrYtCQeAVLXk/HArFTDlIb1Gwph1Lw9XVs2kqA7Rw5x7qhl3SyqVbbew4lhciYy052SU7g2pW09Qa3MKwzfymusKLe7va48HsWm1So6VLeU44pCD3NuW8jPxrOMXqYKfHPpRpOS0WV47vdPs76+ZtGp0V6fDAjsQz2DzBV2mEuLUysAknATlRx8RzWxcLKbxdA+0JDSbTtcbS4AFYDQI3DIqMWO16mktqktOWVTjEx5htl5Skdt2RwtWCCnb7D4Vyq7y7bcLtHl2N9LyYZS8mG3vabSvapK07M907fZSOPNGKUlvb4/YtLLp55JOEnVJb88q/Q5shCpeppDaFJY3xYze45zgLWR7wNvzq7bY0WbdFaV1QylJ+QqoNAw2p8O2RGXmnnJLyp85Ta9wSteDsPltQlKceBJFXQK6dNCm/JJHnanJ45uXVtnNKUrrOcUpSgFKUoBSlKAhvpGsTtwgN3KChS5sALyhH3nmVY3oH7XCVD2px41WEZMO5W8WKZKWG3fziDOGVlpwdF+45wUjPd8cgV6BNVhrvRDjapFwszLjsZ4lcqGwn7RCs5LjQ8cnlSPHqOeDjlg38yG/KKwlSblaparbJZ7G6cADq2tJ6OpPRSMcj5VsIxhx7YuM4gLAQpTgcG7tVdST7Sa2CpcaZAbh3iOi4Qd+2OtpRS4wonACF9QrglQPHmKxV6ekHvWW7xJzRG4MTz6u8B4d77ivfxXm5dPGS+Tb31Pb0nxRJ1l5qvaNPbYCIr9gkpklwybjEW4DghJ3DoeuAOME1L9EXCWjVetHUSXCr64jMhSlbsNmUtO0Z8MEiosjSeoihUd7T7z0UHc0GpLSth8gUrxjyrIs2mtUWaU47B7C1sqWh51E+Y0pLim1bk5SklfWu3Hai1LuefqXCUvFDjpuTiyj81V/vL1/M19Ni6G66jFhVtuf1DAMYgpHfwfFXHzqLWnVZtCUxNSRlxVfn7xloBU06t8ZATjPjW0vj4MXVzsd4HGn4G1bauhGehFbJpnKdn0fUyF3nVztyRieHWg/uSAQsqd3jjpyPwq6ao/6NS1OO6mW4pSlqMYqUo5JJ7XJNXhWpApSlAKUpQClKUApSlAK4IzXNKAjd+0Xabw8uXtXDnLHekxcJUvy3pOUr/iBI8CKhzvo9u1vlJkQxBnbBtT3lMEJ8BsOUn5jxq1aVnLHGXJNlPztLajkz0SRbX2AlW4tNOM7Fc5/X6Uiej6+SAlEpASkBYJkSE8hXXhO7Ps6Vb+KVRaeCD3dshlq9HtvZZ2XVfrycAFkp2tnA4yMkn549lR25aFk6PkS7lpCKifbZSds+yyBv7Rvn7hPXx7pq1q4rWMIxVJEFMfR5Wy5c9XLjMKjsKeYLbKuradz2En3Dj4VdFa6DZLfb7nOuMOOlqTPDfrKkcBwo3YJHn3jk+NbGrAUpSgFKUoBSlKAUpSgFKUoBSlKAUpSgFKUoBSlKAUpSgFKUoD/9k="/>
          <p:cNvSpPr>
            <a:spLocks noChangeAspect="1" noChangeArrowheads="1"/>
          </p:cNvSpPr>
          <p:nvPr/>
        </p:nvSpPr>
        <p:spPr bwMode="auto">
          <a:xfrm>
            <a:off x="0" y="-498475"/>
            <a:ext cx="1285875" cy="971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156" b="98844" l="1563" r="17188"/>
                    </a14:imgEffect>
                  </a14:imgLayer>
                </a14:imgProps>
              </a:ext>
              <a:ext uri="{28A0092B-C50C-407E-A947-70E740481C1C}">
                <a14:useLocalDpi xmlns:a14="http://schemas.microsoft.com/office/drawing/2010/main" val="0"/>
              </a:ext>
            </a:extLst>
          </a:blip>
          <a:srcRect r="82434"/>
          <a:stretch/>
        </p:blipFill>
        <p:spPr bwMode="auto">
          <a:xfrm>
            <a:off x="300838" y="3309686"/>
            <a:ext cx="1985162" cy="190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52400" y="990600"/>
            <a:ext cx="8991600" cy="2133600"/>
          </a:xfrm>
          <a:prstGeom prst="rect">
            <a:avLst/>
          </a:prstGeom>
          <a:solidFill>
            <a:srgbClr val="000000">
              <a:alpha val="8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Tree>
    <p:extLst>
      <p:ext uri="{BB962C8B-B14F-4D97-AF65-F5344CB8AC3E}">
        <p14:creationId xmlns:p14="http://schemas.microsoft.com/office/powerpoint/2010/main" val="237962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3818" y="6172200"/>
            <a:ext cx="2402887" cy="268091"/>
          </a:xfrm>
        </p:spPr>
        <p:txBody>
          <a:bodyPr/>
          <a:lstStyle/>
          <a:p>
            <a:r>
              <a:rPr lang="en-US" sz="1400" i="1" dirty="0" smtClean="0"/>
              <a:t>Short-Term Interest Rates</a:t>
            </a:r>
            <a:endParaRPr lang="en-US" sz="1400" i="1" dirty="0"/>
          </a:p>
        </p:txBody>
      </p:sp>
      <p:graphicFrame>
        <p:nvGraphicFramePr>
          <p:cNvPr id="4" name="Chart 3"/>
          <p:cNvGraphicFramePr>
            <a:graphicFrameLocks noGrp="1"/>
          </p:cNvGraphicFramePr>
          <p:nvPr>
            <p:extLst>
              <p:ext uri="{D42A27DB-BD31-4B8C-83A1-F6EECF244321}">
                <p14:modId xmlns:p14="http://schemas.microsoft.com/office/powerpoint/2010/main" val="2015984972"/>
              </p:ext>
            </p:extLst>
          </p:nvPr>
        </p:nvGraphicFramePr>
        <p:xfrm>
          <a:off x="327026" y="1881963"/>
          <a:ext cx="8321106" cy="4266008"/>
        </p:xfrm>
        <a:graphic>
          <a:graphicData uri="http://schemas.openxmlformats.org/drawingml/2006/chart">
            <c:chart xmlns:c="http://schemas.openxmlformats.org/drawingml/2006/chart" xmlns:r="http://schemas.openxmlformats.org/officeDocument/2006/relationships" r:id="rId3"/>
          </a:graphicData>
        </a:graphic>
      </p:graphicFrame>
      <p:pic>
        <p:nvPicPr>
          <p:cNvPr id="5" name="Larry Fink"/>
          <p:cNvPicPr>
            <a:picLocks noChangeAspect="1" noChangeArrowheads="1"/>
          </p:cNvPicPr>
          <p:nvPr/>
        </p:nvPicPr>
        <p:blipFill rotWithShape="1">
          <a:blip r:embed="rId4">
            <a:extLst>
              <a:ext uri="{28A0092B-C50C-407E-A947-70E740481C1C}">
                <a14:useLocalDpi xmlns:a14="http://schemas.microsoft.com/office/drawing/2010/main" val="0"/>
              </a:ext>
            </a:extLst>
          </a:blip>
          <a:srcRect l="4777" r="3717"/>
          <a:stretch/>
        </p:blipFill>
        <p:spPr bwMode="auto">
          <a:xfrm>
            <a:off x="5345741" y="1725267"/>
            <a:ext cx="712602" cy="801651"/>
          </a:xfrm>
          <a:prstGeom prst="rect">
            <a:avLst/>
          </a:prstGeom>
          <a:noFill/>
          <a:ln w="9525">
            <a:solidFill>
              <a:schemeClr val="tx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36039" y="2526919"/>
            <a:ext cx="1045479" cy="523220"/>
          </a:xfrm>
          <a:prstGeom prst="rect">
            <a:avLst/>
          </a:prstGeom>
          <a:solidFill>
            <a:schemeClr val="bg1"/>
          </a:solidFill>
          <a:ln w="19050">
            <a:noFill/>
          </a:ln>
        </p:spPr>
        <p:txBody>
          <a:bodyPr wrap="none" rtlCol="0">
            <a:spAutoFit/>
          </a:bodyPr>
          <a:lstStyle/>
          <a:p>
            <a:pPr algn="ctr"/>
            <a:r>
              <a:rPr lang="en-US" sz="1400" dirty="0">
                <a:solidFill>
                  <a:srgbClr val="FFFFFF"/>
                </a:solidFill>
              </a:rPr>
              <a:t>Larry Fink</a:t>
            </a:r>
          </a:p>
          <a:p>
            <a:pPr algn="ctr"/>
            <a:r>
              <a:rPr lang="en-US" sz="1400" dirty="0">
                <a:solidFill>
                  <a:srgbClr val="FFFFFF"/>
                </a:solidFill>
              </a:rPr>
              <a:t>2005 ~ </a:t>
            </a:r>
            <a:r>
              <a:rPr lang="en-US" sz="1400" i="1" dirty="0">
                <a:solidFill>
                  <a:srgbClr val="FFD200"/>
                </a:solidFill>
              </a:rPr>
              <a:t>3%</a:t>
            </a:r>
          </a:p>
        </p:txBody>
      </p:sp>
      <p:cxnSp>
        <p:nvCxnSpPr>
          <p:cNvPr id="8" name="Straight Connector 7"/>
          <p:cNvCxnSpPr/>
          <p:nvPr/>
        </p:nvCxnSpPr>
        <p:spPr>
          <a:xfrm>
            <a:off x="4307657" y="2251882"/>
            <a:ext cx="0" cy="94851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38790" y="3200400"/>
            <a:ext cx="0" cy="2456121"/>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8039" y="2552934"/>
            <a:ext cx="1045479" cy="523220"/>
          </a:xfrm>
          <a:prstGeom prst="rect">
            <a:avLst/>
          </a:prstGeom>
          <a:solidFill>
            <a:schemeClr val="bg1"/>
          </a:solidFill>
          <a:ln w="19050">
            <a:noFill/>
          </a:ln>
        </p:spPr>
        <p:txBody>
          <a:bodyPr wrap="none" rtlCol="0">
            <a:spAutoFit/>
          </a:bodyPr>
          <a:lstStyle/>
          <a:p>
            <a:pPr algn="ctr"/>
            <a:r>
              <a:rPr lang="en-US" sz="1400" dirty="0">
                <a:solidFill>
                  <a:srgbClr val="FFFFFF"/>
                </a:solidFill>
              </a:rPr>
              <a:t>Bill Gross</a:t>
            </a:r>
          </a:p>
          <a:p>
            <a:pPr algn="ctr"/>
            <a:r>
              <a:rPr lang="en-US" sz="1400" dirty="0">
                <a:solidFill>
                  <a:srgbClr val="FFFFFF"/>
                </a:solidFill>
              </a:rPr>
              <a:t>1995 ~ </a:t>
            </a:r>
            <a:r>
              <a:rPr lang="en-US" sz="1400" i="1" dirty="0">
                <a:solidFill>
                  <a:srgbClr val="FFD200"/>
                </a:solidFill>
              </a:rPr>
              <a:t>6%</a:t>
            </a:r>
          </a:p>
        </p:txBody>
      </p:sp>
      <p:sp>
        <p:nvSpPr>
          <p:cNvPr id="14" name="TextBox 13"/>
          <p:cNvSpPr txBox="1"/>
          <p:nvPr/>
        </p:nvSpPr>
        <p:spPr>
          <a:xfrm>
            <a:off x="3441562" y="4984668"/>
            <a:ext cx="1130438" cy="523220"/>
          </a:xfrm>
          <a:prstGeom prst="rect">
            <a:avLst/>
          </a:prstGeom>
          <a:solidFill>
            <a:schemeClr val="bg1"/>
          </a:solidFill>
          <a:ln w="19050">
            <a:noFill/>
          </a:ln>
        </p:spPr>
        <p:txBody>
          <a:bodyPr wrap="none" rtlCol="0">
            <a:spAutoFit/>
          </a:bodyPr>
          <a:lstStyle/>
          <a:p>
            <a:pPr algn="ctr"/>
            <a:r>
              <a:rPr lang="en-US" sz="1400" dirty="0">
                <a:solidFill>
                  <a:srgbClr val="FFFFFF"/>
                </a:solidFill>
              </a:rPr>
              <a:t>John  </a:t>
            </a:r>
            <a:r>
              <a:rPr lang="en-US" sz="1400" dirty="0" err="1">
                <a:solidFill>
                  <a:srgbClr val="FFFFFF"/>
                </a:solidFill>
              </a:rPr>
              <a:t>Bogle</a:t>
            </a:r>
            <a:r>
              <a:rPr lang="en-US" sz="1400" dirty="0">
                <a:solidFill>
                  <a:srgbClr val="FFFFFF"/>
                </a:solidFill>
              </a:rPr>
              <a:t/>
            </a:r>
            <a:br>
              <a:rPr lang="en-US" sz="1400" dirty="0">
                <a:solidFill>
                  <a:srgbClr val="FFFFFF"/>
                </a:solidFill>
              </a:rPr>
            </a:br>
            <a:r>
              <a:rPr lang="en-US" sz="1400" dirty="0" smtClean="0">
                <a:solidFill>
                  <a:srgbClr val="FFFFFF"/>
                </a:solidFill>
              </a:rPr>
              <a:t>1999 ~ </a:t>
            </a:r>
            <a:r>
              <a:rPr lang="en-US" sz="1400" i="1" dirty="0" smtClean="0">
                <a:solidFill>
                  <a:schemeClr val="accent6"/>
                </a:solidFill>
              </a:rPr>
              <a:t>5%</a:t>
            </a:r>
            <a:endParaRPr lang="en-US" sz="1400" i="1" dirty="0">
              <a:solidFill>
                <a:schemeClr val="accent6"/>
              </a:solidFill>
            </a:endParaRPr>
          </a:p>
        </p:txBody>
      </p:sp>
      <p:sp>
        <p:nvSpPr>
          <p:cNvPr id="15" name="TextBox 14"/>
          <p:cNvSpPr txBox="1"/>
          <p:nvPr/>
        </p:nvSpPr>
        <p:spPr>
          <a:xfrm>
            <a:off x="3591910" y="1803328"/>
            <a:ext cx="1040671" cy="523220"/>
          </a:xfrm>
          <a:prstGeom prst="rect">
            <a:avLst/>
          </a:prstGeom>
          <a:solidFill>
            <a:schemeClr val="bg1"/>
          </a:solidFill>
          <a:ln w="19050">
            <a:noFill/>
          </a:ln>
        </p:spPr>
        <p:txBody>
          <a:bodyPr wrap="none" rtlCol="0">
            <a:spAutoFit/>
          </a:bodyPr>
          <a:lstStyle/>
          <a:p>
            <a:pPr algn="ctr"/>
            <a:r>
              <a:rPr lang="en-US" sz="1400" dirty="0">
                <a:solidFill>
                  <a:srgbClr val="FFFFFF"/>
                </a:solidFill>
              </a:rPr>
              <a:t>Dan Fuss</a:t>
            </a:r>
          </a:p>
          <a:p>
            <a:pPr algn="ctr"/>
            <a:r>
              <a:rPr lang="en-US" sz="1400" dirty="0">
                <a:solidFill>
                  <a:srgbClr val="FFFFFF"/>
                </a:solidFill>
              </a:rPr>
              <a:t>2000 ~ </a:t>
            </a:r>
            <a:r>
              <a:rPr lang="en-US" sz="1400" i="1" dirty="0">
                <a:solidFill>
                  <a:srgbClr val="FFD200"/>
                </a:solidFill>
              </a:rPr>
              <a:t>6%</a:t>
            </a:r>
          </a:p>
        </p:txBody>
      </p:sp>
      <p:cxnSp>
        <p:nvCxnSpPr>
          <p:cNvPr id="19" name="Straight Connector 18"/>
          <p:cNvCxnSpPr/>
          <p:nvPr/>
        </p:nvCxnSpPr>
        <p:spPr>
          <a:xfrm>
            <a:off x="5892865" y="3040909"/>
            <a:ext cx="0" cy="1275907"/>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50139" y="3731138"/>
            <a:ext cx="0" cy="415550"/>
          </a:xfrm>
          <a:prstGeom prst="line">
            <a:avLst/>
          </a:prstGeom>
          <a:ln w="1905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289504" y="1576388"/>
            <a:ext cx="698571" cy="943070"/>
          </a:xfrm>
          <a:prstGeom prst="rect">
            <a:avLst/>
          </a:prstGeom>
          <a:noFill/>
          <a:ln w="9525">
            <a:solidFill>
              <a:schemeClr val="tx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12122" t="2718" b="16421"/>
          <a:stretch/>
        </p:blipFill>
        <p:spPr bwMode="auto">
          <a:xfrm>
            <a:off x="3770259" y="960312"/>
            <a:ext cx="687126" cy="8430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rotWithShape="1">
          <a:blip r:embed="rId7">
            <a:grayscl/>
            <a:extLst>
              <a:ext uri="{28A0092B-C50C-407E-A947-70E740481C1C}">
                <a14:useLocalDpi xmlns:a14="http://schemas.microsoft.com/office/drawing/2010/main" val="0"/>
              </a:ext>
            </a:extLst>
          </a:blip>
          <a:srcRect b="5238"/>
          <a:stretch/>
        </p:blipFill>
        <p:spPr bwMode="auto">
          <a:xfrm>
            <a:off x="3602660" y="4141723"/>
            <a:ext cx="713233" cy="878639"/>
          </a:xfrm>
          <a:prstGeom prst="rect">
            <a:avLst/>
          </a:prstGeom>
          <a:noFill/>
          <a:ln w="9525">
            <a:solidFill>
              <a:schemeClr val="tx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Straight Connector 37"/>
          <p:cNvCxnSpPr/>
          <p:nvPr/>
        </p:nvCxnSpPr>
        <p:spPr>
          <a:xfrm>
            <a:off x="8481227" y="4918785"/>
            <a:ext cx="0" cy="327493"/>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pic>
        <p:nvPicPr>
          <p:cNvPr id="4103" name="Rick" descr="H:\My Documents\Rick Rieder Goof Presentation\IMG_2160RickRieder.JPG"/>
          <p:cNvPicPr>
            <a:picLocks noChangeAspect="1" noChangeArrowheads="1"/>
          </p:cNvPicPr>
          <p:nvPr/>
        </p:nvPicPr>
        <p:blipFill rotWithShape="1">
          <a:blip r:embed="rId8" cstate="print">
            <a:grayscl/>
            <a:extLst>
              <a:ext uri="{28A0092B-C50C-407E-A947-70E740481C1C}">
                <a14:useLocalDpi xmlns:a14="http://schemas.microsoft.com/office/drawing/2010/main" val="0"/>
              </a:ext>
            </a:extLst>
          </a:blip>
          <a:srcRect l="11154" t="3029" r="11890" b="38380"/>
          <a:stretch/>
        </p:blipFill>
        <p:spPr bwMode="auto">
          <a:xfrm>
            <a:off x="8117641" y="4010207"/>
            <a:ext cx="716251" cy="818101"/>
          </a:xfrm>
          <a:prstGeom prst="rect">
            <a:avLst/>
          </a:prstGeom>
          <a:noFill/>
          <a:ln>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7175" y="114300"/>
            <a:ext cx="8496300" cy="707886"/>
          </a:xfrm>
          <a:prstGeom prst="rect">
            <a:avLst/>
          </a:prstGeom>
          <a:noFill/>
          <a:ln w="19050">
            <a:noFill/>
          </a:ln>
        </p:spPr>
        <p:txBody>
          <a:bodyPr wrap="square" rtlCol="0">
            <a:spAutoFit/>
          </a:bodyPr>
          <a:lstStyle/>
          <a:p>
            <a:r>
              <a:rPr lang="en-US" sz="2000" b="1" dirty="0">
                <a:solidFill>
                  <a:srgbClr val="F8971D"/>
                </a:solidFill>
              </a:rPr>
              <a:t>FIASI Hall of Fame </a:t>
            </a:r>
            <a:r>
              <a:rPr lang="en-US" sz="2000" dirty="0">
                <a:solidFill>
                  <a:srgbClr val="FFFFFF"/>
                </a:solidFill>
              </a:rPr>
              <a:t>– While you are in the middle of your prime ready to take on the opportunity in front of you…</a:t>
            </a:r>
          </a:p>
        </p:txBody>
      </p:sp>
      <p:pic>
        <p:nvPicPr>
          <p:cNvPr id="1026" name="Ken Leech"/>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6341276" y="2050530"/>
            <a:ext cx="705087" cy="863731"/>
          </a:xfrm>
          <a:prstGeom prst="rect">
            <a:avLst/>
          </a:prstGeom>
          <a:noFill/>
          <a:ln w="9525">
            <a:solidFill>
              <a:schemeClr val="tx1">
                <a:lumMod val="85000"/>
              </a:schemeClr>
            </a:solidFill>
            <a:miter lim="800000"/>
            <a:headEnd/>
            <a:tailEnd/>
          </a:ln>
          <a:extLst/>
        </p:spPr>
      </p:pic>
      <p:sp>
        <p:nvSpPr>
          <p:cNvPr id="20" name="TextBox 19"/>
          <p:cNvSpPr txBox="1"/>
          <p:nvPr/>
        </p:nvSpPr>
        <p:spPr>
          <a:xfrm>
            <a:off x="6148637" y="2981980"/>
            <a:ext cx="1090363" cy="523220"/>
          </a:xfrm>
          <a:prstGeom prst="rect">
            <a:avLst/>
          </a:prstGeom>
          <a:noFill/>
          <a:ln w="19050">
            <a:noFill/>
          </a:ln>
        </p:spPr>
        <p:txBody>
          <a:bodyPr wrap="none" rtlCol="0">
            <a:spAutoFit/>
          </a:bodyPr>
          <a:lstStyle/>
          <a:p>
            <a:pPr algn="ctr"/>
            <a:r>
              <a:rPr lang="en-US" sz="1400" dirty="0">
                <a:solidFill>
                  <a:srgbClr val="FFFFFF"/>
                </a:solidFill>
              </a:rPr>
              <a:t>Ken Leech </a:t>
            </a:r>
          </a:p>
          <a:p>
            <a:pPr algn="ctr"/>
            <a:r>
              <a:rPr lang="en-US" sz="1400" dirty="0">
                <a:solidFill>
                  <a:srgbClr val="FFFFFF"/>
                </a:solidFill>
              </a:rPr>
              <a:t>2007 ~ </a:t>
            </a:r>
            <a:r>
              <a:rPr lang="en-US" sz="1400" i="1" dirty="0">
                <a:solidFill>
                  <a:srgbClr val="FFD200"/>
                </a:solidFill>
              </a:rPr>
              <a:t>5%</a:t>
            </a:r>
          </a:p>
        </p:txBody>
      </p:sp>
      <p:cxnSp>
        <p:nvCxnSpPr>
          <p:cNvPr id="21" name="Straight Connector 20"/>
          <p:cNvCxnSpPr/>
          <p:nvPr/>
        </p:nvCxnSpPr>
        <p:spPr>
          <a:xfrm>
            <a:off x="6553200" y="3505200"/>
            <a:ext cx="0" cy="2117421"/>
          </a:xfrm>
          <a:prstGeom prst="line">
            <a:avLst/>
          </a:prstGeom>
          <a:ln w="1905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391400" y="5029200"/>
            <a:ext cx="1981200" cy="738664"/>
          </a:xfrm>
          <a:prstGeom prst="rect">
            <a:avLst/>
          </a:prstGeom>
          <a:noFill/>
          <a:ln w="19050">
            <a:noFill/>
          </a:ln>
        </p:spPr>
        <p:txBody>
          <a:bodyPr wrap="square" rtlCol="0">
            <a:spAutoFit/>
          </a:bodyPr>
          <a:lstStyle/>
          <a:p>
            <a:pPr algn="ctr"/>
            <a:r>
              <a:rPr lang="en-US" sz="1400" dirty="0" smtClean="0">
                <a:solidFill>
                  <a:srgbClr val="FFFFFF"/>
                </a:solidFill>
              </a:rPr>
              <a:t>               ~ </a:t>
            </a:r>
            <a:r>
              <a:rPr lang="en-US" sz="1400" i="1" dirty="0">
                <a:solidFill>
                  <a:srgbClr val="FFD200"/>
                </a:solidFill>
              </a:rPr>
              <a:t>0</a:t>
            </a:r>
            <a:r>
              <a:rPr lang="en-US" sz="1400" i="1" dirty="0" smtClean="0">
                <a:solidFill>
                  <a:srgbClr val="FFD200"/>
                </a:solidFill>
              </a:rPr>
              <a:t>%</a:t>
            </a:r>
            <a:br>
              <a:rPr lang="en-US" sz="1400" i="1" dirty="0" smtClean="0">
                <a:solidFill>
                  <a:srgbClr val="FFD200"/>
                </a:solidFill>
              </a:rPr>
            </a:br>
            <a:r>
              <a:rPr lang="en-US" sz="1400" i="1" dirty="0" smtClean="0">
                <a:solidFill>
                  <a:srgbClr val="FFD200"/>
                </a:solidFill>
              </a:rPr>
              <a:t>or in some cases</a:t>
            </a:r>
            <a:br>
              <a:rPr lang="en-US" sz="1400" i="1" dirty="0" smtClean="0">
                <a:solidFill>
                  <a:srgbClr val="FFD200"/>
                </a:solidFill>
              </a:rPr>
            </a:br>
            <a:r>
              <a:rPr lang="en-US" sz="1400" i="1" dirty="0" smtClean="0">
                <a:solidFill>
                  <a:srgbClr val="FFD200"/>
                </a:solidFill>
              </a:rPr>
              <a:t>slightly negative</a:t>
            </a:r>
            <a:endParaRPr lang="en-US" sz="1400" i="1" dirty="0">
              <a:solidFill>
                <a:srgbClr val="FFD200"/>
              </a:solidFill>
            </a:endParaRPr>
          </a:p>
        </p:txBody>
      </p:sp>
      <p:sp>
        <p:nvSpPr>
          <p:cNvPr id="9" name="gray1"/>
          <p:cNvSpPr/>
          <p:nvPr/>
        </p:nvSpPr>
        <p:spPr bwMode="auto">
          <a:xfrm>
            <a:off x="3067203" y="1425780"/>
            <a:ext cx="523477" cy="432006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
        <p:nvSpPr>
          <p:cNvPr id="25" name="gray2"/>
          <p:cNvSpPr/>
          <p:nvPr/>
        </p:nvSpPr>
        <p:spPr bwMode="auto">
          <a:xfrm>
            <a:off x="3590680" y="1425781"/>
            <a:ext cx="416101" cy="271594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
        <p:nvSpPr>
          <p:cNvPr id="27" name="gray 4"/>
          <p:cNvSpPr/>
          <p:nvPr/>
        </p:nvSpPr>
        <p:spPr bwMode="auto">
          <a:xfrm>
            <a:off x="4572000" y="1803328"/>
            <a:ext cx="868331" cy="392971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
        <p:nvSpPr>
          <p:cNvPr id="28" name="gray 5"/>
          <p:cNvSpPr/>
          <p:nvPr/>
        </p:nvSpPr>
        <p:spPr bwMode="auto">
          <a:xfrm>
            <a:off x="5440332" y="1425780"/>
            <a:ext cx="712602" cy="430726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
        <p:nvSpPr>
          <p:cNvPr id="26" name="gray 3"/>
          <p:cNvSpPr/>
          <p:nvPr/>
        </p:nvSpPr>
        <p:spPr bwMode="auto">
          <a:xfrm>
            <a:off x="3975250" y="1904999"/>
            <a:ext cx="363871" cy="223672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
        <p:nvSpPr>
          <p:cNvPr id="29" name="gray 6"/>
          <p:cNvSpPr/>
          <p:nvPr/>
        </p:nvSpPr>
        <p:spPr bwMode="auto">
          <a:xfrm>
            <a:off x="7162800" y="1425780"/>
            <a:ext cx="1904999" cy="434208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
        <p:nvSpPr>
          <p:cNvPr id="30" name="gray3b"/>
          <p:cNvSpPr/>
          <p:nvPr/>
        </p:nvSpPr>
        <p:spPr bwMode="auto">
          <a:xfrm>
            <a:off x="4339122" y="1904999"/>
            <a:ext cx="320334" cy="3115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
        <p:nvSpPr>
          <p:cNvPr id="40" name="gray2"/>
          <p:cNvSpPr/>
          <p:nvPr/>
        </p:nvSpPr>
        <p:spPr bwMode="auto">
          <a:xfrm>
            <a:off x="3590679" y="4141723"/>
            <a:ext cx="981321" cy="162614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
        <p:nvSpPr>
          <p:cNvPr id="41" name="text box cover larry"/>
          <p:cNvSpPr/>
          <p:nvPr/>
        </p:nvSpPr>
        <p:spPr bwMode="auto">
          <a:xfrm>
            <a:off x="5317748" y="2568487"/>
            <a:ext cx="958360" cy="49211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
        <p:nvSpPr>
          <p:cNvPr id="42" name="text box cover Ken"/>
          <p:cNvSpPr/>
          <p:nvPr/>
        </p:nvSpPr>
        <p:spPr bwMode="auto">
          <a:xfrm>
            <a:off x="6152932" y="2970567"/>
            <a:ext cx="1086067" cy="492113"/>
          </a:xfrm>
          <a:prstGeom prst="rect">
            <a:avLst/>
          </a:prstGeom>
          <a:solidFill>
            <a:schemeClr val="bg1">
              <a:alpha val="69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
        <p:nvSpPr>
          <p:cNvPr id="43" name="ken cover"/>
          <p:cNvSpPr/>
          <p:nvPr/>
        </p:nvSpPr>
        <p:spPr bwMode="auto">
          <a:xfrm>
            <a:off x="6152934" y="1408370"/>
            <a:ext cx="1086065" cy="434208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
        <p:nvSpPr>
          <p:cNvPr id="12" name="last rectangle"/>
          <p:cNvSpPr/>
          <p:nvPr/>
        </p:nvSpPr>
        <p:spPr bwMode="auto">
          <a:xfrm>
            <a:off x="6629400" y="3579412"/>
            <a:ext cx="609600" cy="218845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smtClean="0"/>
          </a:p>
        </p:txBody>
      </p:sp>
    </p:spTree>
    <p:extLst>
      <p:ext uri="{BB962C8B-B14F-4D97-AF65-F5344CB8AC3E}">
        <p14:creationId xmlns:p14="http://schemas.microsoft.com/office/powerpoint/2010/main" val="32223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2000"/>
                                        <p:tgtEl>
                                          <p:spTgt spid="40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20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2000"/>
                                        <p:tgtEl>
                                          <p:spTgt spid="14"/>
                                        </p:tgtEl>
                                      </p:cBhvr>
                                    </p:animEffect>
                                  </p:childTnLst>
                                </p:cTn>
                              </p:par>
                              <p:par>
                                <p:cTn id="64" presetID="22" presetClass="entr" presetSubtype="4"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1000"/>
                                        <p:tgtEl>
                                          <p:spTgt spid="18"/>
                                        </p:tgtEl>
                                      </p:cBhvr>
                                    </p:animEffect>
                                  </p:childTnLst>
                                </p:cTn>
                              </p:par>
                              <p:par>
                                <p:cTn id="67" presetID="10" presetClass="exit" presetSubtype="0" fill="hold" grpId="1"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40"/>
                                        </p:tgtEl>
                                      </p:cBhvr>
                                    </p:animEffect>
                                    <p:set>
                                      <p:cBhvr>
                                        <p:cTn id="72" dur="1" fill="hold">
                                          <p:stCondLst>
                                            <p:cond delay="499"/>
                                          </p:stCondLst>
                                        </p:cTn>
                                        <p:tgtEl>
                                          <p:spTgt spid="4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5"/>
                                        </p:tgtEl>
                                      </p:cBhvr>
                                    </p:animEffect>
                                    <p:set>
                                      <p:cBhvr>
                                        <p:cTn id="75" dur="1" fill="hold">
                                          <p:stCondLst>
                                            <p:cond delay="499"/>
                                          </p:stCondLst>
                                        </p:cTn>
                                        <p:tgtEl>
                                          <p:spTgt spid="2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099"/>
                                        </p:tgtEl>
                                        <p:attrNameLst>
                                          <p:attrName>style.visibility</p:attrName>
                                        </p:attrNameLst>
                                      </p:cBhvr>
                                      <p:to>
                                        <p:strVal val="visible"/>
                                      </p:to>
                                    </p:set>
                                    <p:animEffect transition="in" filter="fade">
                                      <p:cBhvr>
                                        <p:cTn id="80" dur="2000"/>
                                        <p:tgtEl>
                                          <p:spTgt spid="409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0"/>
                                        <p:tgtEl>
                                          <p:spTgt spid="15"/>
                                        </p:tgtEl>
                                      </p:cBhvr>
                                    </p:animEffect>
                                  </p:childTnLst>
                                </p:cTn>
                              </p:par>
                              <p:par>
                                <p:cTn id="84" presetID="22" presetClass="entr" presetSubtype="4" fill="hold"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down)">
                                      <p:cBhvr>
                                        <p:cTn id="86" dur="1000"/>
                                        <p:tgtEl>
                                          <p:spTgt spid="8"/>
                                        </p:tgtEl>
                                      </p:cBhvr>
                                    </p:animEffect>
                                  </p:childTnLst>
                                </p:cTn>
                              </p:par>
                              <p:par>
                                <p:cTn id="87" presetID="10" presetClass="exit" presetSubtype="0" fill="hold" grpId="1" nodeType="withEffect">
                                  <p:stCondLst>
                                    <p:cond delay="0"/>
                                  </p:stCondLst>
                                  <p:childTnLst>
                                    <p:animEffect transition="out" filter="fade">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2000"/>
                                        <p:tgtEl>
                                          <p:spTgt spid="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fade">
                                      <p:cBhvr>
                                        <p:cTn id="103" dur="2000"/>
                                        <p:tgtEl>
                                          <p:spTgt spid="6"/>
                                        </p:tgtEl>
                                      </p:cBhvr>
                                    </p:animEffect>
                                  </p:childTnLst>
                                </p:cTn>
                              </p:par>
                              <p:par>
                                <p:cTn id="104" presetID="22" presetClass="entr" presetSubtype="4" fill="hold"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down)">
                                      <p:cBhvr>
                                        <p:cTn id="106" dur="1000"/>
                                        <p:tgtEl>
                                          <p:spTgt spid="19"/>
                                        </p:tgtEl>
                                      </p:cBhvr>
                                    </p:animEffect>
                                  </p:childTnLst>
                                </p:cTn>
                              </p:par>
                              <p:par>
                                <p:cTn id="107" presetID="10" presetClass="exit" presetSubtype="0" fill="hold" grpId="1" nodeType="withEffect">
                                  <p:stCondLst>
                                    <p:cond delay="0"/>
                                  </p:stCondLst>
                                  <p:childTnLst>
                                    <p:animEffect transition="out" filter="fade">
                                      <p:cBhvr>
                                        <p:cTn id="108" dur="500"/>
                                        <p:tgtEl>
                                          <p:spTgt spid="41"/>
                                        </p:tgtEl>
                                      </p:cBhvr>
                                    </p:animEffect>
                                    <p:set>
                                      <p:cBhvr>
                                        <p:cTn id="109" dur="1" fill="hold">
                                          <p:stCondLst>
                                            <p:cond delay="499"/>
                                          </p:stCondLst>
                                        </p:cTn>
                                        <p:tgtEl>
                                          <p:spTgt spid="41"/>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8"/>
                                        </p:tgtEl>
                                      </p:cBhvr>
                                    </p:animEffect>
                                    <p:set>
                                      <p:cBhvr>
                                        <p:cTn id="112" dur="1" fill="hold">
                                          <p:stCondLst>
                                            <p:cond delay="499"/>
                                          </p:stCondLst>
                                        </p:cTn>
                                        <p:tgtEl>
                                          <p:spTgt spid="28"/>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27"/>
                                        </p:tgtEl>
                                      </p:cBhvr>
                                    </p:animEffect>
                                    <p:set>
                                      <p:cBhvr>
                                        <p:cTn id="115" dur="1" fill="hold">
                                          <p:stCondLst>
                                            <p:cond delay="499"/>
                                          </p:stCondLst>
                                        </p:cTn>
                                        <p:tgtEl>
                                          <p:spTgt spid="27"/>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1026"/>
                                        </p:tgtEl>
                                        <p:attrNameLst>
                                          <p:attrName>style.visibility</p:attrName>
                                        </p:attrNameLst>
                                      </p:cBhvr>
                                      <p:to>
                                        <p:strVal val="visible"/>
                                      </p:to>
                                    </p:set>
                                    <p:animEffect transition="in" filter="fade">
                                      <p:cBhvr>
                                        <p:cTn id="120" dur="500"/>
                                        <p:tgtEl>
                                          <p:spTgt spid="102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fade">
                                      <p:cBhvr>
                                        <p:cTn id="123" dur="2000"/>
                                        <p:tgtEl>
                                          <p:spTgt spid="20"/>
                                        </p:tgtEl>
                                      </p:cBhvr>
                                    </p:animEffect>
                                  </p:childTnLst>
                                </p:cTn>
                              </p:par>
                              <p:par>
                                <p:cTn id="124" presetID="22" presetClass="entr" presetSubtype="4" fill="hold"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wipe(down)">
                                      <p:cBhvr>
                                        <p:cTn id="126" dur="1000"/>
                                        <p:tgtEl>
                                          <p:spTgt spid="21"/>
                                        </p:tgtEl>
                                      </p:cBhvr>
                                    </p:animEffect>
                                  </p:childTnLst>
                                </p:cTn>
                              </p:par>
                              <p:par>
                                <p:cTn id="127" presetID="10" presetClass="exit" presetSubtype="0" fill="hold" grpId="1" nodeType="withEffect">
                                  <p:stCondLst>
                                    <p:cond delay="0"/>
                                  </p:stCondLst>
                                  <p:childTnLst>
                                    <p:animEffect transition="out" filter="fade">
                                      <p:cBhvr>
                                        <p:cTn id="128" dur="500"/>
                                        <p:tgtEl>
                                          <p:spTgt spid="42"/>
                                        </p:tgtEl>
                                      </p:cBhvr>
                                    </p:animEffect>
                                    <p:set>
                                      <p:cBhvr>
                                        <p:cTn id="129" dur="1" fill="hold">
                                          <p:stCondLst>
                                            <p:cond delay="499"/>
                                          </p:stCondLst>
                                        </p:cTn>
                                        <p:tgtEl>
                                          <p:spTgt spid="4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43"/>
                                        </p:tgtEl>
                                      </p:cBhvr>
                                    </p:animEffect>
                                    <p:set>
                                      <p:cBhvr>
                                        <p:cTn id="132" dur="1" fill="hold">
                                          <p:stCondLst>
                                            <p:cond delay="499"/>
                                          </p:stCondLst>
                                        </p:cTn>
                                        <p:tgtEl>
                                          <p:spTgt spid="4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4103"/>
                                        </p:tgtEl>
                                        <p:attrNameLst>
                                          <p:attrName>style.visibility</p:attrName>
                                        </p:attrNameLst>
                                      </p:cBhvr>
                                      <p:to>
                                        <p:strVal val="visible"/>
                                      </p:to>
                                    </p:set>
                                    <p:animEffect transition="in" filter="fade">
                                      <p:cBhvr>
                                        <p:cTn id="137" dur="2000"/>
                                        <p:tgtEl>
                                          <p:spTgt spid="410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fade">
                                      <p:cBhvr>
                                        <p:cTn id="140" dur="2000"/>
                                        <p:tgtEl>
                                          <p:spTgt spid="23"/>
                                        </p:tgtEl>
                                      </p:cBhvr>
                                    </p:animEffect>
                                  </p:childTnLst>
                                </p:cTn>
                              </p:par>
                              <p:par>
                                <p:cTn id="141" presetID="22" presetClass="entr" presetSubtype="4" fill="hold" nodeType="with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wipe(down)">
                                      <p:cBhvr>
                                        <p:cTn id="143" dur="500"/>
                                        <p:tgtEl>
                                          <p:spTgt spid="38"/>
                                        </p:tgtEl>
                                      </p:cBhvr>
                                    </p:animEffect>
                                  </p:childTnLst>
                                </p:cTn>
                              </p:par>
                              <p:par>
                                <p:cTn id="144" presetID="10" presetClass="exit" presetSubtype="0" fill="hold" grpId="1" nodeType="withEffect">
                                  <p:stCondLst>
                                    <p:cond delay="0"/>
                                  </p:stCondLst>
                                  <p:childTnLst>
                                    <p:animEffect transition="out" filter="fade">
                                      <p:cBhvr>
                                        <p:cTn id="145" dur="500"/>
                                        <p:tgtEl>
                                          <p:spTgt spid="12"/>
                                        </p:tgtEl>
                                      </p:cBhvr>
                                    </p:animEffect>
                                    <p:set>
                                      <p:cBhvr>
                                        <p:cTn id="146" dur="1" fill="hold">
                                          <p:stCondLst>
                                            <p:cond delay="499"/>
                                          </p:stCondLst>
                                        </p:cTn>
                                        <p:tgtEl>
                                          <p:spTgt spid="12"/>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29"/>
                                        </p:tgtEl>
                                      </p:cBhvr>
                                    </p:animEffect>
                                    <p:set>
                                      <p:cBhvr>
                                        <p:cTn id="14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6" grpId="0" animBg="1"/>
      <p:bldP spid="11" grpId="0" animBg="1"/>
      <p:bldP spid="14" grpId="0" animBg="1"/>
      <p:bldP spid="15" grpId="0" animBg="1"/>
      <p:bldP spid="20" grpId="0"/>
      <p:bldP spid="23" grpId="0"/>
      <p:bldP spid="9" grpId="0" animBg="1"/>
      <p:bldP spid="9" grpId="1" animBg="1"/>
      <p:bldP spid="25" grpId="0" animBg="1"/>
      <p:bldP spid="25" grpId="1" animBg="1"/>
      <p:bldP spid="27" grpId="0" animBg="1"/>
      <p:bldP spid="27" grpId="1" animBg="1"/>
      <p:bldP spid="28" grpId="0" animBg="1"/>
      <p:bldP spid="28" grpId="1" animBg="1"/>
      <p:bldP spid="26" grpId="0" animBg="1"/>
      <p:bldP spid="26" grpId="1" animBg="1"/>
      <p:bldP spid="29" grpId="0" animBg="1"/>
      <p:bldP spid="29" grpId="1" animBg="1"/>
      <p:bldP spid="30" grpId="0" animBg="1"/>
      <p:bldP spid="30" grpId="1" animBg="1"/>
      <p:bldP spid="30" grpId="2" animBg="1"/>
      <p:bldP spid="40" grpId="0" animBg="1"/>
      <p:bldP spid="40" grpId="1" animBg="1"/>
      <p:bldP spid="41" grpId="0" animBg="1"/>
      <p:bldP spid="41" grpId="1" animBg="1"/>
      <p:bldP spid="42" grpId="0" animBg="1"/>
      <p:bldP spid="42" grpId="1" animBg="1"/>
      <p:bldP spid="43" grpId="1" animBg="1"/>
      <p:bldP spid="43" grpId="2"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16695" y="1142765"/>
            <a:ext cx="8614654" cy="4783554"/>
          </a:xfrm>
        </p:spPr>
        <p:txBody>
          <a:bodyPr/>
          <a:lstStyle/>
          <a:p>
            <a:r>
              <a:rPr lang="en-US" sz="1600" dirty="0"/>
              <a:t>Fischer </a:t>
            </a:r>
            <a:r>
              <a:rPr lang="en-US" sz="1600" dirty="0" smtClean="0"/>
              <a:t>Black</a:t>
            </a:r>
          </a:p>
          <a:p>
            <a:pPr lvl="1">
              <a:spcBef>
                <a:spcPts val="300"/>
              </a:spcBef>
            </a:pPr>
            <a:r>
              <a:rPr lang="en-US" sz="1400" dirty="0" smtClean="0"/>
              <a:t>Black-Scholes option pricing model</a:t>
            </a:r>
          </a:p>
          <a:p>
            <a:pPr lvl="1">
              <a:spcBef>
                <a:spcPts val="300"/>
              </a:spcBef>
            </a:pPr>
            <a:r>
              <a:rPr lang="en-US" sz="1400" dirty="0" smtClean="0"/>
              <a:t>Changed Wall Street forever  by developing what is now known as “quantitative finance”</a:t>
            </a:r>
          </a:p>
          <a:p>
            <a:pPr lvl="1">
              <a:spcBef>
                <a:spcPts val="300"/>
              </a:spcBef>
            </a:pPr>
            <a:r>
              <a:rPr lang="en-US" sz="1400" dirty="0" smtClean="0"/>
              <a:t>Prominent mention in 1997 at Nobel Prize award given to co-authors</a:t>
            </a:r>
          </a:p>
          <a:p>
            <a:pPr lvl="1">
              <a:spcBef>
                <a:spcPts val="300"/>
              </a:spcBef>
            </a:pPr>
            <a:r>
              <a:rPr lang="en-US" sz="1400" dirty="0" smtClean="0"/>
              <a:t>Co-author of Black-</a:t>
            </a:r>
            <a:r>
              <a:rPr lang="en-US" sz="1400" dirty="0" err="1" smtClean="0"/>
              <a:t>Derman</a:t>
            </a:r>
            <a:r>
              <a:rPr lang="en-US" sz="1400" dirty="0" smtClean="0"/>
              <a:t>-Toy interest rate derivatives model developed by Goldman Sachs in the 80’s</a:t>
            </a:r>
          </a:p>
          <a:p>
            <a:pPr lvl="1">
              <a:spcBef>
                <a:spcPts val="300"/>
              </a:spcBef>
            </a:pPr>
            <a:r>
              <a:rPr lang="en-US" sz="1400" dirty="0" smtClean="0"/>
              <a:t>Graduated from Harvard College in ‘59 and received Ph.D. in Applied Mathematics from Harvard University in ‘64</a:t>
            </a:r>
          </a:p>
          <a:p>
            <a:r>
              <a:rPr lang="en-US" sz="1600" dirty="0" smtClean="0"/>
              <a:t>Martin L. </a:t>
            </a:r>
            <a:r>
              <a:rPr lang="en-US" sz="1600" dirty="0" err="1" smtClean="0"/>
              <a:t>Leibowitz</a:t>
            </a:r>
            <a:endParaRPr lang="en-US" sz="1600" dirty="0" smtClean="0"/>
          </a:p>
          <a:p>
            <a:pPr lvl="1">
              <a:spcBef>
                <a:spcPts val="300"/>
              </a:spcBef>
            </a:pPr>
            <a:r>
              <a:rPr lang="en-US" sz="1400" dirty="0" smtClean="0"/>
              <a:t>Prolific author of more than 150 articles, 10 of which received prestigious awards.  In addition, author of numerous books including </a:t>
            </a:r>
            <a:r>
              <a:rPr lang="en-US" sz="1400" i="1" dirty="0" smtClean="0"/>
              <a:t>Inside the Yield Book </a:t>
            </a:r>
            <a:r>
              <a:rPr lang="en-US" sz="1400" dirty="0" smtClean="0"/>
              <a:t>co-authored with Sidney Homer.</a:t>
            </a:r>
          </a:p>
          <a:p>
            <a:pPr lvl="1">
              <a:spcBef>
                <a:spcPts val="300"/>
              </a:spcBef>
            </a:pPr>
            <a:r>
              <a:rPr lang="en-US" sz="1400" dirty="0" smtClean="0"/>
              <a:t>Transformed the markets’ understanding of bonds – developed Dedicated Portfolio Theory in the ‘80’s. </a:t>
            </a:r>
          </a:p>
          <a:p>
            <a:pPr lvl="1">
              <a:spcBef>
                <a:spcPts val="300"/>
              </a:spcBef>
            </a:pPr>
            <a:r>
              <a:rPr lang="en-US" sz="1400" dirty="0" smtClean="0"/>
              <a:t>Recipient of numerous awards as well as the first person inducted in the </a:t>
            </a:r>
            <a:r>
              <a:rPr lang="en-US" sz="1400" dirty="0" err="1" smtClean="0"/>
              <a:t>FIASI</a:t>
            </a:r>
            <a:r>
              <a:rPr lang="en-US" sz="1400" dirty="0" smtClean="0"/>
              <a:t> Hall of Fame</a:t>
            </a:r>
          </a:p>
          <a:p>
            <a:pPr lvl="1">
              <a:spcBef>
                <a:spcPts val="300"/>
              </a:spcBef>
            </a:pPr>
            <a:r>
              <a:rPr lang="en-US" sz="1400" dirty="0" smtClean="0"/>
              <a:t>Bachelors degree from the University of Chicago and Ph.D. from the Courant Institute of NYU</a:t>
            </a:r>
          </a:p>
          <a:p>
            <a:r>
              <a:rPr lang="en-US" sz="1600" dirty="0" smtClean="0"/>
              <a:t>Robert Merton</a:t>
            </a:r>
          </a:p>
          <a:p>
            <a:pPr lvl="1">
              <a:spcBef>
                <a:spcPts val="300"/>
              </a:spcBef>
            </a:pPr>
            <a:r>
              <a:rPr lang="en-US" sz="1400" dirty="0" smtClean="0"/>
              <a:t>Received Nobel Prize in Economics in 1997; past President of the AFA, and member of the National Academy of Arts and Sciences</a:t>
            </a:r>
          </a:p>
          <a:p>
            <a:pPr lvl="1">
              <a:spcBef>
                <a:spcPts val="300"/>
              </a:spcBef>
            </a:pPr>
            <a:r>
              <a:rPr lang="en-US" sz="1400" dirty="0" smtClean="0"/>
              <a:t>Received the Alfred Nobel Memorial Prize in Economic Sciences in 1997 for expanding the Black-Scholes-Merton Formula</a:t>
            </a:r>
          </a:p>
          <a:p>
            <a:pPr lvl="1">
              <a:spcBef>
                <a:spcPts val="300"/>
              </a:spcBef>
            </a:pPr>
            <a:r>
              <a:rPr lang="en-US" sz="1400" dirty="0" smtClean="0"/>
              <a:t>Earned B.S. in Engineering Mathematics from Columbia University, M.S. from Caltech and Ph.D. in economics from MIT in 1970 under the guidance of Paul Samuelson</a:t>
            </a:r>
          </a:p>
          <a:p>
            <a:pPr lvl="1">
              <a:spcBef>
                <a:spcPts val="300"/>
              </a:spcBef>
            </a:pPr>
            <a:r>
              <a:rPr lang="en-US" sz="1400" dirty="0" smtClean="0"/>
              <a:t>Joined faculty of MIT until 1988 and moved to Harvard University in 1988</a:t>
            </a:r>
            <a:endParaRPr lang="en-US" sz="1400" dirty="0"/>
          </a:p>
        </p:txBody>
      </p:sp>
      <p:sp>
        <p:nvSpPr>
          <p:cNvPr id="3" name="Title 2"/>
          <p:cNvSpPr>
            <a:spLocks noGrp="1"/>
          </p:cNvSpPr>
          <p:nvPr>
            <p:ph type="title"/>
          </p:nvPr>
        </p:nvSpPr>
        <p:spPr/>
        <p:txBody>
          <a:bodyPr/>
          <a:lstStyle/>
          <a:p>
            <a:r>
              <a:rPr lang="en-US" dirty="0"/>
              <a:t>Some </a:t>
            </a:r>
            <a:r>
              <a:rPr lang="en-US" dirty="0" smtClean="0"/>
              <a:t>previous FIASI </a:t>
            </a:r>
            <a:r>
              <a:rPr lang="en-US" dirty="0"/>
              <a:t>Hall of Fame </a:t>
            </a:r>
            <a:r>
              <a:rPr lang="en-US" dirty="0" smtClean="0"/>
              <a:t>winners </a:t>
            </a:r>
            <a:r>
              <a:rPr lang="en-US" dirty="0"/>
              <a:t>and </a:t>
            </a:r>
            <a:r>
              <a:rPr lang="en-US" dirty="0" smtClean="0"/>
              <a:t>their academic accomplishments </a:t>
            </a:r>
            <a:r>
              <a:rPr lang="en-US" dirty="0"/>
              <a:t>and </a:t>
            </a:r>
            <a:r>
              <a:rPr lang="en-US" dirty="0" smtClean="0"/>
              <a:t>discoveries</a:t>
            </a:r>
            <a:r>
              <a:rPr lang="en-US" dirty="0"/>
              <a:t>…</a:t>
            </a:r>
          </a:p>
        </p:txBody>
      </p:sp>
      <p:sp>
        <p:nvSpPr>
          <p:cNvPr id="8" name="Rectangle 7"/>
          <p:cNvSpPr/>
          <p:nvPr/>
        </p:nvSpPr>
        <p:spPr bwMode="auto">
          <a:xfrm>
            <a:off x="300038" y="1109823"/>
            <a:ext cx="8720138" cy="1762127"/>
          </a:xfrm>
          <a:prstGeom prst="rect">
            <a:avLst/>
          </a:prstGeom>
          <a:solidFill>
            <a:schemeClr val="bg1">
              <a:alpha val="6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a:solidFill>
                <a:srgbClr val="FFFFFF"/>
              </a:solidFill>
            </a:endParaRPr>
          </a:p>
        </p:txBody>
      </p:sp>
      <p:sp>
        <p:nvSpPr>
          <p:cNvPr id="9" name="Rectangle 8"/>
          <p:cNvSpPr/>
          <p:nvPr/>
        </p:nvSpPr>
        <p:spPr bwMode="auto">
          <a:xfrm>
            <a:off x="300038" y="2895600"/>
            <a:ext cx="8867775" cy="1524000"/>
          </a:xfrm>
          <a:prstGeom prst="rect">
            <a:avLst/>
          </a:prstGeom>
          <a:solidFill>
            <a:schemeClr val="bg1">
              <a:alpha val="6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a:solidFill>
                <a:srgbClr val="FFFFFF"/>
              </a:solidFill>
            </a:endParaRPr>
          </a:p>
        </p:txBody>
      </p:sp>
    </p:spTree>
    <p:extLst>
      <p:ext uri="{BB962C8B-B14F-4D97-AF65-F5344CB8AC3E}">
        <p14:creationId xmlns:p14="http://schemas.microsoft.com/office/powerpoint/2010/main" val="189108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500"/>
                                        <p:tgtEl>
                                          <p:spTgt spid="2">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1" end="11"/>
                                            </p:txEl>
                                          </p:spTgt>
                                        </p:tgtEl>
                                        <p:attrNameLst>
                                          <p:attrName>style.visibility</p:attrName>
                                        </p:attrNameLst>
                                      </p:cBhvr>
                                      <p:to>
                                        <p:strVal val="visible"/>
                                      </p:to>
                                    </p:set>
                                    <p:animEffect transition="in" filter="fade">
                                      <p:cBhvr>
                                        <p:cTn id="50" dur="500"/>
                                        <p:tgtEl>
                                          <p:spTgt spid="2">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
                                            <p:txEl>
                                              <p:pRg st="12" end="12"/>
                                            </p:txEl>
                                          </p:spTgt>
                                        </p:tgtEl>
                                        <p:attrNameLst>
                                          <p:attrName>style.visibility</p:attrName>
                                        </p:attrNameLst>
                                      </p:cBhvr>
                                      <p:to>
                                        <p:strVal val="visible"/>
                                      </p:to>
                                    </p:set>
                                    <p:animEffect transition="in" filter="fade">
                                      <p:cBhvr>
                                        <p:cTn id="53" dur="500"/>
                                        <p:tgtEl>
                                          <p:spTgt spid="2">
                                            <p:txEl>
                                              <p:pRg st="12" end="1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
                                            <p:txEl>
                                              <p:pRg st="13" end="13"/>
                                            </p:txEl>
                                          </p:spTgt>
                                        </p:tgtEl>
                                        <p:attrNameLst>
                                          <p:attrName>style.visibility</p:attrName>
                                        </p:attrNameLst>
                                      </p:cBhvr>
                                      <p:to>
                                        <p:strVal val="visible"/>
                                      </p:to>
                                    </p:set>
                                    <p:animEffect transition="in" filter="fade">
                                      <p:cBhvr>
                                        <p:cTn id="56" dur="500"/>
                                        <p:tgtEl>
                                          <p:spTgt spid="2">
                                            <p:txEl>
                                              <p:pRg st="13" end="1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
                                            <p:txEl>
                                              <p:pRg st="14" end="14"/>
                                            </p:txEl>
                                          </p:spTgt>
                                        </p:tgtEl>
                                        <p:attrNameLst>
                                          <p:attrName>style.visibility</p:attrName>
                                        </p:attrNameLst>
                                      </p:cBhvr>
                                      <p:to>
                                        <p:strVal val="visible"/>
                                      </p:to>
                                    </p:set>
                                    <p:animEffect transition="in" filter="fade">
                                      <p:cBhvr>
                                        <p:cTn id="59" dur="500"/>
                                        <p:tgtEl>
                                          <p:spTgt spid="2">
                                            <p:txEl>
                                              <p:pRg st="14" end="14"/>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
                                            <p:txEl>
                                              <p:pRg st="15" end="15"/>
                                            </p:txEl>
                                          </p:spTgt>
                                        </p:tgtEl>
                                        <p:attrNameLst>
                                          <p:attrName>style.visibility</p:attrName>
                                        </p:attrNameLst>
                                      </p:cBhvr>
                                      <p:to>
                                        <p:strVal val="visible"/>
                                      </p:to>
                                    </p:set>
                                    <p:animEffect transition="in" filter="fade">
                                      <p:cBhvr>
                                        <p:cTn id="6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was also able to make a discovery early in my academic career…</a:t>
            </a:r>
            <a:endParaRPr lang="en-US" dirty="0"/>
          </a:p>
        </p:txBody>
      </p:sp>
      <p:sp>
        <p:nvSpPr>
          <p:cNvPr id="3" name="Content Placeholder 2"/>
          <p:cNvSpPr>
            <a:spLocks noGrp="1"/>
          </p:cNvSpPr>
          <p:nvPr>
            <p:ph sz="quarter" idx="11"/>
          </p:nvPr>
        </p:nvSpPr>
        <p:spPr>
          <a:xfrm>
            <a:off x="3549905" y="849084"/>
            <a:ext cx="2006648" cy="457036"/>
          </a:xfrm>
        </p:spPr>
        <p:txBody>
          <a:bodyPr/>
          <a:lstStyle/>
          <a:p>
            <a:pPr algn="ctr"/>
            <a:r>
              <a:rPr lang="en-US" sz="3200" dirty="0" smtClean="0"/>
              <a:t>BEER</a:t>
            </a:r>
            <a:endParaRPr lang="en-US" sz="3200" dirty="0"/>
          </a:p>
        </p:txBody>
      </p:sp>
      <p:sp>
        <p:nvSpPr>
          <p:cNvPr id="5" name="Rectangle 4"/>
          <p:cNvSpPr/>
          <p:nvPr/>
        </p:nvSpPr>
        <p:spPr bwMode="auto">
          <a:xfrm>
            <a:off x="1743075" y="1028700"/>
            <a:ext cx="5400675" cy="536257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a:solidFill>
                <a:srgbClr val="FFFFFF"/>
              </a:solidFill>
            </a:endParaRPr>
          </a:p>
        </p:txBody>
      </p:sp>
      <p:grpSp>
        <p:nvGrpSpPr>
          <p:cNvPr id="10" name="Group 9"/>
          <p:cNvGrpSpPr/>
          <p:nvPr/>
        </p:nvGrpSpPr>
        <p:grpSpPr>
          <a:xfrm>
            <a:off x="274141" y="1109787"/>
            <a:ext cx="4588910" cy="5181476"/>
            <a:chOff x="327025" y="1576389"/>
            <a:chExt cx="4244976" cy="4714874"/>
          </a:xfrm>
        </p:grpSpPr>
        <p:sp>
          <p:nvSpPr>
            <p:cNvPr id="11" name="Rectangle 10"/>
            <p:cNvSpPr/>
            <p:nvPr/>
          </p:nvSpPr>
          <p:spPr bwMode="auto">
            <a:xfrm>
              <a:off x="327025" y="1576389"/>
              <a:ext cx="4244976" cy="4714874"/>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a:solidFill>
                  <a:srgbClr val="FFFFFF"/>
                </a:solidFill>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706" r="24060"/>
            <a:stretch/>
          </p:blipFill>
          <p:spPr bwMode="auto">
            <a:xfrm>
              <a:off x="327026" y="2758966"/>
              <a:ext cx="4065588" cy="353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95" t="9297" r="74262" b="71246"/>
            <a:stretch/>
          </p:blipFill>
          <p:spPr bwMode="auto">
            <a:xfrm>
              <a:off x="446228" y="1707602"/>
              <a:ext cx="1126540" cy="100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1572769" y="1744177"/>
              <a:ext cx="2899549" cy="655208"/>
              <a:chOff x="1572769" y="1744177"/>
              <a:chExt cx="2899549" cy="655208"/>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52" r="63455" b="92989"/>
              <a:stretch/>
            </p:blipFill>
            <p:spPr bwMode="auto">
              <a:xfrm>
                <a:off x="1572769" y="1744177"/>
                <a:ext cx="1755648" cy="3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61" t="1394" r="9062" b="92949"/>
              <a:stretch/>
            </p:blipFill>
            <p:spPr bwMode="auto">
              <a:xfrm>
                <a:off x="1609344" y="2106776"/>
                <a:ext cx="2862974" cy="29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7" name="Rectangle 16"/>
          <p:cNvSpPr/>
          <p:nvPr/>
        </p:nvSpPr>
        <p:spPr bwMode="auto">
          <a:xfrm>
            <a:off x="-19050" y="1090737"/>
            <a:ext cx="4882101" cy="1744471"/>
          </a:xfrm>
          <a:prstGeom prst="rect">
            <a:avLst/>
          </a:prstGeom>
          <a:solidFill>
            <a:srgbClr val="000000">
              <a:alpha val="6980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a:solidFill>
                <a:srgbClr val="FFFFFF"/>
              </a:solidFill>
            </a:endParaRPr>
          </a:p>
        </p:txBody>
      </p:sp>
      <p:sp>
        <p:nvSpPr>
          <p:cNvPr id="18" name="Rectangle 17"/>
          <p:cNvSpPr/>
          <p:nvPr/>
        </p:nvSpPr>
        <p:spPr bwMode="auto">
          <a:xfrm>
            <a:off x="274141" y="3764508"/>
            <a:ext cx="4588910" cy="2526755"/>
          </a:xfrm>
          <a:prstGeom prst="rect">
            <a:avLst/>
          </a:prstGeom>
          <a:solidFill>
            <a:srgbClr val="000000">
              <a:alpha val="6980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a:solidFill>
                <a:srgbClr val="FFFFFF"/>
              </a:solidFill>
            </a:endParaRPr>
          </a:p>
        </p:txBody>
      </p:sp>
      <p:sp>
        <p:nvSpPr>
          <p:cNvPr id="19" name="Rectangle 18"/>
          <p:cNvSpPr/>
          <p:nvPr/>
        </p:nvSpPr>
        <p:spPr bwMode="auto">
          <a:xfrm>
            <a:off x="127545" y="2825750"/>
            <a:ext cx="4882101" cy="941832"/>
          </a:xfrm>
          <a:prstGeom prst="rect">
            <a:avLst/>
          </a:prstGeom>
          <a:solidFill>
            <a:srgbClr val="000000">
              <a:alpha val="6980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a:solidFill>
                <a:srgbClr val="FFFFFF"/>
              </a:solidFill>
            </a:endParaRPr>
          </a:p>
        </p:txBody>
      </p:sp>
      <p:pic>
        <p:nvPicPr>
          <p:cNvPr id="20" name="zoomed grades"/>
          <p:cNvPicPr>
            <a:picLocks noChangeAspect="1" noChangeArrowheads="1"/>
          </p:cNvPicPr>
          <p:nvPr/>
        </p:nvPicPr>
        <p:blipFill rotWithShape="1">
          <a:blip r:embed="rId3">
            <a:extLst>
              <a:ext uri="{28A0092B-C50C-407E-A947-70E740481C1C}">
                <a14:useLocalDpi xmlns:a14="http://schemas.microsoft.com/office/drawing/2010/main" val="0"/>
              </a:ext>
            </a:extLst>
          </a:blip>
          <a:srcRect l="3952" t="39702" r="29071" b="51236"/>
          <a:stretch/>
        </p:blipFill>
        <p:spPr bwMode="auto">
          <a:xfrm>
            <a:off x="1803223" y="2528205"/>
            <a:ext cx="7018787" cy="93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3" t="48511" r="29573" b="44228"/>
          <a:stretch/>
        </p:blipFill>
        <p:spPr bwMode="auto">
          <a:xfrm>
            <a:off x="1803223" y="3597463"/>
            <a:ext cx="7005815" cy="74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03002" y="4350329"/>
            <a:ext cx="8419008" cy="2585323"/>
          </a:xfrm>
          <a:prstGeom prst="rect">
            <a:avLst/>
          </a:prstGeom>
          <a:noFill/>
          <a:ln w="19050">
            <a:noFill/>
          </a:ln>
        </p:spPr>
        <p:txBody>
          <a:bodyPr wrap="square" rtlCol="0">
            <a:spAutoFit/>
          </a:bodyPr>
          <a:lstStyle/>
          <a:p>
            <a:r>
              <a:rPr lang="en-US" dirty="0"/>
              <a:t>Fischer Black</a:t>
            </a:r>
          </a:p>
          <a:p>
            <a:pPr lvl="1"/>
            <a:r>
              <a:rPr lang="en-US" dirty="0"/>
              <a:t>Black-Scholes option pricing model</a:t>
            </a:r>
          </a:p>
          <a:p>
            <a:pPr lvl="1"/>
            <a:r>
              <a:rPr lang="en-US" dirty="0"/>
              <a:t>Changed Wall Street forever  by developing what is now known as “quantitative finance”</a:t>
            </a:r>
          </a:p>
          <a:p>
            <a:pPr lvl="1"/>
            <a:r>
              <a:rPr lang="en-US" dirty="0"/>
              <a:t>Prominent mention in 1997 at Nobel Prize award given to co-authors</a:t>
            </a:r>
          </a:p>
          <a:p>
            <a:pPr lvl="1"/>
            <a:r>
              <a:rPr lang="en-US" dirty="0"/>
              <a:t>Co-author of Black-</a:t>
            </a:r>
            <a:r>
              <a:rPr lang="en-US" dirty="0" err="1"/>
              <a:t>Derman</a:t>
            </a:r>
            <a:r>
              <a:rPr lang="en-US" dirty="0"/>
              <a:t>-Toy interest rate derivatives model developed by Goldman Sachs in the 80’s</a:t>
            </a:r>
          </a:p>
          <a:p>
            <a:pPr lvl="1"/>
            <a:r>
              <a:rPr lang="en-US" dirty="0"/>
              <a:t>Graduated from Harvard College in ‘59 and received Ph.D. in Applied Mathematics from Harvard University in ‘64</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122" y="948930"/>
            <a:ext cx="7770339" cy="146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632370" y="2528205"/>
            <a:ext cx="1405980" cy="830997"/>
          </a:xfrm>
          <a:prstGeom prst="rect">
            <a:avLst/>
          </a:prstGeom>
          <a:noFill/>
          <a:ln w="19050">
            <a:noFill/>
          </a:ln>
        </p:spPr>
        <p:txBody>
          <a:bodyPr wrap="square" rtlCol="0">
            <a:spAutoFit/>
          </a:bodyPr>
          <a:lstStyle/>
          <a:p>
            <a:r>
              <a:rPr lang="en-US" sz="2400" dirty="0" smtClean="0">
                <a:solidFill>
                  <a:schemeClr val="tx2"/>
                </a:solidFill>
              </a:rPr>
              <a:t>Rick</a:t>
            </a:r>
          </a:p>
          <a:p>
            <a:r>
              <a:rPr lang="en-US" sz="2400" dirty="0" smtClean="0">
                <a:solidFill>
                  <a:schemeClr val="tx2"/>
                </a:solidFill>
              </a:rPr>
              <a:t>Rieder</a:t>
            </a:r>
            <a:endParaRPr lang="en-US" sz="2400" dirty="0">
              <a:solidFill>
                <a:schemeClr val="tx2"/>
              </a:solidFill>
            </a:endParaRPr>
          </a:p>
        </p:txBody>
      </p:sp>
      <p:pic>
        <p:nvPicPr>
          <p:cNvPr id="4" name="beer formu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268316"/>
            <a:ext cx="7924800" cy="513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90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750"/>
                                        <p:tgtEl>
                                          <p:spTgt spid="5"/>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animBg="1"/>
      <p:bldP spid="17" grpId="0" animBg="1"/>
      <p:bldP spid="18" grpId="0" animBg="1"/>
      <p:bldP spid="19" grpId="0" animBg="1"/>
      <p:bldP spid="2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Upon the news of my induction into the FIASI HALL, I received some truly sentimental notes…</a:t>
            </a:r>
            <a:endParaRPr lang="en-US" dirty="0"/>
          </a:p>
        </p:txBody>
      </p:sp>
      <p:grpSp>
        <p:nvGrpSpPr>
          <p:cNvPr id="20" name="Group 19"/>
          <p:cNvGrpSpPr/>
          <p:nvPr/>
        </p:nvGrpSpPr>
        <p:grpSpPr>
          <a:xfrm>
            <a:off x="327025" y="1523999"/>
            <a:ext cx="8139613" cy="2087764"/>
            <a:chOff x="327025" y="1523999"/>
            <a:chExt cx="8139613" cy="2087764"/>
          </a:xfrm>
        </p:grpSpPr>
        <p:sp>
          <p:nvSpPr>
            <p:cNvPr id="9" name="TextBox 8"/>
            <p:cNvSpPr txBox="1"/>
            <p:nvPr/>
          </p:nvSpPr>
          <p:spPr>
            <a:xfrm>
              <a:off x="6659310" y="3242431"/>
              <a:ext cx="1798890" cy="369332"/>
            </a:xfrm>
            <a:prstGeom prst="rect">
              <a:avLst/>
            </a:prstGeom>
            <a:noFill/>
            <a:ln w="19050">
              <a:noFill/>
            </a:ln>
          </p:spPr>
          <p:txBody>
            <a:bodyPr wrap="none" rtlCol="0">
              <a:spAutoFit/>
            </a:bodyPr>
            <a:lstStyle/>
            <a:p>
              <a:r>
                <a:rPr lang="en-US" dirty="0">
                  <a:solidFill>
                    <a:srgbClr val="FFFFFF"/>
                  </a:solidFill>
                  <a:sym typeface="Symbol"/>
                </a:rPr>
                <a:t> </a:t>
              </a:r>
              <a:r>
                <a:rPr lang="en-US" dirty="0">
                  <a:solidFill>
                    <a:srgbClr val="FFFFFF"/>
                  </a:solidFill>
                </a:rPr>
                <a:t>Mike </a:t>
              </a:r>
              <a:r>
                <a:rPr lang="en-US" dirty="0" err="1">
                  <a:solidFill>
                    <a:srgbClr val="FFFFFF"/>
                  </a:solidFill>
                </a:rPr>
                <a:t>Gelband</a:t>
              </a:r>
              <a:endParaRPr lang="en-US" dirty="0">
                <a:solidFill>
                  <a:srgbClr val="FFFFFF"/>
                </a:solidFill>
              </a:endParaRPr>
            </a:p>
          </p:txBody>
        </p:sp>
        <p:sp>
          <p:nvSpPr>
            <p:cNvPr id="5" name="Rounded Rectangular Callout 4"/>
            <p:cNvSpPr/>
            <p:nvPr/>
          </p:nvSpPr>
          <p:spPr bwMode="auto">
            <a:xfrm>
              <a:off x="327025" y="1523999"/>
              <a:ext cx="8139613" cy="1903097"/>
            </a:xfrm>
            <a:custGeom>
              <a:avLst/>
              <a:gdLst>
                <a:gd name="connsiteX0" fmla="*/ 0 w 3578195"/>
                <a:gd name="connsiteY0" fmla="*/ 199849 h 1199071"/>
                <a:gd name="connsiteX1" fmla="*/ 199849 w 3578195"/>
                <a:gd name="connsiteY1" fmla="*/ 0 h 1199071"/>
                <a:gd name="connsiteX2" fmla="*/ 596366 w 3578195"/>
                <a:gd name="connsiteY2" fmla="*/ 0 h 1199071"/>
                <a:gd name="connsiteX3" fmla="*/ 596366 w 3578195"/>
                <a:gd name="connsiteY3" fmla="*/ 0 h 1199071"/>
                <a:gd name="connsiteX4" fmla="*/ 1490915 w 3578195"/>
                <a:gd name="connsiteY4" fmla="*/ 0 h 1199071"/>
                <a:gd name="connsiteX5" fmla="*/ 3378346 w 3578195"/>
                <a:gd name="connsiteY5" fmla="*/ 0 h 1199071"/>
                <a:gd name="connsiteX6" fmla="*/ 3578195 w 3578195"/>
                <a:gd name="connsiteY6" fmla="*/ 199849 h 1199071"/>
                <a:gd name="connsiteX7" fmla="*/ 3578195 w 3578195"/>
                <a:gd name="connsiteY7" fmla="*/ 699458 h 1199071"/>
                <a:gd name="connsiteX8" fmla="*/ 3578195 w 3578195"/>
                <a:gd name="connsiteY8" fmla="*/ 699458 h 1199071"/>
                <a:gd name="connsiteX9" fmla="*/ 3578195 w 3578195"/>
                <a:gd name="connsiteY9" fmla="*/ 999226 h 1199071"/>
                <a:gd name="connsiteX10" fmla="*/ 3578195 w 3578195"/>
                <a:gd name="connsiteY10" fmla="*/ 999222 h 1199071"/>
                <a:gd name="connsiteX11" fmla="*/ 3378346 w 3578195"/>
                <a:gd name="connsiteY11" fmla="*/ 1199071 h 1199071"/>
                <a:gd name="connsiteX12" fmla="*/ 1490915 w 3578195"/>
                <a:gd name="connsiteY12" fmla="*/ 1199071 h 1199071"/>
                <a:gd name="connsiteX13" fmla="*/ 1043652 w 3578195"/>
                <a:gd name="connsiteY13" fmla="*/ 1348955 h 1199071"/>
                <a:gd name="connsiteX14" fmla="*/ 596366 w 3578195"/>
                <a:gd name="connsiteY14" fmla="*/ 1199071 h 1199071"/>
                <a:gd name="connsiteX15" fmla="*/ 199849 w 3578195"/>
                <a:gd name="connsiteY15" fmla="*/ 1199071 h 1199071"/>
                <a:gd name="connsiteX16" fmla="*/ 0 w 3578195"/>
                <a:gd name="connsiteY16" fmla="*/ 999222 h 1199071"/>
                <a:gd name="connsiteX17" fmla="*/ 0 w 3578195"/>
                <a:gd name="connsiteY17" fmla="*/ 999226 h 1199071"/>
                <a:gd name="connsiteX18" fmla="*/ 0 w 3578195"/>
                <a:gd name="connsiteY18" fmla="*/ 699458 h 1199071"/>
                <a:gd name="connsiteX19" fmla="*/ 0 w 3578195"/>
                <a:gd name="connsiteY19" fmla="*/ 699458 h 1199071"/>
                <a:gd name="connsiteX20" fmla="*/ 0 w 3578195"/>
                <a:gd name="connsiteY20" fmla="*/ 199849 h 1199071"/>
                <a:gd name="connsiteX0" fmla="*/ 0 w 3578195"/>
                <a:gd name="connsiteY0" fmla="*/ 199849 h 1348955"/>
                <a:gd name="connsiteX1" fmla="*/ 199849 w 3578195"/>
                <a:gd name="connsiteY1" fmla="*/ 0 h 1348955"/>
                <a:gd name="connsiteX2" fmla="*/ 596366 w 3578195"/>
                <a:gd name="connsiteY2" fmla="*/ 0 h 1348955"/>
                <a:gd name="connsiteX3" fmla="*/ 596366 w 3578195"/>
                <a:gd name="connsiteY3" fmla="*/ 0 h 1348955"/>
                <a:gd name="connsiteX4" fmla="*/ 1490915 w 3578195"/>
                <a:gd name="connsiteY4" fmla="*/ 0 h 1348955"/>
                <a:gd name="connsiteX5" fmla="*/ 3378346 w 3578195"/>
                <a:gd name="connsiteY5" fmla="*/ 0 h 1348955"/>
                <a:gd name="connsiteX6" fmla="*/ 3578195 w 3578195"/>
                <a:gd name="connsiteY6" fmla="*/ 199849 h 1348955"/>
                <a:gd name="connsiteX7" fmla="*/ 3578195 w 3578195"/>
                <a:gd name="connsiteY7" fmla="*/ 699458 h 1348955"/>
                <a:gd name="connsiteX8" fmla="*/ 3578195 w 3578195"/>
                <a:gd name="connsiteY8" fmla="*/ 699458 h 1348955"/>
                <a:gd name="connsiteX9" fmla="*/ 3578195 w 3578195"/>
                <a:gd name="connsiteY9" fmla="*/ 999226 h 1348955"/>
                <a:gd name="connsiteX10" fmla="*/ 3578195 w 3578195"/>
                <a:gd name="connsiteY10" fmla="*/ 999222 h 1348955"/>
                <a:gd name="connsiteX11" fmla="*/ 3378346 w 3578195"/>
                <a:gd name="connsiteY11" fmla="*/ 1199071 h 1348955"/>
                <a:gd name="connsiteX12" fmla="*/ 1490915 w 3578195"/>
                <a:gd name="connsiteY12" fmla="*/ 1199071 h 1348955"/>
                <a:gd name="connsiteX13" fmla="*/ 1043652 w 3578195"/>
                <a:gd name="connsiteY13" fmla="*/ 1348955 h 1348955"/>
                <a:gd name="connsiteX14" fmla="*/ 389332 w 3578195"/>
                <a:gd name="connsiteY14" fmla="*/ 1199071 h 1348955"/>
                <a:gd name="connsiteX15" fmla="*/ 199849 w 3578195"/>
                <a:gd name="connsiteY15" fmla="*/ 1199071 h 1348955"/>
                <a:gd name="connsiteX16" fmla="*/ 0 w 3578195"/>
                <a:gd name="connsiteY16" fmla="*/ 999222 h 1348955"/>
                <a:gd name="connsiteX17" fmla="*/ 0 w 3578195"/>
                <a:gd name="connsiteY17" fmla="*/ 999226 h 1348955"/>
                <a:gd name="connsiteX18" fmla="*/ 0 w 3578195"/>
                <a:gd name="connsiteY18" fmla="*/ 699458 h 1348955"/>
                <a:gd name="connsiteX19" fmla="*/ 0 w 3578195"/>
                <a:gd name="connsiteY19" fmla="*/ 699458 h 1348955"/>
                <a:gd name="connsiteX20" fmla="*/ 0 w 3578195"/>
                <a:gd name="connsiteY20" fmla="*/ 199849 h 1348955"/>
                <a:gd name="connsiteX0" fmla="*/ 0 w 3578195"/>
                <a:gd name="connsiteY0" fmla="*/ 199849 h 1383461"/>
                <a:gd name="connsiteX1" fmla="*/ 199849 w 3578195"/>
                <a:gd name="connsiteY1" fmla="*/ 0 h 1383461"/>
                <a:gd name="connsiteX2" fmla="*/ 596366 w 3578195"/>
                <a:gd name="connsiteY2" fmla="*/ 0 h 1383461"/>
                <a:gd name="connsiteX3" fmla="*/ 596366 w 3578195"/>
                <a:gd name="connsiteY3" fmla="*/ 0 h 1383461"/>
                <a:gd name="connsiteX4" fmla="*/ 1490915 w 3578195"/>
                <a:gd name="connsiteY4" fmla="*/ 0 h 1383461"/>
                <a:gd name="connsiteX5" fmla="*/ 3378346 w 3578195"/>
                <a:gd name="connsiteY5" fmla="*/ 0 h 1383461"/>
                <a:gd name="connsiteX6" fmla="*/ 3578195 w 3578195"/>
                <a:gd name="connsiteY6" fmla="*/ 199849 h 1383461"/>
                <a:gd name="connsiteX7" fmla="*/ 3578195 w 3578195"/>
                <a:gd name="connsiteY7" fmla="*/ 699458 h 1383461"/>
                <a:gd name="connsiteX8" fmla="*/ 3578195 w 3578195"/>
                <a:gd name="connsiteY8" fmla="*/ 699458 h 1383461"/>
                <a:gd name="connsiteX9" fmla="*/ 3578195 w 3578195"/>
                <a:gd name="connsiteY9" fmla="*/ 999226 h 1383461"/>
                <a:gd name="connsiteX10" fmla="*/ 3578195 w 3578195"/>
                <a:gd name="connsiteY10" fmla="*/ 999222 h 1383461"/>
                <a:gd name="connsiteX11" fmla="*/ 3378346 w 3578195"/>
                <a:gd name="connsiteY11" fmla="*/ 1199071 h 1383461"/>
                <a:gd name="connsiteX12" fmla="*/ 1490915 w 3578195"/>
                <a:gd name="connsiteY12" fmla="*/ 1199071 h 1383461"/>
                <a:gd name="connsiteX13" fmla="*/ 293154 w 3578195"/>
                <a:gd name="connsiteY13" fmla="*/ 1383461 h 1383461"/>
                <a:gd name="connsiteX14" fmla="*/ 389332 w 3578195"/>
                <a:gd name="connsiteY14" fmla="*/ 1199071 h 1383461"/>
                <a:gd name="connsiteX15" fmla="*/ 199849 w 3578195"/>
                <a:gd name="connsiteY15" fmla="*/ 1199071 h 1383461"/>
                <a:gd name="connsiteX16" fmla="*/ 0 w 3578195"/>
                <a:gd name="connsiteY16" fmla="*/ 999222 h 1383461"/>
                <a:gd name="connsiteX17" fmla="*/ 0 w 3578195"/>
                <a:gd name="connsiteY17" fmla="*/ 999226 h 1383461"/>
                <a:gd name="connsiteX18" fmla="*/ 0 w 3578195"/>
                <a:gd name="connsiteY18" fmla="*/ 699458 h 1383461"/>
                <a:gd name="connsiteX19" fmla="*/ 0 w 3578195"/>
                <a:gd name="connsiteY19" fmla="*/ 699458 h 1383461"/>
                <a:gd name="connsiteX20" fmla="*/ 0 w 3578195"/>
                <a:gd name="connsiteY20" fmla="*/ 199849 h 1383461"/>
                <a:gd name="connsiteX0" fmla="*/ 0 w 3578195"/>
                <a:gd name="connsiteY0" fmla="*/ 199849 h 1383461"/>
                <a:gd name="connsiteX1" fmla="*/ 199849 w 3578195"/>
                <a:gd name="connsiteY1" fmla="*/ 0 h 1383461"/>
                <a:gd name="connsiteX2" fmla="*/ 596366 w 3578195"/>
                <a:gd name="connsiteY2" fmla="*/ 0 h 1383461"/>
                <a:gd name="connsiteX3" fmla="*/ 596366 w 3578195"/>
                <a:gd name="connsiteY3" fmla="*/ 0 h 1383461"/>
                <a:gd name="connsiteX4" fmla="*/ 1490915 w 3578195"/>
                <a:gd name="connsiteY4" fmla="*/ 0 h 1383461"/>
                <a:gd name="connsiteX5" fmla="*/ 3378346 w 3578195"/>
                <a:gd name="connsiteY5" fmla="*/ 0 h 1383461"/>
                <a:gd name="connsiteX6" fmla="*/ 3578195 w 3578195"/>
                <a:gd name="connsiteY6" fmla="*/ 199849 h 1383461"/>
                <a:gd name="connsiteX7" fmla="*/ 3578195 w 3578195"/>
                <a:gd name="connsiteY7" fmla="*/ 699458 h 1383461"/>
                <a:gd name="connsiteX8" fmla="*/ 3578195 w 3578195"/>
                <a:gd name="connsiteY8" fmla="*/ 699458 h 1383461"/>
                <a:gd name="connsiteX9" fmla="*/ 3578195 w 3578195"/>
                <a:gd name="connsiteY9" fmla="*/ 999226 h 1383461"/>
                <a:gd name="connsiteX10" fmla="*/ 3578195 w 3578195"/>
                <a:gd name="connsiteY10" fmla="*/ 999222 h 1383461"/>
                <a:gd name="connsiteX11" fmla="*/ 3378346 w 3578195"/>
                <a:gd name="connsiteY11" fmla="*/ 1199071 h 1383461"/>
                <a:gd name="connsiteX12" fmla="*/ 1490915 w 3578195"/>
                <a:gd name="connsiteY12" fmla="*/ 1199071 h 1383461"/>
                <a:gd name="connsiteX13" fmla="*/ 817742 w 3578195"/>
                <a:gd name="connsiteY13" fmla="*/ 1276709 h 1383461"/>
                <a:gd name="connsiteX14" fmla="*/ 293154 w 3578195"/>
                <a:gd name="connsiteY14" fmla="*/ 1383461 h 1383461"/>
                <a:gd name="connsiteX15" fmla="*/ 389332 w 3578195"/>
                <a:gd name="connsiteY15" fmla="*/ 1199071 h 1383461"/>
                <a:gd name="connsiteX16" fmla="*/ 199849 w 3578195"/>
                <a:gd name="connsiteY16" fmla="*/ 1199071 h 1383461"/>
                <a:gd name="connsiteX17" fmla="*/ 0 w 3578195"/>
                <a:gd name="connsiteY17" fmla="*/ 999222 h 1383461"/>
                <a:gd name="connsiteX18" fmla="*/ 0 w 3578195"/>
                <a:gd name="connsiteY18" fmla="*/ 999226 h 1383461"/>
                <a:gd name="connsiteX19" fmla="*/ 0 w 3578195"/>
                <a:gd name="connsiteY19" fmla="*/ 699458 h 1383461"/>
                <a:gd name="connsiteX20" fmla="*/ 0 w 3578195"/>
                <a:gd name="connsiteY20" fmla="*/ 699458 h 1383461"/>
                <a:gd name="connsiteX21" fmla="*/ 0 w 3578195"/>
                <a:gd name="connsiteY21" fmla="*/ 199849 h 1383461"/>
                <a:gd name="connsiteX0" fmla="*/ 0 w 3578195"/>
                <a:gd name="connsiteY0" fmla="*/ 199849 h 1383461"/>
                <a:gd name="connsiteX1" fmla="*/ 199849 w 3578195"/>
                <a:gd name="connsiteY1" fmla="*/ 0 h 1383461"/>
                <a:gd name="connsiteX2" fmla="*/ 596366 w 3578195"/>
                <a:gd name="connsiteY2" fmla="*/ 0 h 1383461"/>
                <a:gd name="connsiteX3" fmla="*/ 596366 w 3578195"/>
                <a:gd name="connsiteY3" fmla="*/ 0 h 1383461"/>
                <a:gd name="connsiteX4" fmla="*/ 1490915 w 3578195"/>
                <a:gd name="connsiteY4" fmla="*/ 0 h 1383461"/>
                <a:gd name="connsiteX5" fmla="*/ 3378346 w 3578195"/>
                <a:gd name="connsiteY5" fmla="*/ 0 h 1383461"/>
                <a:gd name="connsiteX6" fmla="*/ 3578195 w 3578195"/>
                <a:gd name="connsiteY6" fmla="*/ 199849 h 1383461"/>
                <a:gd name="connsiteX7" fmla="*/ 3578195 w 3578195"/>
                <a:gd name="connsiteY7" fmla="*/ 699458 h 1383461"/>
                <a:gd name="connsiteX8" fmla="*/ 3578195 w 3578195"/>
                <a:gd name="connsiteY8" fmla="*/ 699458 h 1383461"/>
                <a:gd name="connsiteX9" fmla="*/ 3578195 w 3578195"/>
                <a:gd name="connsiteY9" fmla="*/ 999226 h 1383461"/>
                <a:gd name="connsiteX10" fmla="*/ 3578195 w 3578195"/>
                <a:gd name="connsiteY10" fmla="*/ 999222 h 1383461"/>
                <a:gd name="connsiteX11" fmla="*/ 3378346 w 3578195"/>
                <a:gd name="connsiteY11" fmla="*/ 1199071 h 1383461"/>
                <a:gd name="connsiteX12" fmla="*/ 1490915 w 3578195"/>
                <a:gd name="connsiteY12" fmla="*/ 1199071 h 1383461"/>
                <a:gd name="connsiteX13" fmla="*/ 748730 w 3578195"/>
                <a:gd name="connsiteY13" fmla="*/ 1216324 h 1383461"/>
                <a:gd name="connsiteX14" fmla="*/ 293154 w 3578195"/>
                <a:gd name="connsiteY14" fmla="*/ 1383461 h 1383461"/>
                <a:gd name="connsiteX15" fmla="*/ 389332 w 3578195"/>
                <a:gd name="connsiteY15" fmla="*/ 1199071 h 1383461"/>
                <a:gd name="connsiteX16" fmla="*/ 199849 w 3578195"/>
                <a:gd name="connsiteY16" fmla="*/ 1199071 h 1383461"/>
                <a:gd name="connsiteX17" fmla="*/ 0 w 3578195"/>
                <a:gd name="connsiteY17" fmla="*/ 999222 h 1383461"/>
                <a:gd name="connsiteX18" fmla="*/ 0 w 3578195"/>
                <a:gd name="connsiteY18" fmla="*/ 999226 h 1383461"/>
                <a:gd name="connsiteX19" fmla="*/ 0 w 3578195"/>
                <a:gd name="connsiteY19" fmla="*/ 699458 h 1383461"/>
                <a:gd name="connsiteX20" fmla="*/ 0 w 3578195"/>
                <a:gd name="connsiteY20" fmla="*/ 699458 h 1383461"/>
                <a:gd name="connsiteX21" fmla="*/ 0 w 3578195"/>
                <a:gd name="connsiteY21" fmla="*/ 199849 h 138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8195" h="1383461">
                  <a:moveTo>
                    <a:pt x="0" y="199849"/>
                  </a:moveTo>
                  <a:cubicBezTo>
                    <a:pt x="0" y="89475"/>
                    <a:pt x="89475" y="0"/>
                    <a:pt x="199849" y="0"/>
                  </a:cubicBezTo>
                  <a:lnTo>
                    <a:pt x="596366" y="0"/>
                  </a:lnTo>
                  <a:lnTo>
                    <a:pt x="596366" y="0"/>
                  </a:lnTo>
                  <a:lnTo>
                    <a:pt x="1490915" y="0"/>
                  </a:lnTo>
                  <a:lnTo>
                    <a:pt x="3378346" y="0"/>
                  </a:lnTo>
                  <a:cubicBezTo>
                    <a:pt x="3488720" y="0"/>
                    <a:pt x="3578195" y="89475"/>
                    <a:pt x="3578195" y="199849"/>
                  </a:cubicBezTo>
                  <a:lnTo>
                    <a:pt x="3578195" y="699458"/>
                  </a:lnTo>
                  <a:lnTo>
                    <a:pt x="3578195" y="699458"/>
                  </a:lnTo>
                  <a:lnTo>
                    <a:pt x="3578195" y="999226"/>
                  </a:lnTo>
                  <a:lnTo>
                    <a:pt x="3578195" y="999222"/>
                  </a:lnTo>
                  <a:cubicBezTo>
                    <a:pt x="3578195" y="1109596"/>
                    <a:pt x="3488720" y="1199071"/>
                    <a:pt x="3378346" y="1199071"/>
                  </a:cubicBezTo>
                  <a:lnTo>
                    <a:pt x="1490915" y="1199071"/>
                  </a:lnTo>
                  <a:lnTo>
                    <a:pt x="748730" y="1216324"/>
                  </a:lnTo>
                  <a:lnTo>
                    <a:pt x="293154" y="1383461"/>
                  </a:lnTo>
                  <a:lnTo>
                    <a:pt x="389332" y="1199071"/>
                  </a:lnTo>
                  <a:lnTo>
                    <a:pt x="199849" y="1199071"/>
                  </a:lnTo>
                  <a:cubicBezTo>
                    <a:pt x="89475" y="1199071"/>
                    <a:pt x="0" y="1109596"/>
                    <a:pt x="0" y="999222"/>
                  </a:cubicBezTo>
                  <a:lnTo>
                    <a:pt x="0" y="999226"/>
                  </a:lnTo>
                  <a:lnTo>
                    <a:pt x="0" y="699458"/>
                  </a:lnTo>
                  <a:lnTo>
                    <a:pt x="0" y="699458"/>
                  </a:lnTo>
                  <a:lnTo>
                    <a:pt x="0" y="199849"/>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a:solidFill>
                  <a:srgbClr val="FFFFFF"/>
                </a:solidFill>
              </a:endParaRPr>
            </a:p>
          </p:txBody>
        </p:sp>
        <p:sp>
          <p:nvSpPr>
            <p:cNvPr id="7" name="Rectangle 6"/>
            <p:cNvSpPr/>
            <p:nvPr/>
          </p:nvSpPr>
          <p:spPr>
            <a:xfrm>
              <a:off x="624462" y="1648691"/>
              <a:ext cx="7663770" cy="1384995"/>
            </a:xfrm>
            <a:prstGeom prst="rect">
              <a:avLst/>
            </a:prstGeom>
          </p:spPr>
          <p:txBody>
            <a:bodyPr wrap="square">
              <a:spAutoFit/>
            </a:bodyPr>
            <a:lstStyle/>
            <a:p>
              <a:pPr>
                <a:lnSpc>
                  <a:spcPct val="140000"/>
                </a:lnSpc>
              </a:pPr>
              <a:r>
                <a:rPr lang="en-US" sz="2000" dirty="0">
                  <a:solidFill>
                    <a:srgbClr val="000000"/>
                  </a:solidFill>
                </a:rPr>
                <a:t>Rick, I received an invite for your induction into the hall of fame. That’s pretty cool. Congrats! You’ve certainly worked hard </a:t>
              </a:r>
              <a:r>
                <a:rPr lang="en-US" sz="2000" dirty="0" smtClean="0">
                  <a:solidFill>
                    <a:srgbClr val="000000"/>
                  </a:solidFill>
                </a:rPr>
                <a:t>enough…</a:t>
              </a:r>
              <a:endParaRPr lang="en-US" sz="2000" dirty="0">
                <a:solidFill>
                  <a:srgbClr val="000000"/>
                </a:solidFill>
              </a:endParaRPr>
            </a:p>
          </p:txBody>
        </p:sp>
      </p:grpSp>
      <p:sp>
        <p:nvSpPr>
          <p:cNvPr id="10" name="Rounded Rectangular Callout 4"/>
          <p:cNvSpPr/>
          <p:nvPr/>
        </p:nvSpPr>
        <p:spPr bwMode="auto">
          <a:xfrm>
            <a:off x="1905000" y="4229100"/>
            <a:ext cx="6908729" cy="1467534"/>
          </a:xfrm>
          <a:custGeom>
            <a:avLst/>
            <a:gdLst>
              <a:gd name="connsiteX0" fmla="*/ 0 w 3578195"/>
              <a:gd name="connsiteY0" fmla="*/ 199849 h 1199071"/>
              <a:gd name="connsiteX1" fmla="*/ 199849 w 3578195"/>
              <a:gd name="connsiteY1" fmla="*/ 0 h 1199071"/>
              <a:gd name="connsiteX2" fmla="*/ 596366 w 3578195"/>
              <a:gd name="connsiteY2" fmla="*/ 0 h 1199071"/>
              <a:gd name="connsiteX3" fmla="*/ 596366 w 3578195"/>
              <a:gd name="connsiteY3" fmla="*/ 0 h 1199071"/>
              <a:gd name="connsiteX4" fmla="*/ 1490915 w 3578195"/>
              <a:gd name="connsiteY4" fmla="*/ 0 h 1199071"/>
              <a:gd name="connsiteX5" fmla="*/ 3378346 w 3578195"/>
              <a:gd name="connsiteY5" fmla="*/ 0 h 1199071"/>
              <a:gd name="connsiteX6" fmla="*/ 3578195 w 3578195"/>
              <a:gd name="connsiteY6" fmla="*/ 199849 h 1199071"/>
              <a:gd name="connsiteX7" fmla="*/ 3578195 w 3578195"/>
              <a:gd name="connsiteY7" fmla="*/ 699458 h 1199071"/>
              <a:gd name="connsiteX8" fmla="*/ 3578195 w 3578195"/>
              <a:gd name="connsiteY8" fmla="*/ 699458 h 1199071"/>
              <a:gd name="connsiteX9" fmla="*/ 3578195 w 3578195"/>
              <a:gd name="connsiteY9" fmla="*/ 999226 h 1199071"/>
              <a:gd name="connsiteX10" fmla="*/ 3578195 w 3578195"/>
              <a:gd name="connsiteY10" fmla="*/ 999222 h 1199071"/>
              <a:gd name="connsiteX11" fmla="*/ 3378346 w 3578195"/>
              <a:gd name="connsiteY11" fmla="*/ 1199071 h 1199071"/>
              <a:gd name="connsiteX12" fmla="*/ 1490915 w 3578195"/>
              <a:gd name="connsiteY12" fmla="*/ 1199071 h 1199071"/>
              <a:gd name="connsiteX13" fmla="*/ 1043652 w 3578195"/>
              <a:gd name="connsiteY13" fmla="*/ 1348955 h 1199071"/>
              <a:gd name="connsiteX14" fmla="*/ 596366 w 3578195"/>
              <a:gd name="connsiteY14" fmla="*/ 1199071 h 1199071"/>
              <a:gd name="connsiteX15" fmla="*/ 199849 w 3578195"/>
              <a:gd name="connsiteY15" fmla="*/ 1199071 h 1199071"/>
              <a:gd name="connsiteX16" fmla="*/ 0 w 3578195"/>
              <a:gd name="connsiteY16" fmla="*/ 999222 h 1199071"/>
              <a:gd name="connsiteX17" fmla="*/ 0 w 3578195"/>
              <a:gd name="connsiteY17" fmla="*/ 999226 h 1199071"/>
              <a:gd name="connsiteX18" fmla="*/ 0 w 3578195"/>
              <a:gd name="connsiteY18" fmla="*/ 699458 h 1199071"/>
              <a:gd name="connsiteX19" fmla="*/ 0 w 3578195"/>
              <a:gd name="connsiteY19" fmla="*/ 699458 h 1199071"/>
              <a:gd name="connsiteX20" fmla="*/ 0 w 3578195"/>
              <a:gd name="connsiteY20" fmla="*/ 199849 h 1199071"/>
              <a:gd name="connsiteX0" fmla="*/ 0 w 3578195"/>
              <a:gd name="connsiteY0" fmla="*/ 199849 h 1348955"/>
              <a:gd name="connsiteX1" fmla="*/ 199849 w 3578195"/>
              <a:gd name="connsiteY1" fmla="*/ 0 h 1348955"/>
              <a:gd name="connsiteX2" fmla="*/ 596366 w 3578195"/>
              <a:gd name="connsiteY2" fmla="*/ 0 h 1348955"/>
              <a:gd name="connsiteX3" fmla="*/ 596366 w 3578195"/>
              <a:gd name="connsiteY3" fmla="*/ 0 h 1348955"/>
              <a:gd name="connsiteX4" fmla="*/ 1490915 w 3578195"/>
              <a:gd name="connsiteY4" fmla="*/ 0 h 1348955"/>
              <a:gd name="connsiteX5" fmla="*/ 3378346 w 3578195"/>
              <a:gd name="connsiteY5" fmla="*/ 0 h 1348955"/>
              <a:gd name="connsiteX6" fmla="*/ 3578195 w 3578195"/>
              <a:gd name="connsiteY6" fmla="*/ 199849 h 1348955"/>
              <a:gd name="connsiteX7" fmla="*/ 3578195 w 3578195"/>
              <a:gd name="connsiteY7" fmla="*/ 699458 h 1348955"/>
              <a:gd name="connsiteX8" fmla="*/ 3578195 w 3578195"/>
              <a:gd name="connsiteY8" fmla="*/ 699458 h 1348955"/>
              <a:gd name="connsiteX9" fmla="*/ 3578195 w 3578195"/>
              <a:gd name="connsiteY9" fmla="*/ 999226 h 1348955"/>
              <a:gd name="connsiteX10" fmla="*/ 3578195 w 3578195"/>
              <a:gd name="connsiteY10" fmla="*/ 999222 h 1348955"/>
              <a:gd name="connsiteX11" fmla="*/ 3378346 w 3578195"/>
              <a:gd name="connsiteY11" fmla="*/ 1199071 h 1348955"/>
              <a:gd name="connsiteX12" fmla="*/ 1490915 w 3578195"/>
              <a:gd name="connsiteY12" fmla="*/ 1199071 h 1348955"/>
              <a:gd name="connsiteX13" fmla="*/ 1043652 w 3578195"/>
              <a:gd name="connsiteY13" fmla="*/ 1348955 h 1348955"/>
              <a:gd name="connsiteX14" fmla="*/ 389332 w 3578195"/>
              <a:gd name="connsiteY14" fmla="*/ 1199071 h 1348955"/>
              <a:gd name="connsiteX15" fmla="*/ 199849 w 3578195"/>
              <a:gd name="connsiteY15" fmla="*/ 1199071 h 1348955"/>
              <a:gd name="connsiteX16" fmla="*/ 0 w 3578195"/>
              <a:gd name="connsiteY16" fmla="*/ 999222 h 1348955"/>
              <a:gd name="connsiteX17" fmla="*/ 0 w 3578195"/>
              <a:gd name="connsiteY17" fmla="*/ 999226 h 1348955"/>
              <a:gd name="connsiteX18" fmla="*/ 0 w 3578195"/>
              <a:gd name="connsiteY18" fmla="*/ 699458 h 1348955"/>
              <a:gd name="connsiteX19" fmla="*/ 0 w 3578195"/>
              <a:gd name="connsiteY19" fmla="*/ 699458 h 1348955"/>
              <a:gd name="connsiteX20" fmla="*/ 0 w 3578195"/>
              <a:gd name="connsiteY20" fmla="*/ 199849 h 1348955"/>
              <a:gd name="connsiteX0" fmla="*/ 0 w 3578195"/>
              <a:gd name="connsiteY0" fmla="*/ 199849 h 1383461"/>
              <a:gd name="connsiteX1" fmla="*/ 199849 w 3578195"/>
              <a:gd name="connsiteY1" fmla="*/ 0 h 1383461"/>
              <a:gd name="connsiteX2" fmla="*/ 596366 w 3578195"/>
              <a:gd name="connsiteY2" fmla="*/ 0 h 1383461"/>
              <a:gd name="connsiteX3" fmla="*/ 596366 w 3578195"/>
              <a:gd name="connsiteY3" fmla="*/ 0 h 1383461"/>
              <a:gd name="connsiteX4" fmla="*/ 1490915 w 3578195"/>
              <a:gd name="connsiteY4" fmla="*/ 0 h 1383461"/>
              <a:gd name="connsiteX5" fmla="*/ 3378346 w 3578195"/>
              <a:gd name="connsiteY5" fmla="*/ 0 h 1383461"/>
              <a:gd name="connsiteX6" fmla="*/ 3578195 w 3578195"/>
              <a:gd name="connsiteY6" fmla="*/ 199849 h 1383461"/>
              <a:gd name="connsiteX7" fmla="*/ 3578195 w 3578195"/>
              <a:gd name="connsiteY7" fmla="*/ 699458 h 1383461"/>
              <a:gd name="connsiteX8" fmla="*/ 3578195 w 3578195"/>
              <a:gd name="connsiteY8" fmla="*/ 699458 h 1383461"/>
              <a:gd name="connsiteX9" fmla="*/ 3578195 w 3578195"/>
              <a:gd name="connsiteY9" fmla="*/ 999226 h 1383461"/>
              <a:gd name="connsiteX10" fmla="*/ 3578195 w 3578195"/>
              <a:gd name="connsiteY10" fmla="*/ 999222 h 1383461"/>
              <a:gd name="connsiteX11" fmla="*/ 3378346 w 3578195"/>
              <a:gd name="connsiteY11" fmla="*/ 1199071 h 1383461"/>
              <a:gd name="connsiteX12" fmla="*/ 1490915 w 3578195"/>
              <a:gd name="connsiteY12" fmla="*/ 1199071 h 1383461"/>
              <a:gd name="connsiteX13" fmla="*/ 293154 w 3578195"/>
              <a:gd name="connsiteY13" fmla="*/ 1383461 h 1383461"/>
              <a:gd name="connsiteX14" fmla="*/ 389332 w 3578195"/>
              <a:gd name="connsiteY14" fmla="*/ 1199071 h 1383461"/>
              <a:gd name="connsiteX15" fmla="*/ 199849 w 3578195"/>
              <a:gd name="connsiteY15" fmla="*/ 1199071 h 1383461"/>
              <a:gd name="connsiteX16" fmla="*/ 0 w 3578195"/>
              <a:gd name="connsiteY16" fmla="*/ 999222 h 1383461"/>
              <a:gd name="connsiteX17" fmla="*/ 0 w 3578195"/>
              <a:gd name="connsiteY17" fmla="*/ 999226 h 1383461"/>
              <a:gd name="connsiteX18" fmla="*/ 0 w 3578195"/>
              <a:gd name="connsiteY18" fmla="*/ 699458 h 1383461"/>
              <a:gd name="connsiteX19" fmla="*/ 0 w 3578195"/>
              <a:gd name="connsiteY19" fmla="*/ 699458 h 1383461"/>
              <a:gd name="connsiteX20" fmla="*/ 0 w 3578195"/>
              <a:gd name="connsiteY20" fmla="*/ 199849 h 1383461"/>
              <a:gd name="connsiteX0" fmla="*/ 0 w 3578195"/>
              <a:gd name="connsiteY0" fmla="*/ 199849 h 1383461"/>
              <a:gd name="connsiteX1" fmla="*/ 199849 w 3578195"/>
              <a:gd name="connsiteY1" fmla="*/ 0 h 1383461"/>
              <a:gd name="connsiteX2" fmla="*/ 596366 w 3578195"/>
              <a:gd name="connsiteY2" fmla="*/ 0 h 1383461"/>
              <a:gd name="connsiteX3" fmla="*/ 596366 w 3578195"/>
              <a:gd name="connsiteY3" fmla="*/ 0 h 1383461"/>
              <a:gd name="connsiteX4" fmla="*/ 1490915 w 3578195"/>
              <a:gd name="connsiteY4" fmla="*/ 0 h 1383461"/>
              <a:gd name="connsiteX5" fmla="*/ 3378346 w 3578195"/>
              <a:gd name="connsiteY5" fmla="*/ 0 h 1383461"/>
              <a:gd name="connsiteX6" fmla="*/ 3578195 w 3578195"/>
              <a:gd name="connsiteY6" fmla="*/ 199849 h 1383461"/>
              <a:gd name="connsiteX7" fmla="*/ 3578195 w 3578195"/>
              <a:gd name="connsiteY7" fmla="*/ 699458 h 1383461"/>
              <a:gd name="connsiteX8" fmla="*/ 3578195 w 3578195"/>
              <a:gd name="connsiteY8" fmla="*/ 699458 h 1383461"/>
              <a:gd name="connsiteX9" fmla="*/ 3578195 w 3578195"/>
              <a:gd name="connsiteY9" fmla="*/ 999226 h 1383461"/>
              <a:gd name="connsiteX10" fmla="*/ 3578195 w 3578195"/>
              <a:gd name="connsiteY10" fmla="*/ 999222 h 1383461"/>
              <a:gd name="connsiteX11" fmla="*/ 3378346 w 3578195"/>
              <a:gd name="connsiteY11" fmla="*/ 1199071 h 1383461"/>
              <a:gd name="connsiteX12" fmla="*/ 1490915 w 3578195"/>
              <a:gd name="connsiteY12" fmla="*/ 1199071 h 1383461"/>
              <a:gd name="connsiteX13" fmla="*/ 817742 w 3578195"/>
              <a:gd name="connsiteY13" fmla="*/ 1276709 h 1383461"/>
              <a:gd name="connsiteX14" fmla="*/ 293154 w 3578195"/>
              <a:gd name="connsiteY14" fmla="*/ 1383461 h 1383461"/>
              <a:gd name="connsiteX15" fmla="*/ 389332 w 3578195"/>
              <a:gd name="connsiteY15" fmla="*/ 1199071 h 1383461"/>
              <a:gd name="connsiteX16" fmla="*/ 199849 w 3578195"/>
              <a:gd name="connsiteY16" fmla="*/ 1199071 h 1383461"/>
              <a:gd name="connsiteX17" fmla="*/ 0 w 3578195"/>
              <a:gd name="connsiteY17" fmla="*/ 999222 h 1383461"/>
              <a:gd name="connsiteX18" fmla="*/ 0 w 3578195"/>
              <a:gd name="connsiteY18" fmla="*/ 999226 h 1383461"/>
              <a:gd name="connsiteX19" fmla="*/ 0 w 3578195"/>
              <a:gd name="connsiteY19" fmla="*/ 699458 h 1383461"/>
              <a:gd name="connsiteX20" fmla="*/ 0 w 3578195"/>
              <a:gd name="connsiteY20" fmla="*/ 699458 h 1383461"/>
              <a:gd name="connsiteX21" fmla="*/ 0 w 3578195"/>
              <a:gd name="connsiteY21" fmla="*/ 199849 h 1383461"/>
              <a:gd name="connsiteX0" fmla="*/ 0 w 3578195"/>
              <a:gd name="connsiteY0" fmla="*/ 199849 h 1383461"/>
              <a:gd name="connsiteX1" fmla="*/ 199849 w 3578195"/>
              <a:gd name="connsiteY1" fmla="*/ 0 h 1383461"/>
              <a:gd name="connsiteX2" fmla="*/ 596366 w 3578195"/>
              <a:gd name="connsiteY2" fmla="*/ 0 h 1383461"/>
              <a:gd name="connsiteX3" fmla="*/ 596366 w 3578195"/>
              <a:gd name="connsiteY3" fmla="*/ 0 h 1383461"/>
              <a:gd name="connsiteX4" fmla="*/ 1490915 w 3578195"/>
              <a:gd name="connsiteY4" fmla="*/ 0 h 1383461"/>
              <a:gd name="connsiteX5" fmla="*/ 3378346 w 3578195"/>
              <a:gd name="connsiteY5" fmla="*/ 0 h 1383461"/>
              <a:gd name="connsiteX6" fmla="*/ 3578195 w 3578195"/>
              <a:gd name="connsiteY6" fmla="*/ 199849 h 1383461"/>
              <a:gd name="connsiteX7" fmla="*/ 3578195 w 3578195"/>
              <a:gd name="connsiteY7" fmla="*/ 699458 h 1383461"/>
              <a:gd name="connsiteX8" fmla="*/ 3578195 w 3578195"/>
              <a:gd name="connsiteY8" fmla="*/ 699458 h 1383461"/>
              <a:gd name="connsiteX9" fmla="*/ 3578195 w 3578195"/>
              <a:gd name="connsiteY9" fmla="*/ 999226 h 1383461"/>
              <a:gd name="connsiteX10" fmla="*/ 3578195 w 3578195"/>
              <a:gd name="connsiteY10" fmla="*/ 999222 h 1383461"/>
              <a:gd name="connsiteX11" fmla="*/ 3378346 w 3578195"/>
              <a:gd name="connsiteY11" fmla="*/ 1199071 h 1383461"/>
              <a:gd name="connsiteX12" fmla="*/ 1490915 w 3578195"/>
              <a:gd name="connsiteY12" fmla="*/ 1199071 h 1383461"/>
              <a:gd name="connsiteX13" fmla="*/ 748730 w 3578195"/>
              <a:gd name="connsiteY13" fmla="*/ 1216324 h 1383461"/>
              <a:gd name="connsiteX14" fmla="*/ 293154 w 3578195"/>
              <a:gd name="connsiteY14" fmla="*/ 1383461 h 1383461"/>
              <a:gd name="connsiteX15" fmla="*/ 389332 w 3578195"/>
              <a:gd name="connsiteY15" fmla="*/ 1199071 h 1383461"/>
              <a:gd name="connsiteX16" fmla="*/ 199849 w 3578195"/>
              <a:gd name="connsiteY16" fmla="*/ 1199071 h 1383461"/>
              <a:gd name="connsiteX17" fmla="*/ 0 w 3578195"/>
              <a:gd name="connsiteY17" fmla="*/ 999222 h 1383461"/>
              <a:gd name="connsiteX18" fmla="*/ 0 w 3578195"/>
              <a:gd name="connsiteY18" fmla="*/ 999226 h 1383461"/>
              <a:gd name="connsiteX19" fmla="*/ 0 w 3578195"/>
              <a:gd name="connsiteY19" fmla="*/ 699458 h 1383461"/>
              <a:gd name="connsiteX20" fmla="*/ 0 w 3578195"/>
              <a:gd name="connsiteY20" fmla="*/ 699458 h 1383461"/>
              <a:gd name="connsiteX21" fmla="*/ 0 w 3578195"/>
              <a:gd name="connsiteY21" fmla="*/ 199849 h 138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8195" h="1383461">
                <a:moveTo>
                  <a:pt x="0" y="199849"/>
                </a:moveTo>
                <a:cubicBezTo>
                  <a:pt x="0" y="89475"/>
                  <a:pt x="89475" y="0"/>
                  <a:pt x="199849" y="0"/>
                </a:cubicBezTo>
                <a:lnTo>
                  <a:pt x="596366" y="0"/>
                </a:lnTo>
                <a:lnTo>
                  <a:pt x="596366" y="0"/>
                </a:lnTo>
                <a:lnTo>
                  <a:pt x="1490915" y="0"/>
                </a:lnTo>
                <a:lnTo>
                  <a:pt x="3378346" y="0"/>
                </a:lnTo>
                <a:cubicBezTo>
                  <a:pt x="3488720" y="0"/>
                  <a:pt x="3578195" y="89475"/>
                  <a:pt x="3578195" y="199849"/>
                </a:cubicBezTo>
                <a:lnTo>
                  <a:pt x="3578195" y="699458"/>
                </a:lnTo>
                <a:lnTo>
                  <a:pt x="3578195" y="699458"/>
                </a:lnTo>
                <a:lnTo>
                  <a:pt x="3578195" y="999226"/>
                </a:lnTo>
                <a:lnTo>
                  <a:pt x="3578195" y="999222"/>
                </a:lnTo>
                <a:cubicBezTo>
                  <a:pt x="3578195" y="1109596"/>
                  <a:pt x="3488720" y="1199071"/>
                  <a:pt x="3378346" y="1199071"/>
                </a:cubicBezTo>
                <a:lnTo>
                  <a:pt x="1490915" y="1199071"/>
                </a:lnTo>
                <a:lnTo>
                  <a:pt x="748730" y="1216324"/>
                </a:lnTo>
                <a:lnTo>
                  <a:pt x="293154" y="1383461"/>
                </a:lnTo>
                <a:lnTo>
                  <a:pt x="389332" y="1199071"/>
                </a:lnTo>
                <a:lnTo>
                  <a:pt x="199849" y="1199071"/>
                </a:lnTo>
                <a:cubicBezTo>
                  <a:pt x="89475" y="1199071"/>
                  <a:pt x="0" y="1109596"/>
                  <a:pt x="0" y="999222"/>
                </a:cubicBezTo>
                <a:lnTo>
                  <a:pt x="0" y="999226"/>
                </a:lnTo>
                <a:lnTo>
                  <a:pt x="0" y="699458"/>
                </a:lnTo>
                <a:lnTo>
                  <a:pt x="0" y="699458"/>
                </a:lnTo>
                <a:lnTo>
                  <a:pt x="0" y="199849"/>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a:solidFill>
                <a:srgbClr val="FFFFFF"/>
              </a:solidFill>
            </a:endParaRPr>
          </a:p>
        </p:txBody>
      </p:sp>
      <p:sp>
        <p:nvSpPr>
          <p:cNvPr id="4" name="Rectangle 3"/>
          <p:cNvSpPr/>
          <p:nvPr/>
        </p:nvSpPr>
        <p:spPr>
          <a:xfrm>
            <a:off x="1982859" y="4314825"/>
            <a:ext cx="6908729" cy="1135696"/>
          </a:xfrm>
          <a:prstGeom prst="rect">
            <a:avLst/>
          </a:prstGeom>
        </p:spPr>
        <p:txBody>
          <a:bodyPr wrap="square">
            <a:spAutoFit/>
          </a:bodyPr>
          <a:lstStyle/>
          <a:p>
            <a:pPr>
              <a:lnSpc>
                <a:spcPct val="113000"/>
              </a:lnSpc>
            </a:pPr>
            <a:r>
              <a:rPr lang="en-US" sz="2000" dirty="0">
                <a:solidFill>
                  <a:srgbClr val="000000"/>
                </a:solidFill>
              </a:rPr>
              <a:t>Hey you SUCK.  You’re being honored on April 18th </a:t>
            </a:r>
            <a:r>
              <a:rPr lang="en-US" sz="2000" dirty="0" smtClean="0">
                <a:solidFill>
                  <a:srgbClr val="000000"/>
                </a:solidFill>
              </a:rPr>
              <a:t/>
            </a:r>
            <a:br>
              <a:rPr lang="en-US" sz="2000" dirty="0" smtClean="0">
                <a:solidFill>
                  <a:srgbClr val="000000"/>
                </a:solidFill>
              </a:rPr>
            </a:br>
            <a:r>
              <a:rPr lang="en-US" sz="2000" dirty="0" smtClean="0">
                <a:solidFill>
                  <a:srgbClr val="000000"/>
                </a:solidFill>
              </a:rPr>
              <a:t>and </a:t>
            </a:r>
            <a:r>
              <a:rPr lang="en-US" sz="2000" dirty="0">
                <a:solidFill>
                  <a:srgbClr val="000000"/>
                </a:solidFill>
              </a:rPr>
              <a:t>I didn’t get the look (sic. Invited). </a:t>
            </a:r>
            <a:r>
              <a:rPr lang="en-US" sz="2000" dirty="0" smtClean="0">
                <a:solidFill>
                  <a:srgbClr val="000000"/>
                </a:solidFill>
              </a:rPr>
              <a:t/>
            </a:r>
            <a:br>
              <a:rPr lang="en-US" sz="2000" dirty="0" smtClean="0">
                <a:solidFill>
                  <a:srgbClr val="000000"/>
                </a:solidFill>
              </a:rPr>
            </a:br>
            <a:r>
              <a:rPr lang="en-US" sz="2000" dirty="0" smtClean="0">
                <a:solidFill>
                  <a:srgbClr val="000000"/>
                </a:solidFill>
              </a:rPr>
              <a:t> </a:t>
            </a:r>
            <a:endParaRPr lang="en-US" sz="2000" dirty="0">
              <a:solidFill>
                <a:srgbClr val="000000"/>
              </a:solidFill>
            </a:endParaRPr>
          </a:p>
        </p:txBody>
      </p:sp>
      <p:sp>
        <p:nvSpPr>
          <p:cNvPr id="11" name="TextBox 10"/>
          <p:cNvSpPr txBox="1"/>
          <p:nvPr/>
        </p:nvSpPr>
        <p:spPr>
          <a:xfrm>
            <a:off x="5268119" y="5506819"/>
            <a:ext cx="3456781" cy="646331"/>
          </a:xfrm>
          <a:prstGeom prst="rect">
            <a:avLst/>
          </a:prstGeom>
          <a:noFill/>
          <a:ln w="19050">
            <a:noFill/>
          </a:ln>
        </p:spPr>
        <p:txBody>
          <a:bodyPr wrap="square" rtlCol="0">
            <a:spAutoFit/>
          </a:bodyPr>
          <a:lstStyle/>
          <a:p>
            <a:pPr algn="r"/>
            <a:r>
              <a:rPr lang="en-US" dirty="0">
                <a:solidFill>
                  <a:srgbClr val="FFFFFF"/>
                </a:solidFill>
                <a:sym typeface="Symbol"/>
              </a:rPr>
              <a:t> </a:t>
            </a:r>
            <a:r>
              <a:rPr lang="en-US" dirty="0">
                <a:solidFill>
                  <a:srgbClr val="FFFFFF"/>
                </a:solidFill>
              </a:rPr>
              <a:t>Anonymous </a:t>
            </a:r>
            <a:br>
              <a:rPr lang="en-US" dirty="0">
                <a:solidFill>
                  <a:srgbClr val="FFFFFF"/>
                </a:solidFill>
              </a:rPr>
            </a:br>
            <a:r>
              <a:rPr lang="en-US" dirty="0">
                <a:solidFill>
                  <a:srgbClr val="FFFFFF"/>
                </a:solidFill>
              </a:rPr>
              <a:t>April 3, 2013</a:t>
            </a:r>
          </a:p>
        </p:txBody>
      </p:sp>
      <p:sp>
        <p:nvSpPr>
          <p:cNvPr id="18" name="Rectangle 17"/>
          <p:cNvSpPr/>
          <p:nvPr/>
        </p:nvSpPr>
        <p:spPr bwMode="auto">
          <a:xfrm>
            <a:off x="152400" y="1320509"/>
            <a:ext cx="8720138" cy="2371727"/>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p>
            <a:pPr marL="285750" indent="-285750" algn="ctr">
              <a:buFont typeface="Wingdings 3" pitchFamily="18" charset="2"/>
              <a:buChar char="}"/>
            </a:pPr>
            <a:endParaRPr lang="en-US" sz="1400" dirty="0">
              <a:solidFill>
                <a:srgbClr val="FFFFFF"/>
              </a:solidFill>
            </a:endParaRPr>
          </a:p>
        </p:txBody>
      </p:sp>
      <p:sp>
        <p:nvSpPr>
          <p:cNvPr id="19" name="Rectangle 18"/>
          <p:cNvSpPr/>
          <p:nvPr/>
        </p:nvSpPr>
        <p:spPr>
          <a:xfrm>
            <a:off x="1780308" y="2490162"/>
            <a:ext cx="6172200" cy="523220"/>
          </a:xfrm>
          <a:prstGeom prst="rect">
            <a:avLst/>
          </a:prstGeom>
        </p:spPr>
        <p:txBody>
          <a:bodyPr wrap="square">
            <a:spAutoFit/>
          </a:bodyPr>
          <a:lstStyle/>
          <a:p>
            <a:pPr>
              <a:lnSpc>
                <a:spcPct val="140000"/>
              </a:lnSpc>
            </a:pPr>
            <a:r>
              <a:rPr lang="en-US" sz="2000" dirty="0" smtClean="0">
                <a:solidFill>
                  <a:srgbClr val="000000"/>
                </a:solidFill>
              </a:rPr>
              <a:t>actually</a:t>
            </a:r>
            <a:r>
              <a:rPr lang="en-US" sz="2000" dirty="0">
                <a:solidFill>
                  <a:srgbClr val="000000"/>
                </a:solidFill>
              </a:rPr>
              <a:t>, I think Deb should be the one inducted!!! </a:t>
            </a:r>
          </a:p>
        </p:txBody>
      </p:sp>
      <p:sp>
        <p:nvSpPr>
          <p:cNvPr id="12" name="Rectangle 11"/>
          <p:cNvSpPr/>
          <p:nvPr/>
        </p:nvSpPr>
        <p:spPr>
          <a:xfrm>
            <a:off x="6216973" y="4662613"/>
            <a:ext cx="2674616" cy="411588"/>
          </a:xfrm>
          <a:prstGeom prst="rect">
            <a:avLst/>
          </a:prstGeom>
        </p:spPr>
        <p:txBody>
          <a:bodyPr wrap="square">
            <a:spAutoFit/>
          </a:bodyPr>
          <a:lstStyle/>
          <a:p>
            <a:pPr>
              <a:lnSpc>
                <a:spcPct val="113000"/>
              </a:lnSpc>
            </a:pPr>
            <a:r>
              <a:rPr lang="en-US" sz="2000" dirty="0" smtClean="0">
                <a:solidFill>
                  <a:schemeClr val="bg1"/>
                </a:solidFill>
              </a:rPr>
              <a:t>You’re </a:t>
            </a:r>
            <a:r>
              <a:rPr lang="en-US" sz="2000" dirty="0">
                <a:solidFill>
                  <a:schemeClr val="bg1"/>
                </a:solidFill>
              </a:rPr>
              <a:t>f___</a:t>
            </a:r>
            <a:r>
              <a:rPr lang="en-US" sz="2000" dirty="0" err="1">
                <a:solidFill>
                  <a:schemeClr val="bg1"/>
                </a:solidFill>
              </a:rPr>
              <a:t>ing</a:t>
            </a:r>
            <a:r>
              <a:rPr lang="en-US" sz="2000" dirty="0">
                <a:solidFill>
                  <a:schemeClr val="bg1"/>
                </a:solidFill>
              </a:rPr>
              <a:t> dead!!!  </a:t>
            </a:r>
          </a:p>
        </p:txBody>
      </p:sp>
      <p:sp>
        <p:nvSpPr>
          <p:cNvPr id="13" name="Rectangle 12"/>
          <p:cNvSpPr/>
          <p:nvPr/>
        </p:nvSpPr>
        <p:spPr>
          <a:xfrm>
            <a:off x="1981200" y="5010401"/>
            <a:ext cx="4410867" cy="411588"/>
          </a:xfrm>
          <a:prstGeom prst="rect">
            <a:avLst/>
          </a:prstGeom>
        </p:spPr>
        <p:txBody>
          <a:bodyPr wrap="square">
            <a:spAutoFit/>
          </a:bodyPr>
          <a:lstStyle/>
          <a:p>
            <a:pPr>
              <a:lnSpc>
                <a:spcPct val="113000"/>
              </a:lnSpc>
            </a:pPr>
            <a:r>
              <a:rPr lang="en-US" sz="2000" dirty="0" smtClean="0">
                <a:solidFill>
                  <a:schemeClr val="bg1"/>
                </a:solidFill>
              </a:rPr>
              <a:t>I’m </a:t>
            </a:r>
            <a:r>
              <a:rPr lang="en-US" sz="2000" dirty="0">
                <a:solidFill>
                  <a:schemeClr val="bg1"/>
                </a:solidFill>
              </a:rPr>
              <a:t>bending your golf clubs again…</a:t>
            </a:r>
          </a:p>
        </p:txBody>
      </p:sp>
    </p:spTree>
    <p:extLst>
      <p:ext uri="{BB962C8B-B14F-4D97-AF65-F5344CB8AC3E}">
        <p14:creationId xmlns:p14="http://schemas.microsoft.com/office/powerpoint/2010/main" val="244924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1" grpId="0"/>
      <p:bldP spid="18" grpId="0" animBg="1"/>
      <p:bldP spid="1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Tribute: </a:t>
            </a:r>
            <a:r>
              <a:rPr lang="en-US" dirty="0" smtClean="0"/>
              <a:t>I owe any success in my career truly to:</a:t>
            </a:r>
            <a:endParaRPr lang="en-US" dirty="0"/>
          </a:p>
        </p:txBody>
      </p:sp>
      <p:sp>
        <p:nvSpPr>
          <p:cNvPr id="3" name="Rectangle 2"/>
          <p:cNvSpPr/>
          <p:nvPr/>
        </p:nvSpPr>
        <p:spPr>
          <a:xfrm>
            <a:off x="590550" y="1160324"/>
            <a:ext cx="7962900" cy="4401205"/>
          </a:xfrm>
          <a:prstGeom prst="rect">
            <a:avLst/>
          </a:prstGeom>
        </p:spPr>
        <p:txBody>
          <a:bodyPr wrap="square">
            <a:spAutoFit/>
          </a:bodyPr>
          <a:lstStyle/>
          <a:p>
            <a:r>
              <a:rPr lang="en-US" sz="4000" dirty="0">
                <a:solidFill>
                  <a:srgbClr val="FFFFFF"/>
                </a:solidFill>
              </a:rPr>
              <a:t>Originally designed for the </a:t>
            </a:r>
            <a:r>
              <a:rPr lang="en-US" sz="4000" dirty="0">
                <a:solidFill>
                  <a:srgbClr val="FFFFFF"/>
                </a:solidFill>
                <a:hlinkClick r:id="rId3" action="ppaction://hlinkfile" tooltip="Apple Macintosh"/>
              </a:rPr>
              <a:t>Macintosh</a:t>
            </a:r>
            <a:r>
              <a:rPr lang="en-US" sz="4000" dirty="0">
                <a:solidFill>
                  <a:srgbClr val="FFFFFF"/>
                </a:solidFill>
              </a:rPr>
              <a:t> computer, the initial release was called "Presenter", developed by </a:t>
            </a:r>
            <a:r>
              <a:rPr lang="en-US" sz="4000" dirty="0">
                <a:solidFill>
                  <a:srgbClr val="000000"/>
                </a:solidFill>
              </a:rPr>
              <a:t>Dennis Austin </a:t>
            </a:r>
            <a:r>
              <a:rPr lang="en-US" sz="4000" dirty="0">
                <a:solidFill>
                  <a:srgbClr val="FFFFFF"/>
                </a:solidFill>
              </a:rPr>
              <a:t>and </a:t>
            </a:r>
            <a:r>
              <a:rPr lang="en-US" sz="4000" dirty="0">
                <a:solidFill>
                  <a:srgbClr val="000000"/>
                </a:solidFill>
              </a:rPr>
              <a:t>Thomas </a:t>
            </a:r>
            <a:r>
              <a:rPr lang="en-US" sz="4000" dirty="0" err="1">
                <a:solidFill>
                  <a:srgbClr val="000000"/>
                </a:solidFill>
              </a:rPr>
              <a:t>Rudkin</a:t>
            </a:r>
            <a:r>
              <a:rPr lang="en-US" sz="4000" baseline="30000" dirty="0">
                <a:solidFill>
                  <a:srgbClr val="000000"/>
                </a:solidFill>
              </a:rPr>
              <a:t> </a:t>
            </a:r>
            <a:r>
              <a:rPr lang="en-US" sz="4000" dirty="0">
                <a:solidFill>
                  <a:srgbClr val="FFFFFF"/>
                </a:solidFill>
              </a:rPr>
              <a:t>of </a:t>
            </a:r>
            <a:r>
              <a:rPr lang="en-US" sz="4000" dirty="0">
                <a:solidFill>
                  <a:srgbClr val="FFFFFF"/>
                </a:solidFill>
                <a:hlinkClick r:id="rId4" action="ppaction://hlinkfile" tooltip="Forethought, Inc."/>
              </a:rPr>
              <a:t>Forethought, Inc.</a:t>
            </a:r>
            <a:r>
              <a:rPr lang="en-US" sz="4000" dirty="0">
                <a:solidFill>
                  <a:srgbClr val="FFFFFF"/>
                </a:solidFill>
              </a:rPr>
              <a:t> In 1987, it was renamed to </a:t>
            </a:r>
            <a:r>
              <a:rPr lang="en-US" sz="4000" b="1" dirty="0">
                <a:solidFill>
                  <a:srgbClr val="000000"/>
                </a:solidFill>
              </a:rPr>
              <a:t>"PowerPoint"</a:t>
            </a:r>
          </a:p>
        </p:txBody>
      </p:sp>
      <p:sp>
        <p:nvSpPr>
          <p:cNvPr id="4" name="TextBox 3"/>
          <p:cNvSpPr txBox="1"/>
          <p:nvPr/>
        </p:nvSpPr>
        <p:spPr>
          <a:xfrm>
            <a:off x="3733801" y="3006983"/>
            <a:ext cx="3352799" cy="707886"/>
          </a:xfrm>
          <a:prstGeom prst="rect">
            <a:avLst/>
          </a:prstGeom>
          <a:noFill/>
          <a:ln w="19050">
            <a:noFill/>
          </a:ln>
        </p:spPr>
        <p:txBody>
          <a:bodyPr wrap="square" rtlCol="0">
            <a:spAutoFit/>
          </a:bodyPr>
          <a:lstStyle/>
          <a:p>
            <a:r>
              <a:rPr lang="en-US" sz="4000" dirty="0">
                <a:solidFill>
                  <a:srgbClr val="0079C1">
                    <a:lumMod val="60000"/>
                    <a:lumOff val="40000"/>
                  </a:srgbClr>
                </a:solidFill>
              </a:rPr>
              <a:t>Dennis Austin</a:t>
            </a:r>
          </a:p>
        </p:txBody>
      </p:sp>
      <p:sp>
        <p:nvSpPr>
          <p:cNvPr id="5" name="TextBox 4"/>
          <p:cNvSpPr txBox="1"/>
          <p:nvPr/>
        </p:nvSpPr>
        <p:spPr>
          <a:xfrm>
            <a:off x="628650" y="3578811"/>
            <a:ext cx="3686174" cy="707886"/>
          </a:xfrm>
          <a:prstGeom prst="rect">
            <a:avLst/>
          </a:prstGeom>
          <a:noFill/>
          <a:ln w="19050">
            <a:noFill/>
          </a:ln>
        </p:spPr>
        <p:txBody>
          <a:bodyPr wrap="square" rtlCol="0">
            <a:spAutoFit/>
          </a:bodyPr>
          <a:lstStyle/>
          <a:p>
            <a:r>
              <a:rPr lang="en-US" sz="4000" dirty="0">
                <a:solidFill>
                  <a:srgbClr val="0079C1">
                    <a:lumMod val="60000"/>
                    <a:lumOff val="40000"/>
                  </a:srgbClr>
                </a:solidFill>
              </a:rPr>
              <a:t>Tomas </a:t>
            </a:r>
            <a:r>
              <a:rPr lang="en-US" sz="4000" dirty="0" err="1">
                <a:solidFill>
                  <a:srgbClr val="0079C1">
                    <a:lumMod val="60000"/>
                    <a:lumOff val="40000"/>
                  </a:srgbClr>
                </a:solidFill>
              </a:rPr>
              <a:t>Rudkin</a:t>
            </a:r>
            <a:endParaRPr lang="en-US" sz="4000" dirty="0">
              <a:solidFill>
                <a:srgbClr val="0079C1">
                  <a:lumMod val="60000"/>
                  <a:lumOff val="40000"/>
                </a:srgbClr>
              </a:solidFill>
            </a:endParaRPr>
          </a:p>
        </p:txBody>
      </p:sp>
      <p:sp>
        <p:nvSpPr>
          <p:cNvPr id="6" name="TextBox 5"/>
          <p:cNvSpPr txBox="1"/>
          <p:nvPr/>
        </p:nvSpPr>
        <p:spPr>
          <a:xfrm>
            <a:off x="628650" y="4834593"/>
            <a:ext cx="3219450" cy="707886"/>
          </a:xfrm>
          <a:prstGeom prst="rect">
            <a:avLst/>
          </a:prstGeom>
          <a:noFill/>
          <a:ln w="19050">
            <a:noFill/>
          </a:ln>
        </p:spPr>
        <p:txBody>
          <a:bodyPr wrap="square" rtlCol="0">
            <a:spAutoFit/>
          </a:bodyPr>
          <a:lstStyle/>
          <a:p>
            <a:r>
              <a:rPr lang="en-US" sz="4000" dirty="0">
                <a:solidFill>
                  <a:srgbClr val="E31B23"/>
                </a:solidFill>
                <a:effectLst>
                  <a:outerShdw blurRad="38100" dist="38100" dir="2700000" algn="tl">
                    <a:srgbClr val="000000">
                      <a:alpha val="43137"/>
                    </a:srgbClr>
                  </a:outerShdw>
                </a:effectLst>
              </a:rPr>
              <a:t>“PowerPoint”</a:t>
            </a:r>
          </a:p>
        </p:txBody>
      </p:sp>
      <p:sp>
        <p:nvSpPr>
          <p:cNvPr id="7" name="TextBox 6"/>
          <p:cNvSpPr txBox="1"/>
          <p:nvPr/>
        </p:nvSpPr>
        <p:spPr>
          <a:xfrm>
            <a:off x="228600" y="2018437"/>
            <a:ext cx="8763000" cy="3170099"/>
          </a:xfrm>
          <a:prstGeom prst="rect">
            <a:avLst/>
          </a:prstGeom>
          <a:noFill/>
          <a:ln w="19050">
            <a:noFill/>
          </a:ln>
        </p:spPr>
        <p:txBody>
          <a:bodyPr wrap="square" rtlCol="0">
            <a:spAutoFit/>
          </a:bodyPr>
          <a:lstStyle/>
          <a:p>
            <a:r>
              <a:rPr lang="en-US" sz="4000" dirty="0">
                <a:solidFill>
                  <a:srgbClr val="FFFFFF"/>
                </a:solidFill>
              </a:rPr>
              <a:t>“It's an effective way of communicating, teaching, and learning with a clear, simple and powerful display tool…”</a:t>
            </a:r>
            <a:br>
              <a:rPr lang="en-US" sz="4000" dirty="0">
                <a:solidFill>
                  <a:srgbClr val="FFFFFF"/>
                </a:solidFill>
              </a:rPr>
            </a:br>
            <a:endParaRPr lang="en-US" sz="4000" dirty="0">
              <a:solidFill>
                <a:srgbClr val="FFFFFF"/>
              </a:solidFill>
            </a:endParaRPr>
          </a:p>
        </p:txBody>
      </p:sp>
    </p:spTree>
    <p:extLst>
      <p:ext uri="{BB962C8B-B14F-4D97-AF65-F5344CB8AC3E}">
        <p14:creationId xmlns:p14="http://schemas.microsoft.com/office/powerpoint/2010/main" val="23973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heel(1)">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6" presetClass="exit" presetSubtype="32" fill="hold" grpId="0" nodeType="withEffect">
                                  <p:stCondLst>
                                    <p:cond delay="0"/>
                                  </p:stCondLst>
                                  <p:childTnLst>
                                    <p:animEffect transition="out" filter="circle(out)">
                                      <p:cBhvr>
                                        <p:cTn id="37" dur="3000"/>
                                        <p:tgtEl>
                                          <p:spTgt spid="6">
                                            <p:txEl>
                                              <p:pRg st="0" end="0"/>
                                            </p:txEl>
                                          </p:spTgt>
                                        </p:tgtEl>
                                      </p:cBhvr>
                                    </p:animEffect>
                                    <p:set>
                                      <p:cBhvr>
                                        <p:cTn id="38" dur="1" fill="hold">
                                          <p:stCondLst>
                                            <p:cond delay="2999"/>
                                          </p:stCondLst>
                                        </p:cTn>
                                        <p:tgtEl>
                                          <p:spTgt spid="6">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build="allAtOnce"/>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653" y="162593"/>
            <a:ext cx="7824055" cy="596469"/>
          </a:xfrm>
        </p:spPr>
        <p:txBody>
          <a:bodyPr/>
          <a:lstStyle/>
          <a:p>
            <a:r>
              <a:rPr lang="en-US" sz="1400" dirty="0" smtClean="0"/>
              <a:t>However, even with the current tax-drag from the fiscal cliff deal, spending cuts from the sequester, and this seasonal dynamic, is there any question that the US consumer will continue to spend, especially given current financial conditions???</a:t>
            </a:r>
            <a:endParaRPr lang="en-US" sz="1400" dirty="0"/>
          </a:p>
        </p:txBody>
      </p:sp>
      <p:sp>
        <p:nvSpPr>
          <p:cNvPr id="4" name="Slide Number Placeholder 3"/>
          <p:cNvSpPr>
            <a:spLocks noGrp="1"/>
          </p:cNvSpPr>
          <p:nvPr>
            <p:ph type="sldNum" sz="quarter" idx="12"/>
          </p:nvPr>
        </p:nvSpPr>
        <p:spPr/>
        <p:txBody>
          <a:bodyPr/>
          <a:lstStyle/>
          <a:p>
            <a:fld id="{C0531ADF-2191-45C5-9D71-08764BF86A6F}" type="slidenum">
              <a:rPr lang="en-GB" smtClean="0">
                <a:solidFill>
                  <a:srgbClr val="4F4E50"/>
                </a:solidFill>
              </a:rPr>
              <a:pPr/>
              <a:t>8</a:t>
            </a:fld>
            <a:endParaRPr lang="en-GB">
              <a:solidFill>
                <a:srgbClr val="4F4E50"/>
              </a:solidFill>
            </a:endParaRPr>
          </a:p>
        </p:txBody>
      </p:sp>
      <p:sp>
        <p:nvSpPr>
          <p:cNvPr id="11" name="Text Box 10"/>
          <p:cNvSpPr txBox="1">
            <a:spLocks noChangeArrowheads="1"/>
          </p:cNvSpPr>
          <p:nvPr/>
        </p:nvSpPr>
        <p:spPr bwMode="auto">
          <a:xfrm>
            <a:off x="239212" y="6276113"/>
            <a:ext cx="8476488" cy="203100"/>
          </a:xfrm>
          <a:prstGeom prst="rect">
            <a:avLst/>
          </a:prstGeom>
          <a:noFill/>
          <a:ln w="9525">
            <a:noFill/>
            <a:miter lim="800000"/>
            <a:headEnd/>
            <a:tailEnd/>
          </a:ln>
        </p:spPr>
        <p:txBody>
          <a:bodyPr wrap="square" lIns="91428" tIns="45704" rIns="91406" bIns="45704" anchor="b">
            <a:spAutoFit/>
          </a:bodyPr>
          <a:lstStyle/>
          <a:p>
            <a:pPr marL="188887" indent="-188887" defTabSz="912688">
              <a:lnSpc>
                <a:spcPct val="90000"/>
              </a:lnSpc>
              <a:spcBef>
                <a:spcPct val="10000"/>
              </a:spcBef>
              <a:spcAft>
                <a:spcPct val="10000"/>
              </a:spcAft>
              <a:tabLst>
                <a:tab pos="188887" algn="l"/>
              </a:tabLst>
            </a:pPr>
            <a:r>
              <a:rPr lang="en-US" sz="800" dirty="0">
                <a:ea typeface="ＭＳ Ｐゴシック" pitchFamily="34" charset="-128"/>
              </a:rPr>
              <a:t>Source: CS; DB; Bloomberg; DB; Federal Reserve, CS</a:t>
            </a:r>
          </a:p>
        </p:txBody>
      </p:sp>
      <p:sp>
        <p:nvSpPr>
          <p:cNvPr id="12" name="TextBox 11"/>
          <p:cNvSpPr txBox="1"/>
          <p:nvPr/>
        </p:nvSpPr>
        <p:spPr>
          <a:xfrm>
            <a:off x="248301" y="3634655"/>
            <a:ext cx="4206240" cy="261610"/>
          </a:xfrm>
          <a:prstGeom prst="rect">
            <a:avLst/>
          </a:prstGeom>
          <a:solidFill>
            <a:schemeClr val="bg1">
              <a:lumMod val="85000"/>
            </a:schemeClr>
          </a:solidFill>
        </p:spPr>
        <p:txBody>
          <a:bodyPr wrap="square" rtlCol="0">
            <a:spAutoFit/>
          </a:bodyPr>
          <a:lstStyle/>
          <a:p>
            <a:pPr>
              <a:buClr>
                <a:srgbClr val="FFFFFF"/>
              </a:buClr>
            </a:pPr>
            <a:r>
              <a:rPr lang="en-US" sz="1100" b="1" dirty="0">
                <a:solidFill>
                  <a:srgbClr val="FFFFFF"/>
                </a:solidFill>
              </a:rPr>
              <a:t>Household buying power increased in 1Q13</a:t>
            </a:r>
          </a:p>
        </p:txBody>
      </p:sp>
      <p:sp>
        <p:nvSpPr>
          <p:cNvPr id="13" name="TextBox 12"/>
          <p:cNvSpPr txBox="1"/>
          <p:nvPr/>
        </p:nvSpPr>
        <p:spPr>
          <a:xfrm>
            <a:off x="4670101" y="3634655"/>
            <a:ext cx="4206240" cy="261610"/>
          </a:xfrm>
          <a:prstGeom prst="rect">
            <a:avLst/>
          </a:prstGeom>
          <a:solidFill>
            <a:schemeClr val="bg1">
              <a:lumMod val="85000"/>
            </a:schemeClr>
          </a:solidFill>
        </p:spPr>
        <p:txBody>
          <a:bodyPr wrap="square" rtlCol="0">
            <a:spAutoFit/>
          </a:bodyPr>
          <a:lstStyle/>
          <a:p>
            <a:pPr>
              <a:buClr>
                <a:srgbClr val="FFFFFF"/>
              </a:buClr>
            </a:pPr>
            <a:r>
              <a:rPr lang="en-US" sz="1100" b="1" dirty="0">
                <a:solidFill>
                  <a:srgbClr val="FFFFFF"/>
                </a:solidFill>
              </a:rPr>
              <a:t>US households beginning to take on more risk</a:t>
            </a:r>
          </a:p>
        </p:txBody>
      </p:sp>
      <p:sp>
        <p:nvSpPr>
          <p:cNvPr id="14" name="TextBox 13"/>
          <p:cNvSpPr txBox="1"/>
          <p:nvPr/>
        </p:nvSpPr>
        <p:spPr>
          <a:xfrm>
            <a:off x="248301" y="967079"/>
            <a:ext cx="2743200" cy="384048"/>
          </a:xfrm>
          <a:prstGeom prst="rect">
            <a:avLst/>
          </a:prstGeom>
          <a:solidFill>
            <a:schemeClr val="bg1">
              <a:lumMod val="85000"/>
            </a:schemeClr>
          </a:solidFill>
        </p:spPr>
        <p:txBody>
          <a:bodyPr wrap="square" rtlCol="0" anchor="ctr">
            <a:noAutofit/>
          </a:bodyPr>
          <a:lstStyle/>
          <a:p>
            <a:pPr>
              <a:buClr>
                <a:srgbClr val="FFFFFF"/>
              </a:buClr>
            </a:pPr>
            <a:r>
              <a:rPr lang="en-US" sz="1100" b="1" dirty="0">
                <a:solidFill>
                  <a:srgbClr val="FFFFFF"/>
                </a:solidFill>
              </a:rPr>
              <a:t>Household wealth back to ‘07 peak</a:t>
            </a:r>
          </a:p>
        </p:txBody>
      </p:sp>
      <p:sp>
        <p:nvSpPr>
          <p:cNvPr id="15" name="TextBox 14"/>
          <p:cNvSpPr txBox="1"/>
          <p:nvPr/>
        </p:nvSpPr>
        <p:spPr>
          <a:xfrm>
            <a:off x="3195079" y="967078"/>
            <a:ext cx="2743200" cy="384049"/>
          </a:xfrm>
          <a:prstGeom prst="rect">
            <a:avLst/>
          </a:prstGeom>
          <a:solidFill>
            <a:schemeClr val="bg1">
              <a:lumMod val="85000"/>
            </a:schemeClr>
          </a:solidFill>
        </p:spPr>
        <p:txBody>
          <a:bodyPr wrap="square" rtlCol="0" anchor="ctr">
            <a:noAutofit/>
          </a:bodyPr>
          <a:lstStyle/>
          <a:p>
            <a:pPr>
              <a:buClr>
                <a:srgbClr val="FFFFFF"/>
              </a:buClr>
            </a:pPr>
            <a:r>
              <a:rPr lang="en-US" sz="1100" b="1" dirty="0">
                <a:solidFill>
                  <a:srgbClr val="FFFFFF"/>
                </a:solidFill>
              </a:rPr>
              <a:t>Household liquid assets to liabilities back above LT average</a:t>
            </a:r>
          </a:p>
        </p:txBody>
      </p:sp>
      <p:sp>
        <p:nvSpPr>
          <p:cNvPr id="16" name="TextBox 15"/>
          <p:cNvSpPr txBox="1"/>
          <p:nvPr/>
        </p:nvSpPr>
        <p:spPr>
          <a:xfrm>
            <a:off x="6109661" y="967079"/>
            <a:ext cx="2743200" cy="384048"/>
          </a:xfrm>
          <a:prstGeom prst="rect">
            <a:avLst/>
          </a:prstGeom>
          <a:solidFill>
            <a:schemeClr val="bg1">
              <a:lumMod val="85000"/>
            </a:schemeClr>
          </a:solidFill>
        </p:spPr>
        <p:txBody>
          <a:bodyPr wrap="square" rtlCol="0" anchor="ctr">
            <a:noAutofit/>
          </a:bodyPr>
          <a:lstStyle/>
          <a:p>
            <a:pPr>
              <a:buClr>
                <a:srgbClr val="FFFFFF"/>
              </a:buClr>
            </a:pPr>
            <a:r>
              <a:rPr lang="en-US" sz="1100" b="1" dirty="0">
                <a:solidFill>
                  <a:srgbClr val="FFFFFF"/>
                </a:solidFill>
              </a:rPr>
              <a:t>Debt service and interest income as a share of DPI</a:t>
            </a:r>
          </a:p>
        </p:txBody>
      </p:sp>
      <p:graphicFrame>
        <p:nvGraphicFramePr>
          <p:cNvPr id="17" name="Chart 16"/>
          <p:cNvGraphicFramePr>
            <a:graphicFrameLocks noGrp="1"/>
          </p:cNvGraphicFramePr>
          <p:nvPr>
            <p:extLst>
              <p:ext uri="{D42A27DB-BD31-4B8C-83A1-F6EECF244321}">
                <p14:modId xmlns:p14="http://schemas.microsoft.com/office/powerpoint/2010/main" val="3901070560"/>
              </p:ext>
            </p:extLst>
          </p:nvPr>
        </p:nvGraphicFramePr>
        <p:xfrm>
          <a:off x="3195079" y="1448339"/>
          <a:ext cx="2724150" cy="21863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124893811"/>
              </p:ext>
            </p:extLst>
          </p:nvPr>
        </p:nvGraphicFramePr>
        <p:xfrm>
          <a:off x="248301" y="1476917"/>
          <a:ext cx="2743200" cy="20399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318376343"/>
              </p:ext>
            </p:extLst>
          </p:nvPr>
        </p:nvGraphicFramePr>
        <p:xfrm>
          <a:off x="148279" y="3941364"/>
          <a:ext cx="4344208" cy="2264364"/>
        </p:xfrm>
        <a:graphic>
          <a:graphicData uri="http://schemas.openxmlformats.org/drawingml/2006/table">
            <a:tbl>
              <a:tblPr firstRow="1" bandRow="1">
                <a:tableStyleId>{21E4AEA4-8DFA-4A89-87EB-49C32662AFE0}</a:tableStyleId>
              </a:tblPr>
              <a:tblGrid>
                <a:gridCol w="844498"/>
                <a:gridCol w="320040"/>
                <a:gridCol w="320040"/>
                <a:gridCol w="320040"/>
                <a:gridCol w="320040"/>
                <a:gridCol w="320040"/>
                <a:gridCol w="320040"/>
                <a:gridCol w="320040"/>
                <a:gridCol w="320040"/>
                <a:gridCol w="320040"/>
                <a:gridCol w="320040"/>
                <a:gridCol w="299310"/>
              </a:tblGrid>
              <a:tr h="185149">
                <a:tc>
                  <a:txBody>
                    <a:bodyPr/>
                    <a:lstStyle/>
                    <a:p>
                      <a:endParaRPr lang="en-US" sz="800" dirty="0"/>
                    </a:p>
                  </a:txBody>
                  <a:tcPr marL="9144" marR="9144" marT="9144" marB="9144" anchor="ctr"/>
                </a:tc>
                <a:tc>
                  <a:txBody>
                    <a:bodyPr/>
                    <a:lstStyle/>
                    <a:p>
                      <a:pPr algn="ctr"/>
                      <a:r>
                        <a:rPr lang="en-US" sz="800" dirty="0" smtClean="0"/>
                        <a:t>2002</a:t>
                      </a:r>
                      <a:endParaRPr lang="en-US" sz="800" dirty="0"/>
                    </a:p>
                  </a:txBody>
                  <a:tcPr marL="9144" marR="9144" marT="9144" marB="9144" anchor="ctr"/>
                </a:tc>
                <a:tc>
                  <a:txBody>
                    <a:bodyPr/>
                    <a:lstStyle/>
                    <a:p>
                      <a:pPr algn="ctr"/>
                      <a:r>
                        <a:rPr lang="en-US" sz="800" dirty="0" smtClean="0"/>
                        <a:t>2003</a:t>
                      </a:r>
                    </a:p>
                  </a:txBody>
                  <a:tcPr marL="9144" marR="9144" marT="9144" marB="9144" anchor="ctr"/>
                </a:tc>
                <a:tc>
                  <a:txBody>
                    <a:bodyPr/>
                    <a:lstStyle/>
                    <a:p>
                      <a:pPr algn="ctr"/>
                      <a:r>
                        <a:rPr lang="en-US" sz="800" dirty="0" smtClean="0"/>
                        <a:t>2004</a:t>
                      </a:r>
                      <a:endParaRPr lang="en-US" sz="800" dirty="0"/>
                    </a:p>
                  </a:txBody>
                  <a:tcPr marL="9144" marR="9144" marT="9144" marB="9144" anchor="ctr"/>
                </a:tc>
                <a:tc>
                  <a:txBody>
                    <a:bodyPr/>
                    <a:lstStyle/>
                    <a:p>
                      <a:pPr algn="ctr"/>
                      <a:r>
                        <a:rPr lang="en-US" sz="800" dirty="0" smtClean="0"/>
                        <a:t>2005</a:t>
                      </a:r>
                      <a:endParaRPr lang="en-US" sz="800" dirty="0"/>
                    </a:p>
                  </a:txBody>
                  <a:tcPr marL="9144" marR="9144" marT="9144" marB="9144" anchor="ctr"/>
                </a:tc>
                <a:tc>
                  <a:txBody>
                    <a:bodyPr/>
                    <a:lstStyle/>
                    <a:p>
                      <a:pPr algn="ctr"/>
                      <a:r>
                        <a:rPr lang="en-US" sz="800" dirty="0" smtClean="0"/>
                        <a:t>2006</a:t>
                      </a:r>
                      <a:endParaRPr lang="en-US" sz="800" dirty="0"/>
                    </a:p>
                  </a:txBody>
                  <a:tcPr marL="9144" marR="9144" marT="9144" marB="9144" anchor="ctr"/>
                </a:tc>
                <a:tc>
                  <a:txBody>
                    <a:bodyPr/>
                    <a:lstStyle/>
                    <a:p>
                      <a:pPr algn="ctr"/>
                      <a:r>
                        <a:rPr lang="en-US" sz="800" dirty="0" smtClean="0"/>
                        <a:t>2007</a:t>
                      </a:r>
                      <a:endParaRPr lang="en-US" sz="800" dirty="0"/>
                    </a:p>
                  </a:txBody>
                  <a:tcPr marL="9144" marR="9144" marT="9144" marB="9144" anchor="ctr"/>
                </a:tc>
                <a:tc>
                  <a:txBody>
                    <a:bodyPr/>
                    <a:lstStyle/>
                    <a:p>
                      <a:pPr algn="ctr"/>
                      <a:r>
                        <a:rPr lang="en-US" sz="800" dirty="0" smtClean="0"/>
                        <a:t>2008</a:t>
                      </a:r>
                      <a:endParaRPr lang="en-US" sz="800" dirty="0"/>
                    </a:p>
                  </a:txBody>
                  <a:tcPr marL="9144" marR="9144" marT="9144" marB="9144" anchor="ctr"/>
                </a:tc>
                <a:tc>
                  <a:txBody>
                    <a:bodyPr/>
                    <a:lstStyle/>
                    <a:p>
                      <a:pPr algn="ctr"/>
                      <a:r>
                        <a:rPr lang="en-US" sz="800" dirty="0" smtClean="0"/>
                        <a:t>2009</a:t>
                      </a:r>
                      <a:endParaRPr lang="en-US" sz="800" dirty="0"/>
                    </a:p>
                  </a:txBody>
                  <a:tcPr marL="9144" marR="9144" marT="9144" marB="9144" anchor="ctr"/>
                </a:tc>
                <a:tc>
                  <a:txBody>
                    <a:bodyPr/>
                    <a:lstStyle/>
                    <a:p>
                      <a:pPr algn="ctr"/>
                      <a:r>
                        <a:rPr lang="en-US" sz="800" dirty="0" smtClean="0"/>
                        <a:t>2010</a:t>
                      </a:r>
                      <a:endParaRPr lang="en-US" sz="800" dirty="0"/>
                    </a:p>
                  </a:txBody>
                  <a:tcPr marL="9144" marR="9144" marT="9144" marB="9144" anchor="ctr"/>
                </a:tc>
                <a:tc>
                  <a:txBody>
                    <a:bodyPr/>
                    <a:lstStyle/>
                    <a:p>
                      <a:pPr algn="ctr"/>
                      <a:r>
                        <a:rPr lang="en-US" sz="800" dirty="0" smtClean="0"/>
                        <a:t>2011</a:t>
                      </a:r>
                      <a:endParaRPr lang="en-US" sz="800" dirty="0"/>
                    </a:p>
                  </a:txBody>
                  <a:tcPr marL="9144" marR="9144" marT="9144" marB="9144" anchor="ctr"/>
                </a:tc>
                <a:tc>
                  <a:txBody>
                    <a:bodyPr/>
                    <a:lstStyle/>
                    <a:p>
                      <a:pPr algn="ctr"/>
                      <a:r>
                        <a:rPr lang="en-US" sz="800" dirty="0" smtClean="0"/>
                        <a:t>2012</a:t>
                      </a:r>
                      <a:endParaRPr lang="en-US" sz="800" dirty="0"/>
                    </a:p>
                  </a:txBody>
                  <a:tcPr marL="9144" marR="9144" marT="9144" marB="9144" anchor="ctr"/>
                </a:tc>
              </a:tr>
              <a:tr h="241692">
                <a:tc>
                  <a:txBody>
                    <a:bodyPr/>
                    <a:lstStyle/>
                    <a:p>
                      <a:r>
                        <a:rPr lang="en-US" sz="800" dirty="0" smtClean="0">
                          <a:solidFill>
                            <a:schemeClr val="tx2"/>
                          </a:solidFill>
                        </a:rPr>
                        <a:t>Personal Income</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215</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452</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645</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518</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764</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637</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199</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-474</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644</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508</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646</a:t>
                      </a:r>
                      <a:endParaRPr lang="en-US" sz="800" dirty="0">
                        <a:solidFill>
                          <a:schemeClr val="tx2"/>
                        </a:solidFill>
                      </a:endParaRPr>
                    </a:p>
                  </a:txBody>
                  <a:tcPr marL="9144" marR="9144" marT="9144" marB="9144" anchor="ctr">
                    <a:solidFill>
                      <a:schemeClr val="bg2"/>
                    </a:solidFill>
                  </a:tcPr>
                </a:tc>
              </a:tr>
              <a:tr h="185149">
                <a:tc>
                  <a:txBody>
                    <a:bodyPr/>
                    <a:lstStyle/>
                    <a:p>
                      <a:r>
                        <a:rPr lang="en-US" sz="800" dirty="0" smtClean="0">
                          <a:solidFill>
                            <a:schemeClr val="bg1"/>
                          </a:solidFill>
                        </a:rPr>
                        <a:t>    Less Interest</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-13</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-2</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17</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13</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26</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26</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-38</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-21</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-36</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-3</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4</a:t>
                      </a:r>
                      <a:endParaRPr lang="en-US" sz="800" dirty="0">
                        <a:solidFill>
                          <a:schemeClr val="bg1"/>
                        </a:solidFill>
                      </a:endParaRPr>
                    </a:p>
                  </a:txBody>
                  <a:tcPr marL="9144" marR="9144" marT="9144" marB="9144" anchor="ctr"/>
                </a:tc>
              </a:tr>
              <a:tr h="241692">
                <a:tc>
                  <a:txBody>
                    <a:bodyPr/>
                    <a:lstStyle/>
                    <a:p>
                      <a:r>
                        <a:rPr lang="en-US" sz="800" dirty="0" smtClean="0">
                          <a:solidFill>
                            <a:schemeClr val="tx2"/>
                          </a:solidFill>
                        </a:rPr>
                        <a:t>     Mortgage </a:t>
                      </a:r>
                    </a:p>
                    <a:p>
                      <a:r>
                        <a:rPr lang="en-US" sz="800" dirty="0" smtClean="0">
                          <a:solidFill>
                            <a:schemeClr val="tx2"/>
                          </a:solidFill>
                        </a:rPr>
                        <a:t>     Interest</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27</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14</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49</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74</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84</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36</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-18</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-57</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-35</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-38</a:t>
                      </a:r>
                      <a:endParaRPr lang="en-US" sz="800" dirty="0">
                        <a:solidFill>
                          <a:schemeClr val="tx2"/>
                        </a:solidFill>
                      </a:endParaRPr>
                    </a:p>
                  </a:txBody>
                  <a:tcPr marL="9144" marR="9144" marT="9144" marB="9144" anchor="ctr">
                    <a:solidFill>
                      <a:schemeClr val="bg2"/>
                    </a:solidFill>
                  </a:tcPr>
                </a:tc>
                <a:tc>
                  <a:txBody>
                    <a:bodyPr/>
                    <a:lstStyle/>
                    <a:p>
                      <a:pPr algn="ctr"/>
                      <a:r>
                        <a:rPr lang="en-US" sz="800" dirty="0" smtClean="0">
                          <a:solidFill>
                            <a:schemeClr val="tx2"/>
                          </a:solidFill>
                        </a:rPr>
                        <a:t>-48</a:t>
                      </a:r>
                      <a:endParaRPr lang="en-US" sz="800" dirty="0">
                        <a:solidFill>
                          <a:schemeClr val="tx2"/>
                        </a:solidFill>
                      </a:endParaRPr>
                    </a:p>
                  </a:txBody>
                  <a:tcPr marL="9144" marR="9144" marT="9144" marB="9144" anchor="ctr">
                    <a:solidFill>
                      <a:schemeClr val="bg2"/>
                    </a:solidFill>
                  </a:tcPr>
                </a:tc>
              </a:tr>
              <a:tr h="185149">
                <a:tc>
                  <a:txBody>
                    <a:bodyPr/>
                    <a:lstStyle/>
                    <a:p>
                      <a:r>
                        <a:rPr lang="en-US" sz="800" dirty="0" smtClean="0">
                          <a:solidFill>
                            <a:schemeClr val="bg1"/>
                          </a:solidFill>
                        </a:rPr>
                        <a:t>     Personal</a:t>
                      </a:r>
                    </a:p>
                    <a:p>
                      <a:r>
                        <a:rPr lang="en-US" sz="800" dirty="0" smtClean="0">
                          <a:solidFill>
                            <a:schemeClr val="bg1"/>
                          </a:solidFill>
                        </a:rPr>
                        <a:t>     Taxes</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-186</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-25</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74</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163</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140</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125</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-95</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-291</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106</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182</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87</a:t>
                      </a:r>
                      <a:endParaRPr lang="en-US" sz="800" dirty="0">
                        <a:solidFill>
                          <a:schemeClr val="bg1"/>
                        </a:solidFill>
                      </a:endParaRPr>
                    </a:p>
                  </a:txBody>
                  <a:tcPr marL="9144" marR="9144" marT="9144" marB="9144" anchor="ctr">
                    <a:lnB w="12700" cap="flat" cmpd="sng" algn="ctr">
                      <a:solidFill>
                        <a:schemeClr val="tx1"/>
                      </a:solidFill>
                      <a:prstDash val="solid"/>
                      <a:round/>
                      <a:headEnd type="none" w="med" len="med"/>
                      <a:tailEnd type="none" w="med" len="med"/>
                    </a:lnB>
                  </a:tcPr>
                </a:tc>
              </a:tr>
              <a:tr h="185149">
                <a:tc>
                  <a:txBody>
                    <a:bodyPr/>
                    <a:lstStyle/>
                    <a:p>
                      <a:r>
                        <a:rPr lang="en-US" sz="800" dirty="0" smtClean="0">
                          <a:solidFill>
                            <a:schemeClr val="tx2"/>
                          </a:solidFill>
                        </a:rPr>
                        <a:t>= Cash flow  </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386</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465</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505</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268</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515</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451</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350</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-105</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609</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367</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603</a:t>
                      </a:r>
                      <a:endParaRPr lang="en-US" sz="800" dirty="0">
                        <a:solidFill>
                          <a:schemeClr val="tx2"/>
                        </a:solidFill>
                      </a:endParaRPr>
                    </a:p>
                  </a:txBody>
                  <a:tcPr marL="9144" marR="9144" marT="9144" marB="9144" anchor="ctr">
                    <a:lnT w="12700" cap="flat" cmpd="sng" algn="ctr">
                      <a:solidFill>
                        <a:schemeClr val="tx1"/>
                      </a:solidFill>
                      <a:prstDash val="solid"/>
                      <a:round/>
                      <a:headEnd type="none" w="med" len="med"/>
                      <a:tailEnd type="none" w="med" len="med"/>
                    </a:lnT>
                    <a:solidFill>
                      <a:schemeClr val="bg2"/>
                    </a:solidFill>
                  </a:tcPr>
                </a:tc>
              </a:tr>
              <a:tr h="241692">
                <a:tc>
                  <a:txBody>
                    <a:bodyPr/>
                    <a:lstStyle/>
                    <a:p>
                      <a:r>
                        <a:rPr lang="en-US" sz="800" dirty="0" smtClean="0">
                          <a:solidFill>
                            <a:schemeClr val="bg1"/>
                          </a:solidFill>
                        </a:rPr>
                        <a:t>+ Consumer</a:t>
                      </a:r>
                    </a:p>
                    <a:p>
                      <a:r>
                        <a:rPr lang="en-US" sz="800" baseline="0" dirty="0" smtClean="0">
                          <a:solidFill>
                            <a:schemeClr val="bg1"/>
                          </a:solidFill>
                        </a:rPr>
                        <a:t>    credit  </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96</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103</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111</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95</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97</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138</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9</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-185</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-27</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-23</a:t>
                      </a:r>
                      <a:endParaRPr lang="en-US" sz="800" dirty="0">
                        <a:solidFill>
                          <a:schemeClr val="bg1"/>
                        </a:solidFill>
                      </a:endParaRPr>
                    </a:p>
                  </a:txBody>
                  <a:tcPr marL="9144" marR="9144" marT="9144" marB="9144" anchor="ctr"/>
                </a:tc>
                <a:tc>
                  <a:txBody>
                    <a:bodyPr/>
                    <a:lstStyle/>
                    <a:p>
                      <a:pPr algn="ctr"/>
                      <a:r>
                        <a:rPr lang="en-US" sz="800" dirty="0" smtClean="0">
                          <a:solidFill>
                            <a:schemeClr val="bg1"/>
                          </a:solidFill>
                        </a:rPr>
                        <a:t>42</a:t>
                      </a:r>
                      <a:endParaRPr lang="en-US" sz="800" dirty="0">
                        <a:solidFill>
                          <a:schemeClr val="bg1"/>
                        </a:solidFill>
                      </a:endParaRPr>
                    </a:p>
                  </a:txBody>
                  <a:tcPr marL="9144" marR="9144" marT="9144" marB="9144" anchor="ctr"/>
                </a:tc>
              </a:tr>
              <a:tr h="241692">
                <a:tc>
                  <a:txBody>
                    <a:bodyPr/>
                    <a:lstStyle/>
                    <a:p>
                      <a:r>
                        <a:rPr lang="en-US" sz="800" dirty="0" smtClean="0">
                          <a:solidFill>
                            <a:schemeClr val="tx2"/>
                          </a:solidFill>
                        </a:rPr>
                        <a:t>+ RE E</a:t>
                      </a:r>
                      <a:r>
                        <a:rPr lang="en-US" sz="800" baseline="0" dirty="0" smtClean="0">
                          <a:solidFill>
                            <a:schemeClr val="tx2"/>
                          </a:solidFill>
                        </a:rPr>
                        <a:t>quity </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800" dirty="0" smtClean="0">
                          <a:solidFill>
                            <a:schemeClr val="tx2"/>
                          </a:solidFill>
                        </a:rPr>
                        <a:t>577</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800" dirty="0" smtClean="0">
                          <a:solidFill>
                            <a:schemeClr val="tx2"/>
                          </a:solidFill>
                        </a:rPr>
                        <a:t>718</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800" dirty="0" smtClean="0">
                          <a:solidFill>
                            <a:schemeClr val="tx2"/>
                          </a:solidFill>
                        </a:rPr>
                        <a:t>1547</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800" dirty="0" smtClean="0">
                          <a:solidFill>
                            <a:schemeClr val="tx2"/>
                          </a:solidFill>
                        </a:rPr>
                        <a:t>2026</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800" dirty="0" smtClean="0">
                          <a:solidFill>
                            <a:schemeClr val="tx2"/>
                          </a:solidFill>
                        </a:rPr>
                        <a:t>-321</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800" dirty="0" smtClean="0">
                          <a:solidFill>
                            <a:schemeClr val="tx2"/>
                          </a:solidFill>
                        </a:rPr>
                        <a:t>-2556</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800" dirty="0" smtClean="0">
                          <a:solidFill>
                            <a:schemeClr val="tx2"/>
                          </a:solidFill>
                        </a:rPr>
                        <a:t>-3182</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800" dirty="0" smtClean="0">
                          <a:solidFill>
                            <a:schemeClr val="tx2"/>
                          </a:solidFill>
                        </a:rPr>
                        <a:t>-253</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800" dirty="0" smtClean="0">
                          <a:solidFill>
                            <a:schemeClr val="tx2"/>
                          </a:solidFill>
                        </a:rPr>
                        <a:t>-51</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800" dirty="0" smtClean="0">
                          <a:solidFill>
                            <a:schemeClr val="tx2"/>
                          </a:solidFill>
                        </a:rPr>
                        <a:t>-168</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c>
                  <a:txBody>
                    <a:bodyPr/>
                    <a:lstStyle/>
                    <a:p>
                      <a:pPr algn="ctr"/>
                      <a:r>
                        <a:rPr lang="en-US" sz="800" dirty="0" smtClean="0">
                          <a:solidFill>
                            <a:schemeClr val="tx2"/>
                          </a:solidFill>
                        </a:rPr>
                        <a:t>1644</a:t>
                      </a:r>
                      <a:endParaRPr lang="en-US" sz="800" dirty="0">
                        <a:solidFill>
                          <a:schemeClr val="tx2"/>
                        </a:solidFill>
                      </a:endParaRPr>
                    </a:p>
                  </a:txBody>
                  <a:tcPr marL="9144" marR="9144" marT="9144" marB="9144" anchor="ctr">
                    <a:lnB w="19050" cap="flat" cmpd="sng" algn="ctr">
                      <a:solidFill>
                        <a:schemeClr val="tx1"/>
                      </a:solidFill>
                      <a:prstDash val="solid"/>
                      <a:round/>
                      <a:headEnd type="none" w="med" len="med"/>
                      <a:tailEnd type="none" w="med" len="med"/>
                    </a:lnB>
                    <a:solidFill>
                      <a:schemeClr val="bg2"/>
                    </a:solidFill>
                  </a:tcPr>
                </a:tc>
              </a:tr>
              <a:tr h="177021">
                <a:tc>
                  <a:txBody>
                    <a:bodyPr/>
                    <a:lstStyle/>
                    <a:p>
                      <a:r>
                        <a:rPr lang="en-US" sz="800" dirty="0" smtClean="0">
                          <a:solidFill>
                            <a:schemeClr val="bg1"/>
                          </a:solidFill>
                        </a:rPr>
                        <a:t>HH Buying</a:t>
                      </a:r>
                      <a:r>
                        <a:rPr lang="en-US" sz="800" baseline="0" dirty="0" smtClean="0">
                          <a:solidFill>
                            <a:schemeClr val="bg1"/>
                          </a:solidFill>
                        </a:rPr>
                        <a:t> Power</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1060</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1286</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2163</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2389</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290</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-1968</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-2823</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-542</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530</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176</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800" dirty="0" smtClean="0">
                          <a:solidFill>
                            <a:schemeClr val="bg1"/>
                          </a:solidFill>
                        </a:rPr>
                        <a:t>2289</a:t>
                      </a:r>
                      <a:endParaRPr lang="en-US" sz="800" dirty="0">
                        <a:solidFill>
                          <a:schemeClr val="bg1"/>
                        </a:solidFill>
                      </a:endParaRPr>
                    </a:p>
                  </a:txBody>
                  <a:tcPr marL="9144" marR="9144" marT="9144" marB="9144"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41692">
                <a:tc>
                  <a:txBody>
                    <a:bodyPr/>
                    <a:lstStyle/>
                    <a:p>
                      <a:r>
                        <a:rPr lang="en-US" sz="800" dirty="0" smtClean="0">
                          <a:solidFill>
                            <a:schemeClr val="tx2"/>
                          </a:solidFill>
                        </a:rPr>
                        <a:t>Nominal Consumption</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286</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408</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513</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522</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461</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492</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-87</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101</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439</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472</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c>
                  <a:txBody>
                    <a:bodyPr/>
                    <a:lstStyle/>
                    <a:p>
                      <a:pPr algn="ctr"/>
                      <a:r>
                        <a:rPr lang="en-US" sz="800" dirty="0" smtClean="0">
                          <a:solidFill>
                            <a:schemeClr val="tx2"/>
                          </a:solidFill>
                        </a:rPr>
                        <a:t>381</a:t>
                      </a:r>
                      <a:endParaRPr lang="en-US" sz="800" dirty="0">
                        <a:solidFill>
                          <a:schemeClr val="tx2"/>
                        </a:solidFill>
                      </a:endParaRPr>
                    </a:p>
                  </a:txBody>
                  <a:tcPr marL="9144" marR="9144" marT="9144" marB="9144" anchor="ctr">
                    <a:lnT w="19050" cap="flat" cmpd="sng" algn="ctr">
                      <a:solidFill>
                        <a:schemeClr val="tx1"/>
                      </a:solidFill>
                      <a:prstDash val="solid"/>
                      <a:round/>
                      <a:headEnd type="none" w="med" len="med"/>
                      <a:tailEnd type="none" w="med" len="med"/>
                    </a:lnT>
                    <a:solidFill>
                      <a:schemeClr val="bg2"/>
                    </a:solidFill>
                  </a:tcPr>
                </a:tc>
              </a:tr>
            </a:tbl>
          </a:graphicData>
        </a:graphic>
      </p:graphicFrame>
      <p:graphicFrame>
        <p:nvGraphicFramePr>
          <p:cNvPr id="19" name="Chart 18"/>
          <p:cNvGraphicFramePr>
            <a:graphicFrameLocks/>
          </p:cNvGraphicFramePr>
          <p:nvPr>
            <p:extLst>
              <p:ext uri="{D42A27DB-BD31-4B8C-83A1-F6EECF244321}">
                <p14:modId xmlns:p14="http://schemas.microsoft.com/office/powerpoint/2010/main" val="569543296"/>
              </p:ext>
            </p:extLst>
          </p:nvPr>
        </p:nvGraphicFramePr>
        <p:xfrm>
          <a:off x="6142998" y="1435693"/>
          <a:ext cx="2676525" cy="20851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3850137247"/>
              </p:ext>
            </p:extLst>
          </p:nvPr>
        </p:nvGraphicFramePr>
        <p:xfrm>
          <a:off x="4615495" y="3962001"/>
          <a:ext cx="4361080" cy="2326432"/>
        </p:xfrm>
        <a:graphic>
          <a:graphicData uri="http://schemas.openxmlformats.org/drawingml/2006/chart">
            <c:chart xmlns:c="http://schemas.openxmlformats.org/drawingml/2006/chart" xmlns:r="http://schemas.openxmlformats.org/officeDocument/2006/relationships" r:id="rId6"/>
          </a:graphicData>
        </a:graphic>
      </p:graphicFrame>
      <p:sp>
        <p:nvSpPr>
          <p:cNvPr id="22" name="Footer Placeholder 3"/>
          <p:cNvSpPr txBox="1">
            <a:spLocks/>
          </p:cNvSpPr>
          <p:nvPr/>
        </p:nvSpPr>
        <p:spPr>
          <a:xfrm>
            <a:off x="1495997" y="6593667"/>
            <a:ext cx="6134100" cy="219709"/>
          </a:xfrm>
          <a:prstGeom prst="rect">
            <a:avLst/>
          </a:prstGeom>
        </p:spPr>
        <p:txBody>
          <a:bodyPr/>
          <a:lstStyle>
            <a:defPPr>
              <a:defRPr lang="en-US"/>
            </a:defPPr>
            <a:lvl1pPr marL="0" algn="ct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solidFill>
                <a:ea typeface="Arial"/>
                <a:cs typeface="Times New Roman"/>
              </a:rPr>
              <a:t>For use with Institutional and Professional Investors Only - Proprietary and Confidential</a:t>
            </a:r>
            <a:endParaRPr lang="en-US" dirty="0">
              <a:solidFill>
                <a:srgbClr val="FFFFFF"/>
              </a:solidFill>
              <a:ea typeface="Arial"/>
              <a:cs typeface="Times New Roman"/>
            </a:endParaRPr>
          </a:p>
        </p:txBody>
      </p:sp>
      <p:sp>
        <p:nvSpPr>
          <p:cNvPr id="5" name="Right Arrow 4"/>
          <p:cNvSpPr/>
          <p:nvPr/>
        </p:nvSpPr>
        <p:spPr>
          <a:xfrm>
            <a:off x="1958474" y="2365514"/>
            <a:ext cx="1236605" cy="566530"/>
          </a:xfrm>
          <a:prstGeom prst="rightArrow">
            <a:avLst/>
          </a:prstGeom>
          <a:solidFill>
            <a:srgbClr val="002060"/>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rgbClr val="FFFFFF"/>
              </a:solidFill>
            </a:endParaRPr>
          </a:p>
        </p:txBody>
      </p:sp>
      <p:sp>
        <p:nvSpPr>
          <p:cNvPr id="6" name="Left-Right Arrow 5"/>
          <p:cNvSpPr/>
          <p:nvPr/>
        </p:nvSpPr>
        <p:spPr>
          <a:xfrm>
            <a:off x="5672339" y="2574235"/>
            <a:ext cx="874644" cy="556591"/>
          </a:xfrm>
          <a:prstGeom prst="leftRightArrow">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rgbClr val="FFFFFF"/>
              </a:solidFill>
            </a:endParaRPr>
          </a:p>
        </p:txBody>
      </p:sp>
      <p:sp>
        <p:nvSpPr>
          <p:cNvPr id="7" name="Down Arrow 6"/>
          <p:cNvSpPr/>
          <p:nvPr/>
        </p:nvSpPr>
        <p:spPr>
          <a:xfrm>
            <a:off x="5975482" y="2932044"/>
            <a:ext cx="268357" cy="702611"/>
          </a:xfrm>
          <a:prstGeom prst="downArrow">
            <a:avLst/>
          </a:prstGeom>
          <a:solidFill>
            <a:srgbClr val="0070C0"/>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rgbClr val="FFFFFF"/>
              </a:solidFill>
            </a:endParaRPr>
          </a:p>
        </p:txBody>
      </p:sp>
      <p:sp>
        <p:nvSpPr>
          <p:cNvPr id="8" name="Left-Right-Up Arrow 7"/>
          <p:cNvSpPr/>
          <p:nvPr/>
        </p:nvSpPr>
        <p:spPr>
          <a:xfrm rot="2865667">
            <a:off x="3195080" y="3259025"/>
            <a:ext cx="1824182" cy="1639956"/>
          </a:xfrm>
          <a:prstGeom prst="leftRightUpArrow">
            <a:avLst/>
          </a:prstGeom>
          <a:solidFill>
            <a:schemeClr val="accent5"/>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a:solidFill>
                <a:srgbClr val="FFFFFF"/>
              </a:solidFill>
            </a:endParaRPr>
          </a:p>
        </p:txBody>
      </p:sp>
      <p:sp>
        <p:nvSpPr>
          <p:cNvPr id="23" name="Title 2"/>
          <p:cNvSpPr txBox="1">
            <a:spLocks/>
          </p:cNvSpPr>
          <p:nvPr/>
        </p:nvSpPr>
        <p:spPr>
          <a:xfrm>
            <a:off x="1729232" y="6276113"/>
            <a:ext cx="7716379" cy="596469"/>
          </a:xfrm>
          <a:prstGeom prst="rect">
            <a:avLst/>
          </a:prstGeom>
          <a:solidFill>
            <a:schemeClr val="accent6"/>
          </a:solidFill>
        </p:spPr>
        <p:txBody>
          <a:bodyPr vert="horz" lIns="0" tIns="0" rIns="0" bIns="0" rtlCol="0" anchor="ctr" anchorCtr="0">
            <a:noAutofit/>
          </a:bodyPr>
          <a:lstStyle>
            <a:lvl1pPr algn="l" defTabSz="914400" rtl="0" eaLnBrk="1" latinLnBrk="0" hangingPunct="1">
              <a:lnSpc>
                <a:spcPts val="2000"/>
              </a:lnSpc>
              <a:spcBef>
                <a:spcPct val="0"/>
              </a:spcBef>
              <a:buNone/>
              <a:defRPr sz="1800" b="1" kern="1200" baseline="0">
                <a:solidFill>
                  <a:srgbClr val="00467F"/>
                </a:solidFill>
                <a:latin typeface="+mj-lt"/>
                <a:ea typeface="+mj-ea"/>
                <a:cs typeface="+mj-cs"/>
              </a:defRPr>
            </a:lvl1pPr>
          </a:lstStyle>
          <a:p>
            <a:pPr>
              <a:lnSpc>
                <a:spcPct val="100000"/>
              </a:lnSpc>
            </a:pPr>
            <a:r>
              <a:rPr lang="en-US" sz="1300" smtClean="0"/>
              <a:t>Not only is the housing sector buoying this consumer spending dynamic, it is also contributing to a banking sector that today has a much more solid balance sheet foundation, is flush with cash, and has a substantial ability (and desire) to lend (acquire assets)…</a:t>
            </a:r>
            <a:endParaRPr lang="en-US" sz="1300" dirty="0"/>
          </a:p>
        </p:txBody>
      </p:sp>
      <p:graphicFrame>
        <p:nvGraphicFramePr>
          <p:cNvPr id="24" name="Content Placeholder 21"/>
          <p:cNvGraphicFramePr>
            <a:graphicFrameLocks noGrp="1"/>
          </p:cNvGraphicFramePr>
          <p:nvPr>
            <p:ph sz="quarter" idx="4294967295"/>
            <p:extLst>
              <p:ext uri="{D42A27DB-BD31-4B8C-83A1-F6EECF244321}">
                <p14:modId xmlns:p14="http://schemas.microsoft.com/office/powerpoint/2010/main" val="2891466774"/>
              </p:ext>
            </p:extLst>
          </p:nvPr>
        </p:nvGraphicFramePr>
        <p:xfrm>
          <a:off x="158732" y="2550729"/>
          <a:ext cx="2832769" cy="1649695"/>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24"/>
          <p:cNvSpPr txBox="1"/>
          <p:nvPr/>
        </p:nvSpPr>
        <p:spPr>
          <a:xfrm>
            <a:off x="231049" y="2091573"/>
            <a:ext cx="2743200" cy="384049"/>
          </a:xfrm>
          <a:prstGeom prst="rect">
            <a:avLst/>
          </a:prstGeom>
          <a:solidFill>
            <a:schemeClr val="bg1">
              <a:lumMod val="85000"/>
            </a:schemeClr>
          </a:solidFill>
        </p:spPr>
        <p:txBody>
          <a:bodyPr wrap="square" rtlCol="0" anchor="ctr">
            <a:noAutofit/>
          </a:bodyPr>
          <a:lstStyle/>
          <a:p>
            <a:pPr>
              <a:buClr>
                <a:srgbClr val="FFFFFF"/>
              </a:buClr>
            </a:pPr>
            <a:r>
              <a:rPr lang="en-US" sz="1100" b="1" dirty="0">
                <a:solidFill>
                  <a:srgbClr val="FFFFFF"/>
                </a:solidFill>
              </a:rPr>
              <a:t>Domestic bank tangible equity trending up</a:t>
            </a:r>
          </a:p>
        </p:txBody>
      </p:sp>
    </p:spTree>
    <p:extLst>
      <p:ext uri="{BB962C8B-B14F-4D97-AF65-F5344CB8AC3E}">
        <p14:creationId xmlns:p14="http://schemas.microsoft.com/office/powerpoint/2010/main" val="193712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000"/>
                                        <p:tgtEl>
                                          <p:spTgt spid="25"/>
                                        </p:tgtEl>
                                      </p:cBhvr>
                                    </p:animEffect>
                                    <p:anim calcmode="lin" valueType="num">
                                      <p:cBhvr>
                                        <p:cTn id="40" dur="2000" fill="hold"/>
                                        <p:tgtEl>
                                          <p:spTgt spid="25"/>
                                        </p:tgtEl>
                                        <p:attrNameLst>
                                          <p:attrName>ppt_w</p:attrName>
                                        </p:attrNameLst>
                                      </p:cBhvr>
                                      <p:tavLst>
                                        <p:tav tm="0" fmla="#ppt_w*sin(2.5*pi*$)">
                                          <p:val>
                                            <p:fltVal val="0"/>
                                          </p:val>
                                        </p:tav>
                                        <p:tav tm="100000">
                                          <p:val>
                                            <p:fltVal val="1"/>
                                          </p:val>
                                        </p:tav>
                                      </p:tavLst>
                                    </p:anim>
                                    <p:anim calcmode="lin" valueType="num">
                                      <p:cBhvr>
                                        <p:cTn id="41" dur="2000" fill="hold"/>
                                        <p:tgtEl>
                                          <p:spTgt spid="25"/>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2000"/>
                                        <p:tgtEl>
                                          <p:spTgt spid="24"/>
                                        </p:tgtEl>
                                      </p:cBhvr>
                                    </p:animEffect>
                                    <p:anim calcmode="lin" valueType="num">
                                      <p:cBhvr>
                                        <p:cTn id="45" dur="2000" fill="hold"/>
                                        <p:tgtEl>
                                          <p:spTgt spid="24"/>
                                        </p:tgtEl>
                                        <p:attrNameLst>
                                          <p:attrName>ppt_w</p:attrName>
                                        </p:attrNameLst>
                                      </p:cBhvr>
                                      <p:tavLst>
                                        <p:tav tm="0" fmla="#ppt_w*sin(2.5*pi*$)">
                                          <p:val>
                                            <p:fltVal val="0"/>
                                          </p:val>
                                        </p:tav>
                                        <p:tav tm="100000">
                                          <p:val>
                                            <p:fltVal val="1"/>
                                          </p:val>
                                        </p:tav>
                                      </p:tavLst>
                                    </p:anim>
                                    <p:anim calcmode="lin" valueType="num">
                                      <p:cBhvr>
                                        <p:cTn id="46"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Graphic spid="18" grpId="0">
        <p:bldAsOne/>
      </p:bldGraphic>
      <p:bldP spid="5" grpId="0" animBg="1"/>
      <p:bldP spid="6" grpId="0" animBg="1"/>
      <p:bldP spid="7" grpId="0" animBg="1"/>
      <p:bldP spid="8" grpId="0" animBg="1"/>
      <p:bldGraphic spid="24" grpId="0">
        <p:bldAsOne/>
      </p:bldGraphic>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762000" y="1371600"/>
            <a:ext cx="7400925" cy="4505325"/>
          </a:xfrm>
        </p:spPr>
        <p:txBody>
          <a:bodyPr/>
          <a:lstStyle/>
          <a:p>
            <a:pPr marL="0" indent="0">
              <a:buNone/>
            </a:pPr>
            <a:r>
              <a:rPr lang="en-US" dirty="0">
                <a:solidFill>
                  <a:schemeClr val="accent6"/>
                </a:solidFill>
              </a:rPr>
              <a:t>The top 15 financial services firms included in the Foundation Center's ranking of corporations based on grant making and contributions in 2010, included banks, a diversified </a:t>
            </a:r>
            <a:r>
              <a:rPr lang="en-US" dirty="0" smtClean="0">
                <a:solidFill>
                  <a:schemeClr val="accent6"/>
                </a:solidFill>
              </a:rPr>
              <a:t>financial </a:t>
            </a:r>
            <a:r>
              <a:rPr lang="en-US" dirty="0">
                <a:solidFill>
                  <a:schemeClr val="accent6"/>
                </a:solidFill>
              </a:rPr>
              <a:t>company and insurers. Together these firms accounted for $881mm in contributions, or about one-third of the $2.6bn </a:t>
            </a:r>
            <a:r>
              <a:rPr lang="en-US" dirty="0" smtClean="0">
                <a:solidFill>
                  <a:schemeClr val="accent6"/>
                </a:solidFill>
              </a:rPr>
              <a:t>identified </a:t>
            </a:r>
            <a:r>
              <a:rPr lang="en-US" dirty="0">
                <a:solidFill>
                  <a:schemeClr val="accent6"/>
                </a:solidFill>
              </a:rPr>
              <a:t>by the Foundation Center. </a:t>
            </a:r>
            <a:endParaRPr lang="en-US" dirty="0" smtClean="0">
              <a:solidFill>
                <a:schemeClr val="accent6"/>
              </a:solidFill>
            </a:endParaRPr>
          </a:p>
          <a:p>
            <a:pPr marL="0" indent="0">
              <a:buNone/>
            </a:pPr>
            <a:endParaRPr lang="en-US" dirty="0">
              <a:solidFill>
                <a:schemeClr val="accent1"/>
              </a:solidFill>
            </a:endParaRPr>
          </a:p>
          <a:p>
            <a:pPr marL="0" indent="0">
              <a:buNone/>
            </a:pPr>
            <a:r>
              <a:rPr lang="en-US" dirty="0">
                <a:solidFill>
                  <a:schemeClr val="accent1"/>
                </a:solidFill>
              </a:rPr>
              <a:t>There are &gt;30,000 non-profit organizations in NYC </a:t>
            </a:r>
            <a:r>
              <a:rPr lang="en-US" dirty="0" smtClean="0">
                <a:solidFill>
                  <a:schemeClr val="accent1"/>
                </a:solidFill>
              </a:rPr>
              <a:t>alone… many of these are funded or board-represented by people in the Finance industry…</a:t>
            </a:r>
          </a:p>
          <a:p>
            <a:pPr marL="0" indent="0">
              <a:buNone/>
            </a:pPr>
            <a:endParaRPr lang="en-US" dirty="0">
              <a:solidFill>
                <a:schemeClr val="accent1"/>
              </a:solidFill>
            </a:endParaRPr>
          </a:p>
          <a:p>
            <a:pPr marL="0" indent="0">
              <a:buNone/>
            </a:pPr>
            <a:endParaRPr lang="en-US" dirty="0">
              <a:solidFill>
                <a:schemeClr val="accent1"/>
              </a:solidFill>
            </a:endParaRPr>
          </a:p>
          <a:p>
            <a:pPr marL="0" indent="0">
              <a:buNone/>
            </a:pPr>
            <a:endParaRPr lang="en-US" dirty="0"/>
          </a:p>
        </p:txBody>
      </p:sp>
      <p:sp>
        <p:nvSpPr>
          <p:cNvPr id="3" name="Title 2"/>
          <p:cNvSpPr>
            <a:spLocks noGrp="1"/>
          </p:cNvSpPr>
          <p:nvPr>
            <p:ph type="title"/>
          </p:nvPr>
        </p:nvSpPr>
        <p:spPr/>
        <p:txBody>
          <a:bodyPr/>
          <a:lstStyle/>
          <a:p>
            <a:r>
              <a:rPr lang="en-US" dirty="0" smtClean="0"/>
              <a:t>I am truly proud of being here and in this industry…</a:t>
            </a:r>
            <a:endParaRPr lang="en-US" dirty="0"/>
          </a:p>
        </p:txBody>
      </p:sp>
      <p:sp>
        <p:nvSpPr>
          <p:cNvPr id="4" name="TextBox 3"/>
          <p:cNvSpPr txBox="1"/>
          <p:nvPr/>
        </p:nvSpPr>
        <p:spPr>
          <a:xfrm>
            <a:off x="1066800" y="4772025"/>
            <a:ext cx="7096125" cy="523220"/>
          </a:xfrm>
          <a:prstGeom prst="rect">
            <a:avLst/>
          </a:prstGeom>
          <a:noFill/>
          <a:ln w="19050">
            <a:noFill/>
          </a:ln>
        </p:spPr>
        <p:txBody>
          <a:bodyPr wrap="square" rtlCol="0">
            <a:spAutoFit/>
          </a:bodyPr>
          <a:lstStyle/>
          <a:p>
            <a:pPr algn="ctr"/>
            <a:r>
              <a:rPr lang="en-US" sz="2800" dirty="0">
                <a:solidFill>
                  <a:srgbClr val="FFFFFF"/>
                </a:solidFill>
              </a:rPr>
              <a:t>Many are in this room tonight…</a:t>
            </a:r>
          </a:p>
        </p:txBody>
      </p:sp>
    </p:spTree>
    <p:extLst>
      <p:ext uri="{BB962C8B-B14F-4D97-AF65-F5344CB8AC3E}">
        <p14:creationId xmlns:p14="http://schemas.microsoft.com/office/powerpoint/2010/main" val="282520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theme/theme1.xml><?xml version="1.0" encoding="utf-8"?>
<a:theme xmlns:a="http://schemas.openxmlformats.org/drawingml/2006/main" name="BlackRock SCREEN">
  <a:themeElements>
    <a:clrScheme name="BlackRock Colour Wheel">
      <a:dk1>
        <a:srgbClr val="000000"/>
      </a:dk1>
      <a:lt1>
        <a:srgbClr val="FFFFFF"/>
      </a:lt1>
      <a:dk2>
        <a:srgbClr val="4F4E50"/>
      </a:dk2>
      <a:lt2>
        <a:srgbClr val="FFFFFF"/>
      </a:lt2>
      <a:accent1>
        <a:srgbClr val="009A3D"/>
      </a:accent1>
      <a:accent2>
        <a:srgbClr val="0079C1"/>
      </a:accent2>
      <a:accent3>
        <a:srgbClr val="6C207E"/>
      </a:accent3>
      <a:accent4>
        <a:srgbClr val="E31B23"/>
      </a:accent4>
      <a:accent5>
        <a:srgbClr val="F8971D"/>
      </a:accent5>
      <a:accent6>
        <a:srgbClr val="FFD200"/>
      </a:accent6>
      <a:hlink>
        <a:srgbClr val="0079C1"/>
      </a:hlink>
      <a:folHlink>
        <a:srgbClr val="009A3D"/>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3175">
          <a:noFill/>
        </a:ln>
      </a:spPr>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defPPr marL="285750" indent="-285750" algn="ctr">
          <a:buFont typeface="Wingdings 3" pitchFamily="18" charset="2"/>
          <a:buChar cha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marL="171450" indent="-171450">
          <a:buFont typeface="Wingdings 3" pitchFamily="18" charset="2"/>
          <a:buChar char="}"/>
          <a:defRPr sz="1400" dirty="0">
            <a:solidFill>
              <a:schemeClr val="tx2"/>
            </a:solidFill>
          </a:defRPr>
        </a:defPPr>
      </a:lstStyle>
    </a:txDef>
  </a:objectDefaults>
  <a:extraClrSchemeLst/>
  <a:custClrLst>
    <a:custClr name="BLK 7">
      <a:srgbClr val="59BD81"/>
    </a:custClr>
    <a:custClr name="BLK 8">
      <a:srgbClr val="59A7D7"/>
    </a:custClr>
    <a:custClr name="BLK 9">
      <a:srgbClr val="9F6FAA"/>
    </a:custClr>
    <a:custClr name="BLK 10">
      <a:srgbClr val="ED6B70"/>
    </a:custClr>
    <a:custClr name="BLK 11">
      <a:srgbClr val="FABB6B"/>
    </a:custClr>
    <a:custClr name="BLK 12">
      <a:srgbClr val="FFE159"/>
    </a:custClr>
    <a:custClr name="BLK 13">
      <a:srgbClr val="B3E0C5"/>
    </a:custClr>
    <a:custClr name="BLK 14">
      <a:srgbClr val="B3D6ED"/>
    </a:custClr>
    <a:custClr name="BLK 15">
      <a:srgbClr val="D3BCD8"/>
    </a:custClr>
    <a:custClr name="BLK 16">
      <a:srgbClr val="F39B9D"/>
    </a:custClr>
    <a:custClr name="BLK 17">
      <a:srgbClr val="FDE0BB"/>
    </a:custClr>
    <a:custClr name="BLK 18">
      <a:srgbClr val="FFF1B3"/>
    </a:custClr>
    <a:custClr name="G1">
      <a:srgbClr val="7F7F7F"/>
    </a:custClr>
    <a:custClr name="G2">
      <a:srgbClr val="D9D9D9"/>
    </a:custClr>
    <a:custClr name="G3">
      <a:srgbClr val="F2F2F2"/>
    </a:custClr>
  </a:custClrLst>
</a:theme>
</file>

<file path=ppt/theme/theme2.xml><?xml version="1.0" encoding="utf-8"?>
<a:theme xmlns:a="http://schemas.openxmlformats.org/drawingml/2006/main" name="1_BlackRock SCREEN">
  <a:themeElements>
    <a:clrScheme name="BlackRock Colour Wheel">
      <a:dk1>
        <a:srgbClr val="000000"/>
      </a:dk1>
      <a:lt1>
        <a:srgbClr val="FFFFFF"/>
      </a:lt1>
      <a:dk2>
        <a:srgbClr val="4F4E50"/>
      </a:dk2>
      <a:lt2>
        <a:srgbClr val="FFFFFF"/>
      </a:lt2>
      <a:accent1>
        <a:srgbClr val="009A3D"/>
      </a:accent1>
      <a:accent2>
        <a:srgbClr val="0079C1"/>
      </a:accent2>
      <a:accent3>
        <a:srgbClr val="6C207E"/>
      </a:accent3>
      <a:accent4>
        <a:srgbClr val="E31B23"/>
      </a:accent4>
      <a:accent5>
        <a:srgbClr val="F8971D"/>
      </a:accent5>
      <a:accent6>
        <a:srgbClr val="FFD200"/>
      </a:accent6>
      <a:hlink>
        <a:srgbClr val="0079C1"/>
      </a:hlink>
      <a:folHlink>
        <a:srgbClr val="009A3D"/>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3175">
          <a:noFill/>
        </a:ln>
      </a:spPr>
      <a:bodyPr rot="0" spcFirstLastPara="0" vertOverflow="overflow" horzOverflow="overflow" vert="horz" wrap="square" lIns="90000" tIns="36000" rIns="90000" bIns="36000" numCol="1" spcCol="0" rtlCol="0" fromWordArt="0" anchor="ctr" anchorCtr="1" forceAA="0" compatLnSpc="1">
        <a:prstTxWarp prst="textNoShape">
          <a:avLst/>
        </a:prstTxWarp>
        <a:noAutofit/>
      </a:bodyPr>
      <a:lstStyle>
        <a:defPPr marL="285750" indent="-285750" algn="ctr">
          <a:buFont typeface="Wingdings 3" pitchFamily="18" charset="2"/>
          <a:buChar cha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marL="171450" indent="-171450">
          <a:buFont typeface="Wingdings 3" pitchFamily="18" charset="2"/>
          <a:buChar char="}"/>
          <a:defRPr sz="1400" dirty="0">
            <a:solidFill>
              <a:schemeClr val="tx2"/>
            </a:solidFill>
          </a:defRPr>
        </a:defPPr>
      </a:lstStyle>
    </a:txDef>
  </a:objectDefaults>
  <a:extraClrSchemeLst/>
  <a:custClrLst>
    <a:custClr name="BLK 7">
      <a:srgbClr val="59BD81"/>
    </a:custClr>
    <a:custClr name="BLK 8">
      <a:srgbClr val="59A7D7"/>
    </a:custClr>
    <a:custClr name="BLK 9">
      <a:srgbClr val="9F6FAA"/>
    </a:custClr>
    <a:custClr name="BLK 10">
      <a:srgbClr val="ED6B70"/>
    </a:custClr>
    <a:custClr name="BLK 11">
      <a:srgbClr val="FABB6B"/>
    </a:custClr>
    <a:custClr name="BLK 12">
      <a:srgbClr val="FFE159"/>
    </a:custClr>
    <a:custClr name="BLK 13">
      <a:srgbClr val="B3E0C5"/>
    </a:custClr>
    <a:custClr name="BLK 14">
      <a:srgbClr val="B3D6ED"/>
    </a:custClr>
    <a:custClr name="BLK 15">
      <a:srgbClr val="D3BCD8"/>
    </a:custClr>
    <a:custClr name="BLK 16">
      <a:srgbClr val="F39B9D"/>
    </a:custClr>
    <a:custClr name="BLK 17">
      <a:srgbClr val="FDE0BB"/>
    </a:custClr>
    <a:custClr name="BLK 18">
      <a:srgbClr val="FFF1B3"/>
    </a:custClr>
    <a:custClr name="G1">
      <a:srgbClr val="7F7F7F"/>
    </a:custClr>
    <a:custClr name="G2">
      <a:srgbClr val="D9D9D9"/>
    </a:custClr>
    <a:custClr name="G3">
      <a:srgbClr val="F2F2F2"/>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1322</Words>
  <Application>Microsoft Office PowerPoint</Application>
  <PresentationFormat>On-screen Show (4:3)</PresentationFormat>
  <Paragraphs>298</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BlackRock SCREEN</vt:lpstr>
      <vt:lpstr>1_BlackRock SCREEN</vt:lpstr>
      <vt:lpstr>FIASI Awards</vt:lpstr>
      <vt:lpstr>The Hall of Fame: The Sports Hall of Fame inductions are at the  end of one’s career</vt:lpstr>
      <vt:lpstr>Short-Term Interest Rates</vt:lpstr>
      <vt:lpstr>Some previous FIASI Hall of Fame winners and their academic accomplishments and discoveries…</vt:lpstr>
      <vt:lpstr>I was also able to make a discovery early in my academic career…</vt:lpstr>
      <vt:lpstr>Upon the news of my induction into the FIASI HALL, I received some truly sentimental notes…</vt:lpstr>
      <vt:lpstr>Tribute: I owe any success in my career truly to:</vt:lpstr>
      <vt:lpstr>However, even with the current tax-drag from the fiscal cliff deal, spending cuts from the sequester, and this seasonal dynamic, is there any question that the US consumer will continue to spend, especially given current financial conditions???</vt:lpstr>
      <vt:lpstr>I am truly proud of being here and in this industry…</vt:lpstr>
      <vt:lpstr>No one else’s career has had such great fortune of being associated with the highest quality people in this industry/world…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FIASI Awards</dc:title>
  <dc:creator>Owner</dc:creator>
  <cp:lastModifiedBy>Eschmann, Annelise</cp:lastModifiedBy>
  <cp:revision>51</cp:revision>
  <dcterms:created xsi:type="dcterms:W3CDTF">2013-04-15T02:32:03Z</dcterms:created>
  <dcterms:modified xsi:type="dcterms:W3CDTF">2013-04-18T14:45:30Z</dcterms:modified>
</cp:coreProperties>
</file>