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0"/>
  </p:notesMasterIdLst>
  <p:sldIdLst>
    <p:sldId id="289" r:id="rId2"/>
    <p:sldId id="346" r:id="rId3"/>
    <p:sldId id="343" r:id="rId4"/>
    <p:sldId id="301" r:id="rId5"/>
    <p:sldId id="303" r:id="rId6"/>
    <p:sldId id="348" r:id="rId7"/>
    <p:sldId id="307" r:id="rId8"/>
    <p:sldId id="347" r:id="rId9"/>
    <p:sldId id="349" r:id="rId10"/>
    <p:sldId id="350" r:id="rId11"/>
    <p:sldId id="363" r:id="rId12"/>
    <p:sldId id="364" r:id="rId13"/>
    <p:sldId id="368" r:id="rId14"/>
    <p:sldId id="370" r:id="rId15"/>
    <p:sldId id="365" r:id="rId16"/>
    <p:sldId id="367" r:id="rId17"/>
    <p:sldId id="366" r:id="rId18"/>
    <p:sldId id="371" r:id="rId19"/>
    <p:sldId id="372" r:id="rId20"/>
    <p:sldId id="373" r:id="rId21"/>
    <p:sldId id="374" r:id="rId22"/>
    <p:sldId id="375" r:id="rId23"/>
    <p:sldId id="376" r:id="rId24"/>
    <p:sldId id="351" r:id="rId25"/>
    <p:sldId id="354" r:id="rId26"/>
    <p:sldId id="357" r:id="rId27"/>
    <p:sldId id="355" r:id="rId28"/>
    <p:sldId id="356" r:id="rId29"/>
    <p:sldId id="358" r:id="rId30"/>
    <p:sldId id="360" r:id="rId31"/>
    <p:sldId id="361" r:id="rId32"/>
    <p:sldId id="359" r:id="rId33"/>
    <p:sldId id="362" r:id="rId34"/>
    <p:sldId id="317" r:id="rId35"/>
    <p:sldId id="340" r:id="rId36"/>
    <p:sldId id="342" r:id="rId37"/>
    <p:sldId id="339" r:id="rId38"/>
    <p:sldId id="268" r:id="rId39"/>
  </p:sldIdLst>
  <p:sldSz cx="12188825" cy="6858000"/>
  <p:notesSz cx="14630400" cy="8229600"/>
  <p:defaultTextStyle>
    <a:defPPr>
      <a:defRPr lang="en-US"/>
    </a:defPPr>
    <a:lvl1pPr marL="0" algn="l" defTabSz="761787" rtl="0" eaLnBrk="1" latinLnBrk="0" hangingPunct="1">
      <a:defRPr sz="1500" kern="1200">
        <a:solidFill>
          <a:schemeClr val="tx1"/>
        </a:solidFill>
        <a:latin typeface="+mn-lt"/>
        <a:ea typeface="+mn-ea"/>
        <a:cs typeface="+mn-cs"/>
      </a:defRPr>
    </a:lvl1pPr>
    <a:lvl2pPr marL="380893" algn="l" defTabSz="761787" rtl="0" eaLnBrk="1" latinLnBrk="0" hangingPunct="1">
      <a:defRPr sz="1500" kern="1200">
        <a:solidFill>
          <a:schemeClr val="tx1"/>
        </a:solidFill>
        <a:latin typeface="+mn-lt"/>
        <a:ea typeface="+mn-ea"/>
        <a:cs typeface="+mn-cs"/>
      </a:defRPr>
    </a:lvl2pPr>
    <a:lvl3pPr marL="761787" algn="l" defTabSz="761787" rtl="0" eaLnBrk="1" latinLnBrk="0" hangingPunct="1">
      <a:defRPr sz="1500" kern="1200">
        <a:solidFill>
          <a:schemeClr val="tx1"/>
        </a:solidFill>
        <a:latin typeface="+mn-lt"/>
        <a:ea typeface="+mn-ea"/>
        <a:cs typeface="+mn-cs"/>
      </a:defRPr>
    </a:lvl3pPr>
    <a:lvl4pPr marL="1142680" algn="l" defTabSz="761787" rtl="0" eaLnBrk="1" latinLnBrk="0" hangingPunct="1">
      <a:defRPr sz="1500" kern="1200">
        <a:solidFill>
          <a:schemeClr val="tx1"/>
        </a:solidFill>
        <a:latin typeface="+mn-lt"/>
        <a:ea typeface="+mn-ea"/>
        <a:cs typeface="+mn-cs"/>
      </a:defRPr>
    </a:lvl4pPr>
    <a:lvl5pPr marL="1523573" algn="l" defTabSz="761787" rtl="0" eaLnBrk="1" latinLnBrk="0" hangingPunct="1">
      <a:defRPr sz="1500" kern="1200">
        <a:solidFill>
          <a:schemeClr val="tx1"/>
        </a:solidFill>
        <a:latin typeface="+mn-lt"/>
        <a:ea typeface="+mn-ea"/>
        <a:cs typeface="+mn-cs"/>
      </a:defRPr>
    </a:lvl5pPr>
    <a:lvl6pPr marL="1904467" algn="l" defTabSz="761787" rtl="0" eaLnBrk="1" latinLnBrk="0" hangingPunct="1">
      <a:defRPr sz="1500" kern="1200">
        <a:solidFill>
          <a:schemeClr val="tx1"/>
        </a:solidFill>
        <a:latin typeface="+mn-lt"/>
        <a:ea typeface="+mn-ea"/>
        <a:cs typeface="+mn-cs"/>
      </a:defRPr>
    </a:lvl6pPr>
    <a:lvl7pPr marL="2285360" algn="l" defTabSz="761787" rtl="0" eaLnBrk="1" latinLnBrk="0" hangingPunct="1">
      <a:defRPr sz="1500" kern="1200">
        <a:solidFill>
          <a:schemeClr val="tx1"/>
        </a:solidFill>
        <a:latin typeface="+mn-lt"/>
        <a:ea typeface="+mn-ea"/>
        <a:cs typeface="+mn-cs"/>
      </a:defRPr>
    </a:lvl7pPr>
    <a:lvl8pPr marL="2666253" algn="l" defTabSz="761787" rtl="0" eaLnBrk="1" latinLnBrk="0" hangingPunct="1">
      <a:defRPr sz="1500" kern="1200">
        <a:solidFill>
          <a:schemeClr val="tx1"/>
        </a:solidFill>
        <a:latin typeface="+mn-lt"/>
        <a:ea typeface="+mn-ea"/>
        <a:cs typeface="+mn-cs"/>
      </a:defRPr>
    </a:lvl8pPr>
    <a:lvl9pPr marL="3047147" algn="l" defTabSz="761787"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 userDrawn="1">
          <p15:clr>
            <a:srgbClr val="A4A3A4"/>
          </p15:clr>
        </p15:guide>
        <p15:guide id="2" pos="480" userDrawn="1">
          <p15:clr>
            <a:srgbClr val="A4A3A4"/>
          </p15:clr>
        </p15:guide>
        <p15:guide id="3" pos="7198" userDrawn="1">
          <p15:clr>
            <a:srgbClr val="A4A3A4"/>
          </p15:clr>
        </p15:guide>
        <p15:guide id="4" orient="horz" pos="40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63" autoAdjust="0"/>
    <p:restoredTop sz="94640"/>
  </p:normalViewPr>
  <p:slideViewPr>
    <p:cSldViewPr>
      <p:cViewPr varScale="1">
        <p:scale>
          <a:sx n="154" d="100"/>
          <a:sy n="154" d="100"/>
        </p:scale>
        <p:origin x="306" y="132"/>
      </p:cViewPr>
      <p:guideLst>
        <p:guide orient="horz" pos="480"/>
        <p:guide pos="480"/>
        <p:guide pos="7198"/>
        <p:guide orient="horz" pos="4000"/>
      </p:guideLst>
    </p:cSldViewPr>
  </p:slideViewPr>
  <p:notesTextViewPr>
    <p:cViewPr>
      <p:scale>
        <a:sx n="100" d="100"/>
        <a:sy n="100" d="100"/>
      </p:scale>
      <p:origin x="0" y="0"/>
    </p:cViewPr>
  </p:notesTextViewPr>
  <p:sorterViewPr>
    <p:cViewPr>
      <p:scale>
        <a:sx n="100" d="100"/>
        <a:sy n="100" d="100"/>
      </p:scale>
      <p:origin x="0" y="-21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340475" cy="4127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286750" y="0"/>
            <a:ext cx="6340475" cy="412750"/>
          </a:xfrm>
          <a:prstGeom prst="rect">
            <a:avLst/>
          </a:prstGeom>
        </p:spPr>
        <p:txBody>
          <a:bodyPr vert="horz" lIns="91440" tIns="45720" rIns="91440" bIns="45720" rtlCol="0"/>
          <a:lstStyle>
            <a:lvl1pPr algn="r">
              <a:defRPr sz="1200"/>
            </a:lvl1pPr>
          </a:lstStyle>
          <a:p>
            <a:fld id="{E1E54526-3055-9E4A-BC22-830F547513F2}" type="datetimeFigureOut">
              <a:rPr lang="en-US" smtClean="0"/>
              <a:t>3/22/2022</a:t>
            </a:fld>
            <a:endParaRPr lang="en-US"/>
          </a:p>
        </p:txBody>
      </p:sp>
      <p:sp>
        <p:nvSpPr>
          <p:cNvPr id="4" name="Slide Image Placeholder 3"/>
          <p:cNvSpPr>
            <a:spLocks noGrp="1" noRot="1" noChangeAspect="1"/>
          </p:cNvSpPr>
          <p:nvPr>
            <p:ph type="sldImg" idx="2"/>
          </p:nvPr>
        </p:nvSpPr>
        <p:spPr>
          <a:xfrm>
            <a:off x="4846638" y="1028700"/>
            <a:ext cx="4937125" cy="2778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463675" y="3960813"/>
            <a:ext cx="11703050" cy="32400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816850"/>
            <a:ext cx="6340475" cy="4127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286750" y="7816850"/>
            <a:ext cx="6340475" cy="412750"/>
          </a:xfrm>
          <a:prstGeom prst="rect">
            <a:avLst/>
          </a:prstGeom>
        </p:spPr>
        <p:txBody>
          <a:bodyPr vert="horz" lIns="91440" tIns="45720" rIns="91440" bIns="45720" rtlCol="0" anchor="b"/>
          <a:lstStyle>
            <a:lvl1pPr algn="r">
              <a:defRPr sz="1200"/>
            </a:lvl1pPr>
          </a:lstStyle>
          <a:p>
            <a:fld id="{236BE8D6-E931-9943-B814-130AD7928BEB}" type="slidenum">
              <a:rPr lang="en-US" smtClean="0"/>
              <a:t>‹#›</a:t>
            </a:fld>
            <a:endParaRPr lang="en-US"/>
          </a:p>
        </p:txBody>
      </p:sp>
    </p:spTree>
    <p:extLst>
      <p:ext uri="{BB962C8B-B14F-4D97-AF65-F5344CB8AC3E}">
        <p14:creationId xmlns:p14="http://schemas.microsoft.com/office/powerpoint/2010/main" val="3550284717"/>
      </p:ext>
    </p:extLst>
  </p:cSld>
  <p:clrMap bg1="lt1" tx1="dk1" bg2="lt2" tx2="dk2" accent1="accent1" accent2="accent2" accent3="accent3" accent4="accent4" accent5="accent5" accent6="accent6" hlink="hlink" folHlink="folHlink"/>
  <p:notesStyle>
    <a:lvl1pPr marL="0" algn="l" defTabSz="761787" rtl="0" eaLnBrk="1" latinLnBrk="0" hangingPunct="1">
      <a:defRPr sz="1000" kern="1200">
        <a:solidFill>
          <a:schemeClr val="tx1"/>
        </a:solidFill>
        <a:latin typeface="+mn-lt"/>
        <a:ea typeface="+mn-ea"/>
        <a:cs typeface="+mn-cs"/>
      </a:defRPr>
    </a:lvl1pPr>
    <a:lvl2pPr marL="380893" algn="l" defTabSz="761787" rtl="0" eaLnBrk="1" latinLnBrk="0" hangingPunct="1">
      <a:defRPr sz="1000" kern="1200">
        <a:solidFill>
          <a:schemeClr val="tx1"/>
        </a:solidFill>
        <a:latin typeface="+mn-lt"/>
        <a:ea typeface="+mn-ea"/>
        <a:cs typeface="+mn-cs"/>
      </a:defRPr>
    </a:lvl2pPr>
    <a:lvl3pPr marL="761787" algn="l" defTabSz="761787" rtl="0" eaLnBrk="1" latinLnBrk="0" hangingPunct="1">
      <a:defRPr sz="1000" kern="1200">
        <a:solidFill>
          <a:schemeClr val="tx1"/>
        </a:solidFill>
        <a:latin typeface="+mn-lt"/>
        <a:ea typeface="+mn-ea"/>
        <a:cs typeface="+mn-cs"/>
      </a:defRPr>
    </a:lvl3pPr>
    <a:lvl4pPr marL="1142680" algn="l" defTabSz="761787" rtl="0" eaLnBrk="1" latinLnBrk="0" hangingPunct="1">
      <a:defRPr sz="1000" kern="1200">
        <a:solidFill>
          <a:schemeClr val="tx1"/>
        </a:solidFill>
        <a:latin typeface="+mn-lt"/>
        <a:ea typeface="+mn-ea"/>
        <a:cs typeface="+mn-cs"/>
      </a:defRPr>
    </a:lvl4pPr>
    <a:lvl5pPr marL="1523573" algn="l" defTabSz="761787" rtl="0" eaLnBrk="1" latinLnBrk="0" hangingPunct="1">
      <a:defRPr sz="1000" kern="1200">
        <a:solidFill>
          <a:schemeClr val="tx1"/>
        </a:solidFill>
        <a:latin typeface="+mn-lt"/>
        <a:ea typeface="+mn-ea"/>
        <a:cs typeface="+mn-cs"/>
      </a:defRPr>
    </a:lvl5pPr>
    <a:lvl6pPr marL="1904467" algn="l" defTabSz="761787" rtl="0" eaLnBrk="1" latinLnBrk="0" hangingPunct="1">
      <a:defRPr sz="1000" kern="1200">
        <a:solidFill>
          <a:schemeClr val="tx1"/>
        </a:solidFill>
        <a:latin typeface="+mn-lt"/>
        <a:ea typeface="+mn-ea"/>
        <a:cs typeface="+mn-cs"/>
      </a:defRPr>
    </a:lvl6pPr>
    <a:lvl7pPr marL="2285360" algn="l" defTabSz="761787" rtl="0" eaLnBrk="1" latinLnBrk="0" hangingPunct="1">
      <a:defRPr sz="1000" kern="1200">
        <a:solidFill>
          <a:schemeClr val="tx1"/>
        </a:solidFill>
        <a:latin typeface="+mn-lt"/>
        <a:ea typeface="+mn-ea"/>
        <a:cs typeface="+mn-cs"/>
      </a:defRPr>
    </a:lvl7pPr>
    <a:lvl8pPr marL="2666253" algn="l" defTabSz="761787" rtl="0" eaLnBrk="1" latinLnBrk="0" hangingPunct="1">
      <a:defRPr sz="1000" kern="1200">
        <a:solidFill>
          <a:schemeClr val="tx1"/>
        </a:solidFill>
        <a:latin typeface="+mn-lt"/>
        <a:ea typeface="+mn-ea"/>
        <a:cs typeface="+mn-cs"/>
      </a:defRPr>
    </a:lvl8pPr>
    <a:lvl9pPr marL="3047147" algn="l" defTabSz="761787"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6BE8D6-E931-9943-B814-130AD7928BEB}" type="slidenum">
              <a:rPr lang="en-US" smtClean="0"/>
              <a:t>2</a:t>
            </a:fld>
            <a:endParaRPr lang="en-US"/>
          </a:p>
        </p:txBody>
      </p:sp>
    </p:spTree>
    <p:extLst>
      <p:ext uri="{BB962C8B-B14F-4D97-AF65-F5344CB8AC3E}">
        <p14:creationId xmlns:p14="http://schemas.microsoft.com/office/powerpoint/2010/main" val="2053216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761787" rtl="0" eaLnBrk="1" fontAlgn="auto" latinLnBrk="0" hangingPunct="1">
              <a:lnSpc>
                <a:spcPct val="100000"/>
              </a:lnSpc>
              <a:spcBef>
                <a:spcPts val="0"/>
              </a:spcBef>
              <a:spcAft>
                <a:spcPts val="0"/>
              </a:spcAft>
              <a:buClrTx/>
              <a:buSzTx/>
              <a:buFontTx/>
              <a:buNone/>
              <a:tabLst/>
              <a:defRPr/>
            </a:pPr>
            <a:fld id="{236BE8D6-E931-9943-B814-130AD7928B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6178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036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w logo and shad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912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ado ico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821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 overview">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9980612" y="5791200"/>
            <a:ext cx="2208213"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2424"/>
          <p:cNvSpPr txBox="1"/>
          <p:nvPr userDrawn="1"/>
        </p:nvSpPr>
        <p:spPr>
          <a:xfrm>
            <a:off x="7466012" y="729993"/>
            <a:ext cx="1523603" cy="538609"/>
          </a:xfrm>
          <a:prstGeom prst="rect">
            <a:avLst/>
          </a:prstGeom>
        </p:spPr>
        <p:txBody>
          <a:bodyPr vert="horz" wrap="square" lIns="0" tIns="0" rIns="0" bIns="0" rtlCol="0">
            <a:spAutoFit/>
          </a:bodyPr>
          <a:lstStyle/>
          <a:p>
            <a:pPr marL="10580">
              <a:lnSpc>
                <a:spcPts val="2978"/>
              </a:lnSpc>
              <a:spcBef>
                <a:spcPts val="83"/>
              </a:spcBef>
            </a:pPr>
            <a:r>
              <a:rPr sz="2499" b="1" spc="-58" dirty="0">
                <a:solidFill>
                  <a:srgbClr val="F89C27"/>
                </a:solidFill>
                <a:latin typeface="Avenir Next P for BBG"/>
                <a:cs typeface="Avenir Next P for BBG"/>
              </a:rPr>
              <a:t>135+</a:t>
            </a:r>
            <a:endParaRPr sz="2499" dirty="0">
              <a:solidFill>
                <a:srgbClr val="F89C27"/>
              </a:solidFill>
              <a:latin typeface="Avenir Next P for BBG"/>
              <a:cs typeface="Avenir Next P for BBG"/>
            </a:endParaRPr>
          </a:p>
          <a:p>
            <a:pPr marL="10580">
              <a:lnSpc>
                <a:spcPts val="1179"/>
              </a:lnSpc>
            </a:pPr>
            <a:r>
              <a:rPr sz="1000" spc="-4" dirty="0">
                <a:solidFill>
                  <a:srgbClr val="FFFFFF"/>
                </a:solidFill>
                <a:latin typeface="Avenir Next P for BBG"/>
                <a:cs typeface="Avenir Next P for BBG"/>
              </a:rPr>
              <a:t>industries</a:t>
            </a:r>
            <a:endParaRPr sz="1000" dirty="0">
              <a:latin typeface="Avenir Next P for BBG"/>
              <a:cs typeface="Avenir Next P for BBG"/>
            </a:endParaRPr>
          </a:p>
        </p:txBody>
      </p:sp>
      <p:sp>
        <p:nvSpPr>
          <p:cNvPr id="6" name="object 2425"/>
          <p:cNvSpPr txBox="1"/>
          <p:nvPr userDrawn="1"/>
        </p:nvSpPr>
        <p:spPr>
          <a:xfrm>
            <a:off x="5942952" y="729993"/>
            <a:ext cx="1523603" cy="538609"/>
          </a:xfrm>
          <a:prstGeom prst="rect">
            <a:avLst/>
          </a:prstGeom>
        </p:spPr>
        <p:txBody>
          <a:bodyPr vert="horz" wrap="square" lIns="0" tIns="0" rIns="0" bIns="0" rtlCol="0">
            <a:spAutoFit/>
          </a:bodyPr>
          <a:lstStyle/>
          <a:p>
            <a:pPr marL="10580">
              <a:lnSpc>
                <a:spcPts val="2978"/>
              </a:lnSpc>
              <a:spcBef>
                <a:spcPts val="83"/>
              </a:spcBef>
            </a:pPr>
            <a:r>
              <a:rPr sz="2499" b="1" spc="-21" dirty="0">
                <a:solidFill>
                  <a:srgbClr val="F99B27"/>
                </a:solidFill>
                <a:latin typeface="Avenir Next P for BBG"/>
                <a:cs typeface="Avenir Next P for BBG"/>
              </a:rPr>
              <a:t>500+</a:t>
            </a:r>
            <a:endParaRPr sz="2499" dirty="0">
              <a:solidFill>
                <a:srgbClr val="F99B27"/>
              </a:solidFill>
              <a:latin typeface="Avenir Next P for BBG"/>
              <a:cs typeface="Avenir Next P for BBG"/>
            </a:endParaRPr>
          </a:p>
          <a:p>
            <a:pPr marL="10580">
              <a:lnSpc>
                <a:spcPts val="1179"/>
              </a:lnSpc>
            </a:pPr>
            <a:r>
              <a:rPr sz="1000" dirty="0">
                <a:solidFill>
                  <a:srgbClr val="FFFFFF"/>
                </a:solidFill>
                <a:latin typeface="Avenir Next P for BBG"/>
                <a:cs typeface="Avenir Next P for BBG"/>
              </a:rPr>
              <a:t>data</a:t>
            </a:r>
            <a:r>
              <a:rPr sz="1000" spc="-37" dirty="0">
                <a:solidFill>
                  <a:srgbClr val="FFFFFF"/>
                </a:solidFill>
                <a:latin typeface="Avenir Next P for BBG"/>
                <a:cs typeface="Avenir Next P for BBG"/>
              </a:rPr>
              <a:t> </a:t>
            </a:r>
            <a:r>
              <a:rPr sz="1000" spc="-4" dirty="0">
                <a:solidFill>
                  <a:srgbClr val="FFFFFF"/>
                </a:solidFill>
                <a:latin typeface="Avenir Next P for BBG"/>
                <a:cs typeface="Avenir Next P for BBG"/>
              </a:rPr>
              <a:t>contributors</a:t>
            </a:r>
            <a:endParaRPr sz="1000" dirty="0">
              <a:latin typeface="Avenir Next P for BBG"/>
              <a:cs typeface="Avenir Next P for BBG"/>
            </a:endParaRPr>
          </a:p>
        </p:txBody>
      </p:sp>
      <p:sp>
        <p:nvSpPr>
          <p:cNvPr id="7" name="Rectangle 6"/>
          <p:cNvSpPr/>
          <p:nvPr userDrawn="1"/>
        </p:nvSpPr>
        <p:spPr>
          <a:xfrm>
            <a:off x="8782221" y="729993"/>
            <a:ext cx="1523603" cy="538609"/>
          </a:xfrm>
          <a:prstGeom prst="rect">
            <a:avLst/>
          </a:prstGeom>
        </p:spPr>
        <p:txBody>
          <a:bodyPr wrap="square" lIns="0" tIns="0" rIns="0" bIns="0">
            <a:spAutoFit/>
          </a:bodyPr>
          <a:lstStyle/>
          <a:p>
            <a:pPr marL="10580" marR="0" lvl="0" indent="0" algn="l" defTabSz="761787" rtl="0" eaLnBrk="1" fontAlgn="auto" latinLnBrk="0" hangingPunct="1">
              <a:lnSpc>
                <a:spcPts val="2978"/>
              </a:lnSpc>
              <a:spcBef>
                <a:spcPts val="633"/>
              </a:spcBef>
              <a:spcAft>
                <a:spcPts val="0"/>
              </a:spcAft>
              <a:buClrTx/>
              <a:buSzTx/>
              <a:buFontTx/>
              <a:buNone/>
              <a:tabLst/>
              <a:defRPr/>
            </a:pPr>
            <a:r>
              <a:rPr kumimoji="0" lang="en-US" sz="2499" b="1" i="0" u="none" strike="noStrike" kern="1200" cap="none" spc="37" normalizeH="0" baseline="0" noProof="0" dirty="0">
                <a:ln>
                  <a:noFill/>
                </a:ln>
                <a:solidFill>
                  <a:srgbClr val="F79B27"/>
                </a:solidFill>
                <a:effectLst/>
                <a:uLnTx/>
                <a:uFillTx/>
                <a:latin typeface="Avenir Next P for BBG"/>
                <a:ea typeface="+mn-ea"/>
                <a:cs typeface="Avenir Next P for BBG"/>
              </a:rPr>
              <a:t>2</a:t>
            </a:r>
            <a:r>
              <a:rPr kumimoji="0" lang="en-US" sz="2499" b="1" i="0" u="none" strike="noStrike" kern="1200" cap="none" spc="-42" normalizeH="0" baseline="0" noProof="0" dirty="0">
                <a:ln>
                  <a:noFill/>
                </a:ln>
                <a:solidFill>
                  <a:srgbClr val="F79B27"/>
                </a:solidFill>
                <a:effectLst/>
                <a:uLnTx/>
                <a:uFillTx/>
                <a:latin typeface="Avenir Next P for BBG"/>
                <a:ea typeface="+mn-ea"/>
                <a:cs typeface="Avenir Next P for BBG"/>
              </a:rPr>
              <a:t>,</a:t>
            </a:r>
            <a:r>
              <a:rPr kumimoji="0" lang="en-US" sz="2499" b="1" i="0" u="none" strike="noStrike" kern="1200" cap="none" spc="25" normalizeH="0" baseline="0" noProof="0" dirty="0">
                <a:ln>
                  <a:noFill/>
                </a:ln>
                <a:solidFill>
                  <a:srgbClr val="F79B27"/>
                </a:solidFill>
                <a:effectLst/>
                <a:uLnTx/>
                <a:uFillTx/>
                <a:latin typeface="Avenir Next P for BBG"/>
                <a:ea typeface="+mn-ea"/>
                <a:cs typeface="Avenir Next P for BBG"/>
              </a:rPr>
              <a:t>00</a:t>
            </a:r>
            <a:r>
              <a:rPr kumimoji="0" lang="en-US" sz="2499" b="1" i="0" u="none" strike="noStrike" kern="1200" cap="none" spc="-42" normalizeH="0" baseline="0" noProof="0" dirty="0">
                <a:ln>
                  <a:noFill/>
                </a:ln>
                <a:solidFill>
                  <a:srgbClr val="F79B27"/>
                </a:solidFill>
                <a:effectLst/>
                <a:uLnTx/>
                <a:uFillTx/>
                <a:latin typeface="Avenir Next P for BBG"/>
                <a:ea typeface="+mn-ea"/>
                <a:cs typeface="Avenir Next P for BBG"/>
              </a:rPr>
              <a:t>0</a:t>
            </a:r>
            <a:r>
              <a:rPr kumimoji="0" lang="en-US" sz="2499" b="1" i="0" u="none" strike="noStrike" kern="1200" cap="none" spc="0" normalizeH="0" baseline="0" noProof="0" dirty="0">
                <a:ln>
                  <a:noFill/>
                </a:ln>
                <a:solidFill>
                  <a:srgbClr val="F79B27"/>
                </a:solidFill>
                <a:effectLst/>
                <a:uLnTx/>
                <a:uFillTx/>
                <a:latin typeface="Avenir Next P for BBG"/>
                <a:ea typeface="+mn-ea"/>
                <a:cs typeface="Avenir Next P for BBG"/>
              </a:rPr>
              <a:t>+</a:t>
            </a:r>
            <a:endParaRPr kumimoji="0" lang="en-US" sz="2499" b="0" i="0" u="none" strike="noStrike" kern="1200" cap="none" spc="0" normalizeH="0" baseline="0" noProof="0" dirty="0">
              <a:ln>
                <a:noFill/>
              </a:ln>
              <a:solidFill>
                <a:srgbClr val="F79B27"/>
              </a:solidFill>
              <a:effectLst/>
              <a:uLnTx/>
              <a:uFillTx/>
              <a:latin typeface="Avenir Next P for BBG"/>
              <a:ea typeface="+mn-ea"/>
              <a:cs typeface="Avenir Next P for BBG"/>
            </a:endParaRPr>
          </a:p>
          <a:p>
            <a:pPr marL="10580" marR="0" lvl="0" indent="0" algn="l" defTabSz="761787" rtl="0" eaLnBrk="1" fontAlgn="auto" latinLnBrk="0" hangingPunct="1">
              <a:lnSpc>
                <a:spcPts val="1179"/>
              </a:lnSpc>
              <a:spcBef>
                <a:spcPts val="0"/>
              </a:spcBef>
              <a:spcAft>
                <a:spcPts val="0"/>
              </a:spcAft>
              <a:buClrTx/>
              <a:buSzTx/>
              <a:buFontTx/>
              <a:buNone/>
              <a:tabLst/>
              <a:defRPr/>
            </a:pPr>
            <a:r>
              <a:rPr kumimoji="0" lang="en-US" sz="1000" b="0" i="0" u="none" strike="noStrike" kern="1200" cap="none" spc="-8" normalizeH="0" baseline="0" noProof="0" dirty="0">
                <a:ln>
                  <a:noFill/>
                </a:ln>
                <a:solidFill>
                  <a:srgbClr val="FFFFFF"/>
                </a:solidFill>
                <a:effectLst/>
                <a:uLnTx/>
                <a:uFillTx/>
                <a:latin typeface="Avenir Next P for BBG"/>
                <a:ea typeface="+mn-ea"/>
                <a:cs typeface="Avenir Next P for BBG"/>
              </a:rPr>
              <a:t>companies</a:t>
            </a:r>
            <a:endParaRPr kumimoji="0" lang="en-US" sz="1000" b="0" i="0" u="none" strike="noStrike" kern="1200" cap="none" spc="0" normalizeH="0" baseline="0" noProof="0" dirty="0">
              <a:ln>
                <a:noFill/>
              </a:ln>
              <a:solidFill>
                <a:srgbClr val="000000"/>
              </a:solidFill>
              <a:effectLst/>
              <a:uLnTx/>
              <a:uFillTx/>
              <a:latin typeface="Avenir Next P for BBG"/>
              <a:ea typeface="+mn-ea"/>
              <a:cs typeface="Avenir Next P for BBG"/>
            </a:endParaRPr>
          </a:p>
        </p:txBody>
      </p:sp>
      <p:sp>
        <p:nvSpPr>
          <p:cNvPr id="8" name="Rectangle 7"/>
          <p:cNvSpPr/>
          <p:nvPr userDrawn="1"/>
        </p:nvSpPr>
        <p:spPr>
          <a:xfrm>
            <a:off x="10512131" y="729993"/>
            <a:ext cx="1523603" cy="538609"/>
          </a:xfrm>
          <a:prstGeom prst="rect">
            <a:avLst/>
          </a:prstGeom>
        </p:spPr>
        <p:txBody>
          <a:bodyPr wrap="square" lIns="0" tIns="0" rIns="0" bIns="0">
            <a:spAutoFit/>
          </a:bodyPr>
          <a:lstStyle/>
          <a:p>
            <a:pPr marL="10580" marR="0" lvl="0" indent="0" algn="l" defTabSz="761787" rtl="0" eaLnBrk="1" fontAlgn="auto" latinLnBrk="0" hangingPunct="1">
              <a:lnSpc>
                <a:spcPts val="2978"/>
              </a:lnSpc>
              <a:spcBef>
                <a:spcPts val="633"/>
              </a:spcBef>
              <a:spcAft>
                <a:spcPts val="0"/>
              </a:spcAft>
              <a:buClrTx/>
              <a:buSzTx/>
              <a:buFontTx/>
              <a:buNone/>
              <a:tabLst/>
              <a:defRPr/>
            </a:pPr>
            <a:r>
              <a:rPr kumimoji="0" lang="en-US" sz="2499" b="1" i="0" u="none" strike="noStrike" kern="1200" cap="none" spc="-21" normalizeH="0" baseline="0" noProof="0" dirty="0">
                <a:ln>
                  <a:noFill/>
                </a:ln>
                <a:solidFill>
                  <a:srgbClr val="FA9D27"/>
                </a:solidFill>
                <a:effectLst/>
                <a:uLnTx/>
                <a:uFillTx/>
                <a:latin typeface="Avenir Next P for BBG"/>
                <a:ea typeface="+mn-ea"/>
                <a:cs typeface="Avenir Next P for BBG"/>
              </a:rPr>
              <a:t>15yrs</a:t>
            </a:r>
            <a:endParaRPr kumimoji="0" lang="en-US" sz="2499" b="0" i="0" u="none" strike="noStrike" kern="1200" cap="none" spc="0" normalizeH="0" baseline="0" noProof="0" dirty="0">
              <a:ln>
                <a:noFill/>
              </a:ln>
              <a:solidFill>
                <a:srgbClr val="FA9D27"/>
              </a:solidFill>
              <a:effectLst/>
              <a:uLnTx/>
              <a:uFillTx/>
              <a:latin typeface="Avenir Next P for BBG"/>
              <a:ea typeface="+mn-ea"/>
              <a:cs typeface="Avenir Next P for BBG"/>
            </a:endParaRPr>
          </a:p>
          <a:p>
            <a:pPr marL="10580" marR="0" lvl="0" indent="0" algn="l" defTabSz="761787" rtl="0" eaLnBrk="1" fontAlgn="auto" latinLnBrk="0" hangingPunct="1">
              <a:lnSpc>
                <a:spcPts val="1179"/>
              </a:lnSpc>
              <a:spcBef>
                <a:spcPts val="0"/>
              </a:spcBef>
              <a:spcAft>
                <a:spcPts val="0"/>
              </a:spcAft>
              <a:buClrTx/>
              <a:buSzTx/>
              <a:buFontTx/>
              <a:buNone/>
              <a:tabLst/>
              <a:defRPr/>
            </a:pPr>
            <a:r>
              <a:rPr kumimoji="0" lang="en-US" sz="1000" b="0" i="0" u="none" strike="noStrike" kern="1200" cap="none" spc="-12" normalizeH="0" baseline="0" noProof="0" dirty="0">
                <a:ln>
                  <a:noFill/>
                </a:ln>
                <a:solidFill>
                  <a:srgbClr val="FFFFFF"/>
                </a:solidFill>
                <a:effectLst/>
                <a:uLnTx/>
                <a:uFillTx/>
                <a:latin typeface="Avenir Next P for BBG"/>
                <a:ea typeface="+mn-ea"/>
                <a:cs typeface="Avenir Next P for BBG"/>
              </a:rPr>
              <a:t>avg.</a:t>
            </a:r>
            <a:r>
              <a:rPr kumimoji="0" lang="en-US" sz="1000" b="0" i="0" u="none" strike="noStrike" kern="1200" cap="none" spc="-4" normalizeH="0" baseline="0" noProof="0" dirty="0">
                <a:ln>
                  <a:noFill/>
                </a:ln>
                <a:solidFill>
                  <a:srgbClr val="FFFFFF"/>
                </a:solidFill>
                <a:effectLst/>
                <a:uLnTx/>
                <a:uFillTx/>
                <a:latin typeface="Avenir Next P for BBG"/>
                <a:ea typeface="+mn-ea"/>
                <a:cs typeface="Avenir Next P for BBG"/>
              </a:rPr>
              <a:t> analyst </a:t>
            </a:r>
            <a:r>
              <a:rPr kumimoji="0" lang="en-US" sz="1000" b="0" i="0" u="none" strike="noStrike" kern="1200" cap="none" spc="-8" normalizeH="0" baseline="0" noProof="0" dirty="0">
                <a:ln>
                  <a:noFill/>
                </a:ln>
                <a:solidFill>
                  <a:srgbClr val="FFFFFF"/>
                </a:solidFill>
                <a:effectLst/>
                <a:uLnTx/>
                <a:uFillTx/>
                <a:latin typeface="Avenir Next P for BBG"/>
                <a:ea typeface="+mn-ea"/>
                <a:cs typeface="Avenir Next P for BBG"/>
              </a:rPr>
              <a:t>experience</a:t>
            </a:r>
            <a:endParaRPr kumimoji="0" lang="en-US" sz="1000" b="0" i="0" u="none" strike="noStrike" kern="1200" cap="none" spc="0" normalizeH="0" baseline="0" noProof="0" dirty="0">
              <a:ln>
                <a:noFill/>
              </a:ln>
              <a:solidFill>
                <a:srgbClr val="000000"/>
              </a:solidFill>
              <a:effectLst/>
              <a:uLnTx/>
              <a:uFillTx/>
              <a:latin typeface="Avenir Next P for BBG"/>
              <a:ea typeface="+mn-ea"/>
              <a:cs typeface="Avenir Next P for BBG"/>
            </a:endParaRPr>
          </a:p>
        </p:txBody>
      </p:sp>
      <p:sp>
        <p:nvSpPr>
          <p:cNvPr id="10" name="TextBox 9"/>
          <p:cNvSpPr txBox="1"/>
          <p:nvPr userDrawn="1"/>
        </p:nvSpPr>
        <p:spPr>
          <a:xfrm>
            <a:off x="513937" y="1704212"/>
            <a:ext cx="11277600" cy="830997"/>
          </a:xfrm>
          <a:prstGeom prst="rect">
            <a:avLst/>
          </a:prstGeom>
        </p:spPr>
        <p:txBody>
          <a:bodyPr wrap="square" lIns="0" tIns="0" rIns="0" bIns="0">
            <a:spAutoFit/>
          </a:bodyPr>
          <a:lstStyle>
            <a:lvl1pPr>
              <a:defRPr sz="1800" spc="-4">
                <a:solidFill>
                  <a:schemeClr val="bg1"/>
                </a:solidFill>
                <a:latin typeface="Arial"/>
                <a:cs typeface="Arial"/>
              </a:defRPr>
            </a:lvl1pPr>
          </a:lstStyle>
          <a:p>
            <a:pPr lvl="0"/>
            <a:r>
              <a:rPr lang="en-GB" noProof="0" dirty="0"/>
              <a:t>Bloomberg Intelligence (BI) research delivers an independent perspective providing interactive data and investment research on companies, industries and global markets. Our team of 350 research professionals help our clients make informed decisions in the rapidly moving investment landscape.</a:t>
            </a:r>
          </a:p>
        </p:txBody>
      </p:sp>
      <p:sp>
        <p:nvSpPr>
          <p:cNvPr id="11" name="TextBox 10"/>
          <p:cNvSpPr txBox="1"/>
          <p:nvPr userDrawn="1"/>
        </p:nvSpPr>
        <p:spPr>
          <a:xfrm>
            <a:off x="513937" y="729993"/>
            <a:ext cx="11277600" cy="461665"/>
          </a:xfrm>
          <a:prstGeom prst="rect">
            <a:avLst/>
          </a:prstGeom>
        </p:spPr>
        <p:txBody>
          <a:bodyPr wrap="square" lIns="0" tIns="0" rIns="0" bIns="0">
            <a:spAutoFit/>
          </a:bodyPr>
          <a:lstStyle>
            <a:lvl1pPr>
              <a:defRPr sz="1800" spc="-4">
                <a:solidFill>
                  <a:schemeClr val="bg1"/>
                </a:solidFill>
                <a:latin typeface="Arial"/>
                <a:cs typeface="Arial"/>
              </a:defRPr>
            </a:lvl1pPr>
          </a:lstStyle>
          <a:p>
            <a:pPr lvl="0"/>
            <a:r>
              <a:rPr lang="en-GB" sz="3000" b="1" noProof="0" dirty="0"/>
              <a:t>Bloomberg Intelligence</a:t>
            </a:r>
          </a:p>
        </p:txBody>
      </p:sp>
      <p:cxnSp>
        <p:nvCxnSpPr>
          <p:cNvPr id="12" name="Straight Connector 11">
            <a:extLst>
              <a:ext uri="{FF2B5EF4-FFF2-40B4-BE49-F238E27FC236}">
                <a16:creationId xmlns:a16="http://schemas.microsoft.com/office/drawing/2014/main" id="{472A8183-D75D-A544-A0C5-4AD1F4149183}"/>
              </a:ext>
            </a:extLst>
          </p:cNvPr>
          <p:cNvCxnSpPr>
            <a:cxnSpLocks/>
          </p:cNvCxnSpPr>
          <p:nvPr userDrawn="1"/>
        </p:nvCxnSpPr>
        <p:spPr>
          <a:xfrm>
            <a:off x="523451"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pic>
        <p:nvPicPr>
          <p:cNvPr id="13" name="Picture 12" descr="Graphical user interface&#10;&#10;Description automatically generated">
            <a:extLst>
              <a:ext uri="{FF2B5EF4-FFF2-40B4-BE49-F238E27FC236}">
                <a16:creationId xmlns:a16="http://schemas.microsoft.com/office/drawing/2014/main" id="{CEC7421C-9D63-4D00-A6FE-A628B4CC84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21" t="18228" r="14321" b="21909"/>
          <a:stretch/>
        </p:blipFill>
        <p:spPr>
          <a:xfrm>
            <a:off x="1029422" y="2535209"/>
            <a:ext cx="10039160" cy="4191000"/>
          </a:xfrm>
          <a:prstGeom prst="rect">
            <a:avLst/>
          </a:prstGeom>
        </p:spPr>
      </p:pic>
    </p:spTree>
    <p:extLst>
      <p:ext uri="{BB962C8B-B14F-4D97-AF65-F5344CB8AC3E}">
        <p14:creationId xmlns:p14="http://schemas.microsoft.com/office/powerpoint/2010/main" val="393227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27">
            <a:extLst>
              <a:ext uri="{FF2B5EF4-FFF2-40B4-BE49-F238E27FC236}">
                <a16:creationId xmlns:a16="http://schemas.microsoft.com/office/drawing/2014/main" id="{D039DE8F-25B7-49B6-B94A-B546C3BF2DB3}"/>
              </a:ext>
            </a:extLst>
          </p:cNvPr>
          <p:cNvSpPr>
            <a:spLocks noGrp="1"/>
          </p:cNvSpPr>
          <p:nvPr>
            <p:ph type="body" sz="quarter" idx="14" hasCustomPrompt="1"/>
          </p:nvPr>
        </p:nvSpPr>
        <p:spPr>
          <a:xfrm>
            <a:off x="912812" y="1600200"/>
            <a:ext cx="6782799" cy="769441"/>
          </a:xfrm>
          <a:prstGeom prst="rect">
            <a:avLst/>
          </a:prstGeom>
        </p:spPr>
        <p:txBody>
          <a:bodyPr/>
          <a:lstStyle>
            <a:lvl1pPr marL="0" indent="0">
              <a:buNone/>
              <a:defRPr sz="5000" b="1" i="0">
                <a:solidFill>
                  <a:schemeClr val="bg1"/>
                </a:solidFill>
                <a:latin typeface="Arial" panose="020B0604020202020204" pitchFamily="34" charset="0"/>
                <a:cs typeface="Arial" panose="020B0604020202020204" pitchFamily="34" charset="0"/>
              </a:defRPr>
            </a:lvl1pPr>
            <a:lvl2pPr>
              <a:defRPr sz="4800"/>
            </a:lvl2pPr>
            <a:lvl3pPr>
              <a:defRPr sz="4800"/>
            </a:lvl3pPr>
            <a:lvl4pPr>
              <a:defRPr sz="4800"/>
            </a:lvl4pPr>
            <a:lvl5pPr>
              <a:defRPr sz="4800"/>
            </a:lvl5pPr>
          </a:lstStyle>
          <a:p>
            <a:pPr lvl="0"/>
            <a:r>
              <a:rPr lang="en-US" dirty="0"/>
              <a:t>Divider Slide</a:t>
            </a:r>
          </a:p>
        </p:txBody>
      </p:sp>
    </p:spTree>
    <p:extLst>
      <p:ext uri="{BB962C8B-B14F-4D97-AF65-F5344CB8AC3E}">
        <p14:creationId xmlns:p14="http://schemas.microsoft.com/office/powerpoint/2010/main" val="1411075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4DFF849-B873-1245-8AE3-11C975F154E2}"/>
              </a:ext>
            </a:extLst>
          </p:cNvPr>
          <p:cNvCxnSpPr>
            <a:cxnSpLocks/>
          </p:cNvCxnSpPr>
          <p:nvPr userDrawn="1"/>
        </p:nvCxnSpPr>
        <p:spPr>
          <a:xfrm>
            <a:off x="523451" y="1430585"/>
            <a:ext cx="745171"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id="{A667668D-1339-2140-A162-C30F5276203A}"/>
              </a:ext>
            </a:extLst>
          </p:cNvPr>
          <p:cNvSpPr>
            <a:spLocks noGrp="1"/>
          </p:cNvSpPr>
          <p:nvPr>
            <p:ph type="body" sz="quarter" idx="10" hasCustomPrompt="1"/>
          </p:nvPr>
        </p:nvSpPr>
        <p:spPr>
          <a:xfrm>
            <a:off x="427037" y="701675"/>
            <a:ext cx="11231581" cy="669925"/>
          </a:xfrm>
          <a:prstGeom prst="rect">
            <a:avLst/>
          </a:prstGeom>
        </p:spPr>
        <p:txBody>
          <a:bodyPr/>
          <a:lstStyle>
            <a:lvl1pPr marL="0" indent="0">
              <a:buNone/>
              <a:defRPr sz="3000" b="1" i="0">
                <a:solidFill>
                  <a:schemeClr val="bg1"/>
                </a:solidFill>
                <a:latin typeface="Arial" panose="020B0604020202020204" pitchFamily="34" charset="0"/>
                <a:cs typeface="Arial" panose="020B0604020202020204" pitchFamily="34" charset="0"/>
              </a:defRPr>
            </a:lvl1pPr>
          </a:lstStyle>
          <a:p>
            <a:pPr lvl="0"/>
            <a:r>
              <a:rPr lang="en-US" dirty="0"/>
              <a:t>Content</a:t>
            </a:r>
          </a:p>
        </p:txBody>
      </p:sp>
      <p:sp>
        <p:nvSpPr>
          <p:cNvPr id="4" name="Text Placeholder 16">
            <a:extLst>
              <a:ext uri="{FF2B5EF4-FFF2-40B4-BE49-F238E27FC236}">
                <a16:creationId xmlns:a16="http://schemas.microsoft.com/office/drawing/2014/main" id="{EA51ED84-D864-2E41-B307-DCC6BFB6A831}"/>
              </a:ext>
            </a:extLst>
          </p:cNvPr>
          <p:cNvSpPr>
            <a:spLocks noGrp="1"/>
          </p:cNvSpPr>
          <p:nvPr>
            <p:ph type="body" sz="quarter" idx="11" hasCustomPrompt="1"/>
          </p:nvPr>
        </p:nvSpPr>
        <p:spPr>
          <a:xfrm>
            <a:off x="425431" y="1704212"/>
            <a:ext cx="11231581" cy="4544187"/>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a:lnSpc>
                <a:spcPct val="110000"/>
              </a:lnSpc>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2065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 bulle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E8D0A98-5C2A-2244-904D-BE44AE398D36}"/>
              </a:ext>
            </a:extLst>
          </p:cNvPr>
          <p:cNvCxnSpPr>
            <a:cxnSpLocks/>
          </p:cNvCxnSpPr>
          <p:nvPr userDrawn="1"/>
        </p:nvCxnSpPr>
        <p:spPr>
          <a:xfrm>
            <a:off x="523451" y="1430585"/>
            <a:ext cx="745171"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id="{93F2E534-0856-A74F-9920-92FAFFD60A05}"/>
              </a:ext>
            </a:extLst>
          </p:cNvPr>
          <p:cNvSpPr>
            <a:spLocks noGrp="1"/>
          </p:cNvSpPr>
          <p:nvPr>
            <p:ph type="body" sz="quarter" idx="10" hasCustomPrompt="1"/>
          </p:nvPr>
        </p:nvSpPr>
        <p:spPr>
          <a:xfrm>
            <a:off x="427037" y="701675"/>
            <a:ext cx="11231581" cy="669925"/>
          </a:xfrm>
          <a:prstGeom prst="rect">
            <a:avLst/>
          </a:prstGeom>
        </p:spPr>
        <p:txBody>
          <a:bodyPr/>
          <a:lstStyle>
            <a:lvl1pPr marL="0" indent="0">
              <a:buNone/>
              <a:defRPr sz="3000" b="1" i="0">
                <a:solidFill>
                  <a:schemeClr val="bg1"/>
                </a:solidFill>
                <a:latin typeface="Arial" panose="020B0604020202020204" pitchFamily="34" charset="0"/>
                <a:cs typeface="Arial" panose="020B0604020202020204" pitchFamily="34" charset="0"/>
              </a:defRPr>
            </a:lvl1pPr>
          </a:lstStyle>
          <a:p>
            <a:pPr lvl="0"/>
            <a:r>
              <a:rPr lang="en-US" dirty="0"/>
              <a:t>Content</a:t>
            </a:r>
          </a:p>
        </p:txBody>
      </p:sp>
      <p:sp>
        <p:nvSpPr>
          <p:cNvPr id="4" name="Text Placeholder 16">
            <a:extLst>
              <a:ext uri="{FF2B5EF4-FFF2-40B4-BE49-F238E27FC236}">
                <a16:creationId xmlns:a16="http://schemas.microsoft.com/office/drawing/2014/main" id="{21155F6B-58A2-3645-AA23-202F5C81F934}"/>
              </a:ext>
            </a:extLst>
          </p:cNvPr>
          <p:cNvSpPr>
            <a:spLocks noGrp="1"/>
          </p:cNvSpPr>
          <p:nvPr>
            <p:ph type="body" sz="quarter" idx="11" hasCustomPrompt="1"/>
          </p:nvPr>
        </p:nvSpPr>
        <p:spPr>
          <a:xfrm>
            <a:off x="425431" y="1704212"/>
            <a:ext cx="11231581" cy="4544187"/>
          </a:xfrm>
          <a:prstGeom prst="rect">
            <a:avLst/>
          </a:prstGeom>
        </p:spPr>
        <p:txBody>
          <a:bodyPr/>
          <a:lstStyle>
            <a:lvl1pPr marL="285750" marR="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a:lnSpc>
                <a:spcPct val="110000"/>
              </a:lnSpc>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a:p>
            <a:pPr>
              <a:lnSpc>
                <a:spcPct val="110000"/>
              </a:lnSpc>
            </a:pPr>
            <a:endParaRPr lang="en-US" sz="1400" dirty="0">
              <a:solidFill>
                <a:schemeClr val="bg1"/>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25555531-4620-8649-8CD5-6371F35A72EF}"/>
              </a:ext>
            </a:extLst>
          </p:cNvPr>
          <p:cNvCxnSpPr>
            <a:cxnSpLocks/>
          </p:cNvCxnSpPr>
          <p:nvPr userDrawn="1"/>
        </p:nvCxnSpPr>
        <p:spPr>
          <a:xfrm>
            <a:off x="523451" y="1430585"/>
            <a:ext cx="745171"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150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 colum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501D8D1-6FC3-FC42-B7EC-9C61A950B252}"/>
              </a:ext>
            </a:extLst>
          </p:cNvPr>
          <p:cNvCxnSpPr>
            <a:cxnSpLocks/>
          </p:cNvCxnSpPr>
          <p:nvPr userDrawn="1"/>
        </p:nvCxnSpPr>
        <p:spPr>
          <a:xfrm>
            <a:off x="523451" y="1430585"/>
            <a:ext cx="74506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id="{D128FF6B-1738-D94D-89C6-A2188DA14CB5}"/>
              </a:ext>
            </a:extLst>
          </p:cNvPr>
          <p:cNvSpPr>
            <a:spLocks noGrp="1"/>
          </p:cNvSpPr>
          <p:nvPr>
            <p:ph type="body" sz="quarter" idx="10" hasCustomPrompt="1"/>
          </p:nvPr>
        </p:nvSpPr>
        <p:spPr>
          <a:xfrm>
            <a:off x="427037" y="701675"/>
            <a:ext cx="11229975" cy="669925"/>
          </a:xfrm>
          <a:prstGeom prst="rect">
            <a:avLst/>
          </a:prstGeom>
        </p:spPr>
        <p:txBody>
          <a:bodyPr/>
          <a:lstStyle>
            <a:lvl1pPr marL="0" indent="0">
              <a:buNone/>
              <a:defRPr sz="3000" b="1" i="0">
                <a:solidFill>
                  <a:schemeClr val="bg1"/>
                </a:solidFill>
                <a:latin typeface="Arial" panose="020B0604020202020204" pitchFamily="34" charset="0"/>
                <a:cs typeface="Arial" panose="020B0604020202020204" pitchFamily="34" charset="0"/>
              </a:defRPr>
            </a:lvl1pPr>
          </a:lstStyle>
          <a:p>
            <a:pPr lvl="0"/>
            <a:r>
              <a:rPr lang="en-US" dirty="0"/>
              <a:t>Content</a:t>
            </a:r>
          </a:p>
        </p:txBody>
      </p:sp>
      <p:cxnSp>
        <p:nvCxnSpPr>
          <p:cNvPr id="4" name="Straight Connector 3">
            <a:extLst>
              <a:ext uri="{FF2B5EF4-FFF2-40B4-BE49-F238E27FC236}">
                <a16:creationId xmlns:a16="http://schemas.microsoft.com/office/drawing/2014/main" id="{35529AD6-BDE8-BB4E-9540-7F83261CA4E3}"/>
              </a:ext>
            </a:extLst>
          </p:cNvPr>
          <p:cNvCxnSpPr>
            <a:cxnSpLocks/>
          </p:cNvCxnSpPr>
          <p:nvPr userDrawn="1"/>
        </p:nvCxnSpPr>
        <p:spPr>
          <a:xfrm>
            <a:off x="523451" y="1430585"/>
            <a:ext cx="74506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E9AEEAF5-8DAC-E048-B134-B1DB6BAF659C}"/>
              </a:ext>
            </a:extLst>
          </p:cNvPr>
          <p:cNvSpPr>
            <a:spLocks noGrp="1"/>
          </p:cNvSpPr>
          <p:nvPr>
            <p:ph type="body" sz="quarter" idx="12" hasCustomPrompt="1"/>
          </p:nvPr>
        </p:nvSpPr>
        <p:spPr>
          <a:xfrm>
            <a:off x="427037" y="2057400"/>
            <a:ext cx="2771775" cy="4022718"/>
          </a:xfrm>
          <a:prstGeom prst="rect">
            <a:avLst/>
          </a:prstGeom>
        </p:spPr>
        <p:txBody>
          <a:bodyPr/>
          <a:lstStyle>
            <a:lvl1pPr marL="285750" marR="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1pPr>
            <a:lvl2pPr marL="457063" indent="0">
              <a:buNone/>
              <a:defRPr sz="1400">
                <a:latin typeface="Arial" panose="020B0604020202020204" pitchFamily="34" charset="0"/>
                <a:cs typeface="Arial" panose="020B0604020202020204" pitchFamily="34" charset="0"/>
              </a:defRPr>
            </a:lvl2pPr>
            <a:lvl3pPr marL="914126" indent="0">
              <a:buNone/>
              <a:defRPr sz="1400">
                <a:latin typeface="Arial" panose="020B0604020202020204" pitchFamily="34" charset="0"/>
                <a:cs typeface="Arial" panose="020B0604020202020204" pitchFamily="34" charset="0"/>
              </a:defRPr>
            </a:lvl3pPr>
            <a:lvl4pPr marL="1371189" indent="0">
              <a:buNone/>
              <a:defRPr sz="1400">
                <a:latin typeface="Arial" panose="020B0604020202020204" pitchFamily="34" charset="0"/>
                <a:cs typeface="Arial" panose="020B0604020202020204" pitchFamily="34" charset="0"/>
              </a:defRPr>
            </a:lvl4pPr>
            <a:lvl5pPr marL="1828252" indent="0">
              <a:buNone/>
              <a:defRPr sz="1400">
                <a:latin typeface="Arial" panose="020B0604020202020204" pitchFamily="34" charset="0"/>
                <a:cs typeface="Arial" panose="020B0604020202020204" pitchFamily="34" charset="0"/>
              </a:defRPr>
            </a:lvl5pPr>
          </a:lstStyle>
          <a:p>
            <a:pPr>
              <a:lnSpc>
                <a:spcPct val="110000"/>
              </a:lnSpc>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p:txBody>
      </p:sp>
      <p:sp>
        <p:nvSpPr>
          <p:cNvPr id="6" name="Text Placeholder 10">
            <a:extLst>
              <a:ext uri="{FF2B5EF4-FFF2-40B4-BE49-F238E27FC236}">
                <a16:creationId xmlns:a16="http://schemas.microsoft.com/office/drawing/2014/main" id="{D9EF5D30-D6A8-2A41-9CB3-B0E910E1DE03}"/>
              </a:ext>
            </a:extLst>
          </p:cNvPr>
          <p:cNvSpPr>
            <a:spLocks noGrp="1"/>
          </p:cNvSpPr>
          <p:nvPr>
            <p:ph type="body" sz="quarter" idx="13" hasCustomPrompt="1"/>
          </p:nvPr>
        </p:nvSpPr>
        <p:spPr>
          <a:xfrm>
            <a:off x="427038" y="1687196"/>
            <a:ext cx="2771774" cy="293997"/>
          </a:xfrm>
          <a:prstGeom prst="rect">
            <a:avLst/>
          </a:prstGeom>
        </p:spPr>
        <p:txBody>
          <a:bodyPr/>
          <a:lstStyle>
            <a:lvl1pPr marL="0" indent="0">
              <a:buNone/>
              <a:defRPr sz="1400" b="1" i="0">
                <a:solidFill>
                  <a:schemeClr val="bg1"/>
                </a:solidFill>
                <a:latin typeface="Arial" panose="020B0604020202020204" pitchFamily="34" charset="0"/>
                <a:cs typeface="Arial" panose="020B0604020202020204" pitchFamily="34" charset="0"/>
              </a:defRPr>
            </a:lvl1pPr>
          </a:lstStyle>
          <a:p>
            <a:pPr lvl="0"/>
            <a:r>
              <a:rPr lang="en-US" dirty="0"/>
              <a:t>Name of list</a:t>
            </a:r>
          </a:p>
        </p:txBody>
      </p:sp>
      <p:sp>
        <p:nvSpPr>
          <p:cNvPr id="7" name="Text Placeholder 5">
            <a:extLst>
              <a:ext uri="{FF2B5EF4-FFF2-40B4-BE49-F238E27FC236}">
                <a16:creationId xmlns:a16="http://schemas.microsoft.com/office/drawing/2014/main" id="{BAE3D8F8-15A1-FB40-B66E-907B8DC4BE77}"/>
              </a:ext>
            </a:extLst>
          </p:cNvPr>
          <p:cNvSpPr>
            <a:spLocks noGrp="1"/>
          </p:cNvSpPr>
          <p:nvPr>
            <p:ph type="body" sz="quarter" idx="14" hasCustomPrompt="1"/>
          </p:nvPr>
        </p:nvSpPr>
        <p:spPr>
          <a:xfrm>
            <a:off x="3510597" y="2057400"/>
            <a:ext cx="2771775" cy="4022718"/>
          </a:xfrm>
          <a:prstGeom prst="rect">
            <a:avLst/>
          </a:prstGeom>
        </p:spPr>
        <p:txBody>
          <a:bodyPr/>
          <a:lstStyle>
            <a:lvl1pPr marL="285750" marR="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1pPr>
            <a:lvl2pPr marL="457063" indent="0">
              <a:buNone/>
              <a:defRPr sz="1400">
                <a:latin typeface="Arial" panose="020B0604020202020204" pitchFamily="34" charset="0"/>
                <a:cs typeface="Arial" panose="020B0604020202020204" pitchFamily="34" charset="0"/>
              </a:defRPr>
            </a:lvl2pPr>
            <a:lvl3pPr marL="914126" indent="0">
              <a:buNone/>
              <a:defRPr sz="1400">
                <a:latin typeface="Arial" panose="020B0604020202020204" pitchFamily="34" charset="0"/>
                <a:cs typeface="Arial" panose="020B0604020202020204" pitchFamily="34" charset="0"/>
              </a:defRPr>
            </a:lvl3pPr>
            <a:lvl4pPr marL="1371189" indent="0">
              <a:buNone/>
              <a:defRPr sz="1400">
                <a:latin typeface="Arial" panose="020B0604020202020204" pitchFamily="34" charset="0"/>
                <a:cs typeface="Arial" panose="020B0604020202020204" pitchFamily="34" charset="0"/>
              </a:defRPr>
            </a:lvl4pPr>
            <a:lvl5pPr marL="1828252" indent="0">
              <a:buNone/>
              <a:defRPr sz="1400">
                <a:latin typeface="Arial" panose="020B0604020202020204" pitchFamily="34" charset="0"/>
                <a:cs typeface="Arial" panose="020B0604020202020204" pitchFamily="34" charset="0"/>
              </a:defRPr>
            </a:lvl5pPr>
          </a:lstStyle>
          <a:p>
            <a:pPr>
              <a:lnSpc>
                <a:spcPct val="110000"/>
              </a:lnSpc>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p:txBody>
      </p:sp>
      <p:sp>
        <p:nvSpPr>
          <p:cNvPr id="8" name="Text Placeholder 10">
            <a:extLst>
              <a:ext uri="{FF2B5EF4-FFF2-40B4-BE49-F238E27FC236}">
                <a16:creationId xmlns:a16="http://schemas.microsoft.com/office/drawing/2014/main" id="{BA4AAA5C-7781-684A-9E6D-3FC17A499DAC}"/>
              </a:ext>
            </a:extLst>
          </p:cNvPr>
          <p:cNvSpPr>
            <a:spLocks noGrp="1"/>
          </p:cNvSpPr>
          <p:nvPr>
            <p:ph type="body" sz="quarter" idx="15" hasCustomPrompt="1"/>
          </p:nvPr>
        </p:nvSpPr>
        <p:spPr>
          <a:xfrm>
            <a:off x="3510598" y="1687196"/>
            <a:ext cx="2771774" cy="293997"/>
          </a:xfrm>
          <a:prstGeom prst="rect">
            <a:avLst/>
          </a:prstGeom>
        </p:spPr>
        <p:txBody>
          <a:bodyPr/>
          <a:lstStyle>
            <a:lvl1pPr marL="0" indent="0">
              <a:buNone/>
              <a:defRPr sz="1400" b="1" i="0">
                <a:solidFill>
                  <a:schemeClr val="bg1"/>
                </a:solidFill>
                <a:latin typeface="Arial" panose="020B0604020202020204" pitchFamily="34" charset="0"/>
                <a:cs typeface="Arial" panose="020B0604020202020204" pitchFamily="34" charset="0"/>
              </a:defRPr>
            </a:lvl1pPr>
          </a:lstStyle>
          <a:p>
            <a:pPr lvl="0"/>
            <a:r>
              <a:rPr lang="en-US" dirty="0"/>
              <a:t>Name of list</a:t>
            </a:r>
          </a:p>
        </p:txBody>
      </p:sp>
      <p:sp>
        <p:nvSpPr>
          <p:cNvPr id="9" name="Text Placeholder 5">
            <a:extLst>
              <a:ext uri="{FF2B5EF4-FFF2-40B4-BE49-F238E27FC236}">
                <a16:creationId xmlns:a16="http://schemas.microsoft.com/office/drawing/2014/main" id="{607AFF77-C3A6-254E-B422-1651E3C9D601}"/>
              </a:ext>
            </a:extLst>
          </p:cNvPr>
          <p:cNvSpPr>
            <a:spLocks noGrp="1"/>
          </p:cNvSpPr>
          <p:nvPr>
            <p:ph type="body" sz="quarter" idx="16" hasCustomPrompt="1"/>
          </p:nvPr>
        </p:nvSpPr>
        <p:spPr>
          <a:xfrm>
            <a:off x="6599237" y="2057400"/>
            <a:ext cx="2771775" cy="4022718"/>
          </a:xfrm>
          <a:prstGeom prst="rect">
            <a:avLst/>
          </a:prstGeom>
        </p:spPr>
        <p:txBody>
          <a:bodyPr/>
          <a:lstStyle>
            <a:lvl1pPr marL="285750" marR="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1pPr>
            <a:lvl2pPr marL="457063" indent="0">
              <a:buNone/>
              <a:defRPr sz="1400">
                <a:latin typeface="Arial" panose="020B0604020202020204" pitchFamily="34" charset="0"/>
                <a:cs typeface="Arial" panose="020B0604020202020204" pitchFamily="34" charset="0"/>
              </a:defRPr>
            </a:lvl2pPr>
            <a:lvl3pPr marL="914126" indent="0">
              <a:buNone/>
              <a:defRPr sz="1400">
                <a:latin typeface="Arial" panose="020B0604020202020204" pitchFamily="34" charset="0"/>
                <a:cs typeface="Arial" panose="020B0604020202020204" pitchFamily="34" charset="0"/>
              </a:defRPr>
            </a:lvl3pPr>
            <a:lvl4pPr marL="1371189" indent="0">
              <a:buNone/>
              <a:defRPr sz="1400">
                <a:latin typeface="Arial" panose="020B0604020202020204" pitchFamily="34" charset="0"/>
                <a:cs typeface="Arial" panose="020B0604020202020204" pitchFamily="34" charset="0"/>
              </a:defRPr>
            </a:lvl4pPr>
            <a:lvl5pPr marL="1828252" indent="0">
              <a:buNone/>
              <a:defRPr sz="1400">
                <a:latin typeface="Arial" panose="020B0604020202020204" pitchFamily="34" charset="0"/>
                <a:cs typeface="Arial" panose="020B0604020202020204" pitchFamily="34" charset="0"/>
              </a:defRPr>
            </a:lvl5pPr>
          </a:lstStyle>
          <a:p>
            <a:pPr>
              <a:lnSpc>
                <a:spcPct val="110000"/>
              </a:lnSpc>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10000"/>
              </a:lnSpc>
              <a:spcBef>
                <a:spcPts val="100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p:txBody>
      </p:sp>
      <p:sp>
        <p:nvSpPr>
          <p:cNvPr id="10" name="Text Placeholder 10">
            <a:extLst>
              <a:ext uri="{FF2B5EF4-FFF2-40B4-BE49-F238E27FC236}">
                <a16:creationId xmlns:a16="http://schemas.microsoft.com/office/drawing/2014/main" id="{1DF0BC49-7C53-E949-8052-B8CFFC9C3077}"/>
              </a:ext>
            </a:extLst>
          </p:cNvPr>
          <p:cNvSpPr>
            <a:spLocks noGrp="1"/>
          </p:cNvSpPr>
          <p:nvPr>
            <p:ph type="body" sz="quarter" idx="17" hasCustomPrompt="1"/>
          </p:nvPr>
        </p:nvSpPr>
        <p:spPr>
          <a:xfrm>
            <a:off x="6599238" y="1687196"/>
            <a:ext cx="2771774" cy="293997"/>
          </a:xfrm>
          <a:prstGeom prst="rect">
            <a:avLst/>
          </a:prstGeom>
        </p:spPr>
        <p:txBody>
          <a:bodyPr/>
          <a:lstStyle>
            <a:lvl1pPr marL="0" indent="0">
              <a:buNone/>
              <a:defRPr sz="1400" b="1" i="0">
                <a:solidFill>
                  <a:schemeClr val="bg1"/>
                </a:solidFill>
                <a:latin typeface="Arial" panose="020B0604020202020204" pitchFamily="34" charset="0"/>
                <a:cs typeface="Arial" panose="020B0604020202020204" pitchFamily="34" charset="0"/>
              </a:defRPr>
            </a:lvl1pPr>
          </a:lstStyle>
          <a:p>
            <a:pPr lvl="0"/>
            <a:r>
              <a:rPr lang="en-US" dirty="0"/>
              <a:t>Name of list</a:t>
            </a:r>
          </a:p>
        </p:txBody>
      </p:sp>
    </p:spTree>
    <p:extLst>
      <p:ext uri="{BB962C8B-B14F-4D97-AF65-F5344CB8AC3E}">
        <p14:creationId xmlns:p14="http://schemas.microsoft.com/office/powerpoint/2010/main" val="1893662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 exhibi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4F9DFDB-F789-D243-9BCF-359B66E1DD8E}"/>
              </a:ext>
            </a:extLst>
          </p:cNvPr>
          <p:cNvCxnSpPr>
            <a:cxnSpLocks/>
          </p:cNvCxnSpPr>
          <p:nvPr userDrawn="1"/>
        </p:nvCxnSpPr>
        <p:spPr>
          <a:xfrm>
            <a:off x="523451"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id="{5CA565AD-CD5E-0F41-B95B-E529697A4432}"/>
              </a:ext>
            </a:extLst>
          </p:cNvPr>
          <p:cNvSpPr>
            <a:spLocks noGrp="1"/>
          </p:cNvSpPr>
          <p:nvPr>
            <p:ph type="body" sz="quarter" idx="10" hasCustomPrompt="1"/>
          </p:nvPr>
        </p:nvSpPr>
        <p:spPr>
          <a:xfrm>
            <a:off x="427037" y="701675"/>
            <a:ext cx="11306175" cy="669925"/>
          </a:xfrm>
          <a:prstGeom prst="rect">
            <a:avLst/>
          </a:prstGeom>
        </p:spPr>
        <p:txBody>
          <a:bodyPr/>
          <a:lstStyle>
            <a:lvl1pPr marL="0" indent="0">
              <a:buNone/>
              <a:defRPr sz="3000" b="1" i="0">
                <a:solidFill>
                  <a:schemeClr val="bg1"/>
                </a:solidFill>
                <a:latin typeface="Arial" panose="020B0604020202020204" pitchFamily="34" charset="0"/>
                <a:cs typeface="Arial" panose="020B0604020202020204" pitchFamily="34" charset="0"/>
              </a:defRPr>
            </a:lvl1pPr>
          </a:lstStyle>
          <a:p>
            <a:pPr lvl="0"/>
            <a:r>
              <a:rPr lang="en-US" dirty="0"/>
              <a:t>Content</a:t>
            </a:r>
          </a:p>
        </p:txBody>
      </p:sp>
      <p:sp>
        <p:nvSpPr>
          <p:cNvPr id="4" name="Text Placeholder 16">
            <a:extLst>
              <a:ext uri="{FF2B5EF4-FFF2-40B4-BE49-F238E27FC236}">
                <a16:creationId xmlns:a16="http://schemas.microsoft.com/office/drawing/2014/main" id="{12D30C3B-09F5-DB4C-859B-E0812A41E055}"/>
              </a:ext>
            </a:extLst>
          </p:cNvPr>
          <p:cNvSpPr>
            <a:spLocks noGrp="1"/>
          </p:cNvSpPr>
          <p:nvPr>
            <p:ph type="body" sz="quarter" idx="11" hasCustomPrompt="1"/>
          </p:nvPr>
        </p:nvSpPr>
        <p:spPr>
          <a:xfrm>
            <a:off x="425432" y="1704212"/>
            <a:ext cx="3647966" cy="4544187"/>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a:lnSpc>
                <a:spcPct val="110000"/>
              </a:lnSpc>
            </a:pPr>
            <a:r>
              <a:rPr lang="en-US" sz="1400" dirty="0">
                <a:solidFill>
                  <a:schemeClr val="bg1"/>
                </a:solidFill>
                <a:latin typeface="Arial" panose="020B0604020202020204" pitchFamily="34" charset="0"/>
                <a:cs typeface="Arial" panose="020B0604020202020204" pitchFamily="34" charset="0"/>
              </a:rPr>
              <a:t>Is </a:t>
            </a:r>
            <a:r>
              <a:rPr lang="en-US" sz="1400" dirty="0" err="1">
                <a:solidFill>
                  <a:schemeClr val="bg1"/>
                </a:solidFill>
                <a:latin typeface="Arial" panose="020B0604020202020204" pitchFamily="34" charset="0"/>
                <a:cs typeface="Arial" panose="020B0604020202020204" pitchFamily="34" charset="0"/>
              </a:rPr>
              <a:t>alibusda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dolenti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fugiatisquas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si</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dolorestius</a:t>
            </a:r>
            <a:r>
              <a:rPr lang="en-US" sz="1400" dirty="0">
                <a:solidFill>
                  <a:schemeClr val="bg1"/>
                </a:solidFill>
                <a:latin typeface="Arial" panose="020B0604020202020204" pitchFamily="34" charset="0"/>
                <a:cs typeface="Arial" panose="020B0604020202020204" pitchFamily="34" charset="0"/>
              </a:rPr>
              <a:t> ab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ne </a:t>
            </a:r>
            <a:r>
              <a:rPr lang="en-US" sz="1400" dirty="0" err="1">
                <a:solidFill>
                  <a:schemeClr val="bg1"/>
                </a:solidFill>
                <a:latin typeface="Arial" panose="020B0604020202020204" pitchFamily="34" charset="0"/>
                <a:cs typeface="Arial" panose="020B0604020202020204" pitchFamily="34" charset="0"/>
              </a:rPr>
              <a:t>earum</a:t>
            </a:r>
            <a:r>
              <a:rPr lang="en-US" sz="1400" dirty="0">
                <a:solidFill>
                  <a:schemeClr val="bg1"/>
                </a:solidFill>
                <a:latin typeface="Arial" panose="020B0604020202020204" pitchFamily="34" charset="0"/>
                <a:cs typeface="Arial" panose="020B0604020202020204" pitchFamily="34" charset="0"/>
              </a:rPr>
              <a:t> a </a:t>
            </a:r>
            <a:r>
              <a:rPr lang="en-US" sz="1400" dirty="0" err="1">
                <a:solidFill>
                  <a:schemeClr val="bg1"/>
                </a:solidFill>
                <a:latin typeface="Arial" panose="020B0604020202020204" pitchFamily="34" charset="0"/>
                <a:cs typeface="Arial" panose="020B0604020202020204" pitchFamily="34" charset="0"/>
              </a:rPr>
              <a:t>quaest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velique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nem</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ut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alibus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expliae</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omniendit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nobit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evenimus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nos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modistiae</a:t>
            </a:r>
            <a:r>
              <a:rPr lang="en-US" sz="1400" dirty="0">
                <a:solidFill>
                  <a:schemeClr val="bg1"/>
                </a:solidFill>
                <a:latin typeface="Arial" panose="020B0604020202020204" pitchFamily="34" charset="0"/>
                <a:cs typeface="Arial" panose="020B0604020202020204" pitchFamily="34" charset="0"/>
              </a:rPr>
              <a:t> et </a:t>
            </a:r>
            <a:r>
              <a:rPr lang="en-US" sz="1400" dirty="0" err="1">
                <a:solidFill>
                  <a:schemeClr val="bg1"/>
                </a:solidFill>
                <a:latin typeface="Arial" panose="020B0604020202020204" pitchFamily="34" charset="0"/>
                <a:cs typeface="Arial" panose="020B0604020202020204" pitchFamily="34" charset="0"/>
              </a:rPr>
              <a:t>resequiditi</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ius</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represt</a:t>
            </a:r>
            <a:r>
              <a:rPr lang="en-US" sz="1400" dirty="0">
                <a:solidFill>
                  <a:schemeClr val="bg1"/>
                </a:solidFill>
                <a:latin typeface="Arial" panose="020B0604020202020204" pitchFamily="34" charset="0"/>
                <a:cs typeface="Arial" panose="020B0604020202020204" pitchFamily="34" charset="0"/>
              </a:rPr>
              <a:t>, qui </a:t>
            </a:r>
            <a:r>
              <a:rPr lang="en-US" sz="1400" dirty="0" err="1">
                <a:solidFill>
                  <a:schemeClr val="bg1"/>
                </a:solidFill>
                <a:latin typeface="Arial" panose="020B0604020202020204" pitchFamily="34" charset="0"/>
                <a:cs typeface="Arial" panose="020B0604020202020204" pitchFamily="34" charset="0"/>
              </a:rPr>
              <a:t>bla</a:t>
            </a:r>
            <a:r>
              <a:rPr lang="en-US" sz="1400" dirty="0">
                <a:solidFill>
                  <a:schemeClr val="bg1"/>
                </a:solidFill>
                <a:latin typeface="Arial" panose="020B0604020202020204" pitchFamily="34" charset="0"/>
                <a:cs typeface="Arial" panose="020B0604020202020204" pitchFamily="34" charset="0"/>
              </a:rPr>
              <a:t> sit </a:t>
            </a:r>
            <a:r>
              <a:rPr lang="en-US" sz="1400" dirty="0" err="1">
                <a:solidFill>
                  <a:schemeClr val="bg1"/>
                </a:solidFill>
                <a:latin typeface="Arial" panose="020B0604020202020204" pitchFamily="34" charset="0"/>
                <a:cs typeface="Arial" panose="020B0604020202020204" pitchFamily="34" charset="0"/>
              </a:rPr>
              <a:t>idit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eos</a:t>
            </a:r>
            <a:r>
              <a:rPr lang="en-US" sz="1400" dirty="0">
                <a:solidFill>
                  <a:schemeClr val="bg1"/>
                </a:solidFill>
                <a:latin typeface="Arial" panose="020B0604020202020204" pitchFamily="34" charset="0"/>
                <a:cs typeface="Arial" panose="020B0604020202020204" pitchFamily="34" charset="0"/>
              </a:rPr>
              <a:t> as id </a:t>
            </a:r>
            <a:r>
              <a:rPr lang="en-US" sz="1400" dirty="0" err="1">
                <a:solidFill>
                  <a:schemeClr val="bg1"/>
                </a:solidFill>
                <a:latin typeface="Arial" panose="020B0604020202020204" pitchFamily="34" charset="0"/>
                <a:cs typeface="Arial" panose="020B0604020202020204" pitchFamily="34" charset="0"/>
              </a:rPr>
              <a:t>enia</a:t>
            </a:r>
            <a:r>
              <a:rPr lang="en-US" sz="1400" dirty="0">
                <a:solidFill>
                  <a:schemeClr val="bg1"/>
                </a:solidFill>
                <a:latin typeface="Arial" panose="020B0604020202020204" pitchFamily="34" charset="0"/>
                <a:cs typeface="Arial" panose="020B0604020202020204" pitchFamily="34" charset="0"/>
              </a:rPr>
              <a:t> vel </a:t>
            </a:r>
            <a:r>
              <a:rPr lang="en-US" sz="1400" dirty="0" err="1">
                <a:solidFill>
                  <a:schemeClr val="bg1"/>
                </a:solidFill>
                <a:latin typeface="Arial" panose="020B0604020202020204" pitchFamily="34" charset="0"/>
                <a:cs typeface="Arial" panose="020B0604020202020204" pitchFamily="34" charset="0"/>
              </a:rPr>
              <a:t>maionserit</a:t>
            </a:r>
            <a:r>
              <a:rPr lang="en-US" sz="1400" dirty="0">
                <a:solidFill>
                  <a:schemeClr val="bg1"/>
                </a:solidFill>
                <a:latin typeface="Arial" panose="020B0604020202020204" pitchFamily="34" charset="0"/>
                <a:cs typeface="Arial" panose="020B0604020202020204" pitchFamily="34" charset="0"/>
              </a:rPr>
              <a:t> es </a:t>
            </a:r>
            <a:r>
              <a:rPr lang="en-US" sz="1400" dirty="0" err="1">
                <a:solidFill>
                  <a:schemeClr val="bg1"/>
                </a:solidFill>
                <a:latin typeface="Arial" panose="020B0604020202020204" pitchFamily="34" charset="0"/>
                <a:cs typeface="Arial" panose="020B0604020202020204" pitchFamily="34" charset="0"/>
              </a:rPr>
              <a:t>molorehenda</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quis</a:t>
            </a:r>
            <a:r>
              <a:rPr lang="en-US" sz="1400" dirty="0">
                <a:solidFill>
                  <a:schemeClr val="bg1"/>
                </a:solidFill>
                <a:latin typeface="Arial" panose="020B0604020202020204" pitchFamily="34" charset="0"/>
                <a:cs typeface="Arial" panose="020B0604020202020204" pitchFamily="34" charset="0"/>
              </a:rPr>
              <a:t> as </a:t>
            </a:r>
            <a:r>
              <a:rPr lang="en-US" sz="1400" dirty="0" err="1">
                <a:solidFill>
                  <a:schemeClr val="bg1"/>
                </a:solidFill>
                <a:latin typeface="Arial" panose="020B0604020202020204" pitchFamily="34" charset="0"/>
                <a:cs typeface="Arial" panose="020B0604020202020204" pitchFamily="34" charset="0"/>
              </a:rPr>
              <a:t>erionsedit</a:t>
            </a:r>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restis</a:t>
            </a:r>
            <a:endParaRPr lang="en-US" sz="1400" dirty="0">
              <a:solidFill>
                <a:schemeClr val="bg1"/>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472A8183-D75D-A544-A0C5-4AD1F4149183}"/>
              </a:ext>
            </a:extLst>
          </p:cNvPr>
          <p:cNvCxnSpPr>
            <a:cxnSpLocks/>
          </p:cNvCxnSpPr>
          <p:nvPr userDrawn="1"/>
        </p:nvCxnSpPr>
        <p:spPr>
          <a:xfrm>
            <a:off x="523451"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6" name="Picture Placeholder 24">
            <a:extLst>
              <a:ext uri="{FF2B5EF4-FFF2-40B4-BE49-F238E27FC236}">
                <a16:creationId xmlns:a16="http://schemas.microsoft.com/office/drawing/2014/main" id="{5C421FB1-3864-2746-AD6C-8F009A17576E}"/>
              </a:ext>
            </a:extLst>
          </p:cNvPr>
          <p:cNvSpPr>
            <a:spLocks noGrp="1"/>
          </p:cNvSpPr>
          <p:nvPr>
            <p:ph type="pic" sz="quarter" idx="12"/>
          </p:nvPr>
        </p:nvSpPr>
        <p:spPr>
          <a:xfrm>
            <a:off x="4457700" y="1706141"/>
            <a:ext cx="6437313" cy="3882832"/>
          </a:xfrm>
          <a:prstGeom prst="rect">
            <a:avLst/>
          </a:prstGeom>
          <a:blipFill>
            <a:blip r:embed="rId3"/>
            <a:stretch>
              <a:fillRect/>
            </a:stretch>
          </a:blipFill>
        </p:spPr>
        <p:txBody>
          <a:bodyPr/>
          <a:lstStyle>
            <a:lvl1pPr marL="0" indent="0">
              <a:buNone/>
              <a:defRPr>
                <a:noFill/>
              </a:defRPr>
            </a:lvl1pPr>
          </a:lstStyle>
          <a:p>
            <a:endParaRPr lang="en-US" dirty="0"/>
          </a:p>
        </p:txBody>
      </p:sp>
    </p:spTree>
    <p:extLst>
      <p:ext uri="{BB962C8B-B14F-4D97-AF65-F5344CB8AC3E}">
        <p14:creationId xmlns:p14="http://schemas.microsoft.com/office/powerpoint/2010/main" val="3659554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w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DA844E4-4DB3-9C4F-97D7-170CAA4F3ACC}"/>
              </a:ext>
            </a:extLst>
          </p:cNvPr>
          <p:cNvSpPr>
            <a:spLocks noGrp="1"/>
          </p:cNvSpPr>
          <p:nvPr>
            <p:ph type="pic" sz="quarter" idx="14" hasCustomPrompt="1"/>
          </p:nvPr>
        </p:nvSpPr>
        <p:spPr>
          <a:xfrm>
            <a:off x="7315200" y="0"/>
            <a:ext cx="4873625" cy="6858000"/>
          </a:xfrm>
          <a:prstGeom prst="rect">
            <a:avLst/>
          </a:prstGeom>
          <a:solidFill>
            <a:schemeClr val="tx1">
              <a:lumMod val="75000"/>
              <a:lumOff val="25000"/>
            </a:schemeClr>
          </a:solidFill>
        </p:spPr>
        <p:txBody>
          <a:bodyPr tIns="1097280" anchor="ctr" anchorCtr="0"/>
          <a:lstStyle>
            <a:lvl1pPr algn="ctr">
              <a:defRPr>
                <a:solidFill>
                  <a:schemeClr val="bg1"/>
                </a:solidFill>
                <a:latin typeface="Avenir Next P for BBG" panose="020B0503020202020204" pitchFamily="34" charset="0"/>
              </a:defRPr>
            </a:lvl1pPr>
          </a:lstStyle>
          <a:p>
            <a:r>
              <a:rPr lang="en-US" dirty="0"/>
              <a:t>Click the image icon above to insert an image</a:t>
            </a:r>
          </a:p>
        </p:txBody>
      </p:sp>
      <p:sp>
        <p:nvSpPr>
          <p:cNvPr id="3" name="Text Placeholder 28">
            <a:extLst>
              <a:ext uri="{FF2B5EF4-FFF2-40B4-BE49-F238E27FC236}">
                <a16:creationId xmlns:a16="http://schemas.microsoft.com/office/drawing/2014/main" id="{5712CF91-0E3D-D046-80C6-8646A2B75681}"/>
              </a:ext>
            </a:extLst>
          </p:cNvPr>
          <p:cNvSpPr>
            <a:spLocks noGrp="1"/>
          </p:cNvSpPr>
          <p:nvPr>
            <p:ph type="body" sz="quarter" idx="11" hasCustomPrompt="1"/>
          </p:nvPr>
        </p:nvSpPr>
        <p:spPr>
          <a:xfrm>
            <a:off x="457200" y="3142888"/>
            <a:ext cx="5143503" cy="1015998"/>
          </a:xfrm>
          <a:prstGeom prst="rect">
            <a:avLst/>
          </a:prstGeom>
        </p:spPr>
        <p:txBody>
          <a:bodyPr lIns="0" rIns="0"/>
          <a:lstStyle>
            <a:lvl1pPr marL="0" indent="0">
              <a:buNone/>
              <a:defRPr sz="1800" b="0" i="0">
                <a:solidFill>
                  <a:schemeClr val="bg1"/>
                </a:solidFill>
                <a:latin typeface="Arial" panose="020B0604020202020204" pitchFamily="34" charset="0"/>
                <a:cs typeface="Arial" panose="020B0604020202020204" pitchFamily="34" charset="0"/>
              </a:defRPr>
            </a:lvl1pPr>
            <a:lvl2pPr>
              <a:defRPr sz="3200" b="1" i="0">
                <a:solidFill>
                  <a:schemeClr val="bg1"/>
                </a:solidFill>
                <a:latin typeface="Avenir Next P for BBG" panose="020B0503020202020204" pitchFamily="34" charset="0"/>
              </a:defRPr>
            </a:lvl2pPr>
            <a:lvl3pPr>
              <a:defRPr sz="3200" b="1" i="0">
                <a:solidFill>
                  <a:schemeClr val="bg1"/>
                </a:solidFill>
                <a:latin typeface="Avenir Next P for BBG" panose="020B0503020202020204" pitchFamily="34" charset="0"/>
              </a:defRPr>
            </a:lvl3pPr>
            <a:lvl4pPr>
              <a:defRPr sz="3200" b="1" i="0">
                <a:solidFill>
                  <a:schemeClr val="bg1"/>
                </a:solidFill>
                <a:latin typeface="Avenir Next P for BBG" panose="020B0503020202020204" pitchFamily="34" charset="0"/>
              </a:defRPr>
            </a:lvl4pPr>
            <a:lvl5pPr>
              <a:defRPr sz="3200" b="1" i="0">
                <a:solidFill>
                  <a:schemeClr val="bg1"/>
                </a:solidFill>
                <a:latin typeface="Avenir Next P for BBG" panose="020B0503020202020204" pitchFamily="34" charset="0"/>
              </a:defRPr>
            </a:lvl5pPr>
          </a:lstStyle>
          <a:p>
            <a:pPr lvl="0"/>
            <a:r>
              <a:rPr lang="en-US" dirty="0"/>
              <a:t>Click to edit subtitle</a:t>
            </a:r>
          </a:p>
        </p:txBody>
      </p:sp>
      <p:sp>
        <p:nvSpPr>
          <p:cNvPr id="4" name="Text Placeholder 28">
            <a:extLst>
              <a:ext uri="{FF2B5EF4-FFF2-40B4-BE49-F238E27FC236}">
                <a16:creationId xmlns:a16="http://schemas.microsoft.com/office/drawing/2014/main" id="{3AACF8F4-54A9-F04E-8E1A-3CD2B767D8F8}"/>
              </a:ext>
            </a:extLst>
          </p:cNvPr>
          <p:cNvSpPr>
            <a:spLocks noGrp="1"/>
          </p:cNvSpPr>
          <p:nvPr>
            <p:ph type="body" sz="quarter" idx="13" hasCustomPrompt="1"/>
          </p:nvPr>
        </p:nvSpPr>
        <p:spPr>
          <a:xfrm>
            <a:off x="457200" y="1447800"/>
            <a:ext cx="5942012" cy="1695088"/>
          </a:xfrm>
          <a:prstGeom prst="rect">
            <a:avLst/>
          </a:prstGeom>
        </p:spPr>
        <p:txBody>
          <a:bodyPr lIns="0" rIns="0"/>
          <a:lstStyle>
            <a:lvl1pPr marL="0" indent="0">
              <a:buNone/>
              <a:defRPr sz="3000" b="1" i="0">
                <a:solidFill>
                  <a:schemeClr val="bg1"/>
                </a:solidFill>
                <a:latin typeface="Arial" panose="020B0604020202020204" pitchFamily="34" charset="0"/>
                <a:cs typeface="Arial" panose="020B0604020202020204" pitchFamily="34" charset="0"/>
              </a:defRPr>
            </a:lvl1pPr>
            <a:lvl2pPr>
              <a:defRPr sz="3200" b="1" i="0">
                <a:solidFill>
                  <a:schemeClr val="bg1"/>
                </a:solidFill>
                <a:latin typeface="Avenir Next P for BBG" panose="020B0503020202020204" pitchFamily="34" charset="0"/>
              </a:defRPr>
            </a:lvl2pPr>
            <a:lvl3pPr>
              <a:defRPr sz="3200" b="1" i="0">
                <a:solidFill>
                  <a:schemeClr val="bg1"/>
                </a:solidFill>
                <a:latin typeface="Avenir Next P for BBG" panose="020B0503020202020204" pitchFamily="34" charset="0"/>
              </a:defRPr>
            </a:lvl3pPr>
            <a:lvl4pPr>
              <a:defRPr sz="3200" b="1" i="0">
                <a:solidFill>
                  <a:schemeClr val="bg1"/>
                </a:solidFill>
                <a:latin typeface="Avenir Next P for BBG" panose="020B0503020202020204" pitchFamily="34" charset="0"/>
              </a:defRPr>
            </a:lvl4pPr>
            <a:lvl5pPr>
              <a:defRPr sz="3200" b="1" i="0">
                <a:solidFill>
                  <a:schemeClr val="bg1"/>
                </a:solidFill>
                <a:latin typeface="Avenir Next P for BBG" panose="020B0503020202020204" pitchFamily="34" charset="0"/>
              </a:defRPr>
            </a:lvl5pPr>
          </a:lstStyle>
          <a:p>
            <a:pPr lvl="0"/>
            <a:r>
              <a:rPr lang="en-US" dirty="0"/>
              <a:t>Click to edit the presentation title; it goes on these two to three lines. </a:t>
            </a:r>
          </a:p>
        </p:txBody>
      </p:sp>
    </p:spTree>
    <p:extLst>
      <p:ext uri="{BB962C8B-B14F-4D97-AF65-F5344CB8AC3E}">
        <p14:creationId xmlns:p14="http://schemas.microsoft.com/office/powerpoint/2010/main" val="503650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w bulle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77196159-8ED0-6641-9537-441DAE74D07D}"/>
              </a:ext>
            </a:extLst>
          </p:cNvPr>
          <p:cNvSpPr>
            <a:spLocks noGrp="1"/>
          </p:cNvSpPr>
          <p:nvPr>
            <p:ph type="body" sz="quarter" idx="11" hasCustomPrompt="1"/>
          </p:nvPr>
        </p:nvSpPr>
        <p:spPr>
          <a:xfrm>
            <a:off x="420620" y="3272450"/>
            <a:ext cx="4848055" cy="751809"/>
          </a:xfrm>
          <a:prstGeom prst="rect">
            <a:avLst/>
          </a:prstGeom>
        </p:spPr>
        <p:txBody>
          <a:bodyPr wrap="square" lIns="0" tIns="0" rIns="0" bIns="0">
            <a:spAutoFit/>
          </a:bodyPr>
          <a:lstStyle>
            <a:lvl1pPr marL="0" indent="0">
              <a:lnSpc>
                <a:spcPct val="120000"/>
              </a:lnSpc>
              <a:buNone/>
              <a:defRPr lang="en-US" sz="1400" b="0" i="0" smtClean="0">
                <a:solidFill>
                  <a:schemeClr val="accent2"/>
                </a:solidFill>
                <a:effectLst/>
                <a:latin typeface="Arial" panose="020B0604020202020204" pitchFamily="34" charset="0"/>
                <a:cs typeface="Arial" panose="020B0604020202020204" pitchFamily="34" charset="0"/>
              </a:defRPr>
            </a:lvl1pPr>
            <a:lvl2pPr>
              <a:defRPr sz="3200" b="1" i="0">
                <a:solidFill>
                  <a:schemeClr val="bg1"/>
                </a:solidFill>
                <a:latin typeface="Avenir Next P for BBG" panose="020B0503020202020204" pitchFamily="34" charset="0"/>
              </a:defRPr>
            </a:lvl2pPr>
            <a:lvl3pPr>
              <a:defRPr sz="3200" b="1" i="0">
                <a:solidFill>
                  <a:schemeClr val="bg1"/>
                </a:solidFill>
                <a:latin typeface="Avenir Next P for BBG" panose="020B0503020202020204" pitchFamily="34" charset="0"/>
              </a:defRPr>
            </a:lvl3pPr>
            <a:lvl4pPr>
              <a:defRPr sz="3200" b="1" i="0">
                <a:solidFill>
                  <a:schemeClr val="bg1"/>
                </a:solidFill>
                <a:latin typeface="Avenir Next P for BBG" panose="020B0503020202020204" pitchFamily="34" charset="0"/>
              </a:defRPr>
            </a:lvl4pPr>
            <a:lvl5pPr>
              <a:defRPr sz="3200" b="1" i="0">
                <a:solidFill>
                  <a:schemeClr val="bg1"/>
                </a:solidFill>
                <a:latin typeface="Avenir Next P for BBG" panose="020B0503020202020204" pitchFamily="34" charset="0"/>
              </a:defRPr>
            </a:lvl5pPr>
          </a:lstStyle>
          <a:p>
            <a:r>
              <a:rPr lang="en-US" dirty="0"/>
              <a:t>Click to edit here. It’s best to keep the pages simple. If you have more bullet points, carry to the next slide instead of cover a single page.</a:t>
            </a:r>
          </a:p>
        </p:txBody>
      </p:sp>
      <p:sp>
        <p:nvSpPr>
          <p:cNvPr id="3" name="Text Placeholder 28">
            <a:extLst>
              <a:ext uri="{FF2B5EF4-FFF2-40B4-BE49-F238E27FC236}">
                <a16:creationId xmlns:a16="http://schemas.microsoft.com/office/drawing/2014/main" id="{CB5EC1FF-5C2F-8846-884B-4EF94794A9B5}"/>
              </a:ext>
            </a:extLst>
          </p:cNvPr>
          <p:cNvSpPr>
            <a:spLocks noGrp="1"/>
          </p:cNvSpPr>
          <p:nvPr>
            <p:ph type="body" sz="quarter" idx="12" hasCustomPrompt="1"/>
          </p:nvPr>
        </p:nvSpPr>
        <p:spPr>
          <a:xfrm>
            <a:off x="5942012" y="701675"/>
            <a:ext cx="5427302" cy="4724391"/>
          </a:xfrm>
          <a:prstGeom prst="rect">
            <a:avLst/>
          </a:prstGeom>
        </p:spPr>
        <p:txBody>
          <a:bodyPr lIns="0" rIns="0">
            <a:noAutofit/>
          </a:bodyPr>
          <a:lstStyle>
            <a:lvl1pPr marL="342900" marR="0" indent="-342900" defTabSz="914400" eaLnBrk="1" fontAlgn="auto" latinLnBrk="0" hangingPunct="1">
              <a:lnSpc>
                <a:spcPct val="120000"/>
              </a:lnSpc>
              <a:spcBef>
                <a:spcPts val="4800"/>
              </a:spcBef>
              <a:spcAft>
                <a:spcPts val="0"/>
              </a:spcAft>
              <a:buClr>
                <a:schemeClr val="bg2"/>
              </a:buClr>
              <a:buSzTx/>
              <a:buFont typeface="+mj-lt"/>
              <a:buAutoNum type="arabicPeriod"/>
              <a:tabLst/>
              <a:defRPr sz="1400" b="0" i="0">
                <a:solidFill>
                  <a:schemeClr val="bg1"/>
                </a:solidFill>
                <a:latin typeface="Arial" panose="020B0604020202020204" pitchFamily="34" charset="0"/>
                <a:cs typeface="Arial" panose="020B0604020202020204" pitchFamily="34" charset="0"/>
              </a:defRPr>
            </a:lvl1pPr>
            <a:lvl2pPr marL="731520" indent="-365760">
              <a:lnSpc>
                <a:spcPct val="120000"/>
              </a:lnSpc>
              <a:spcBef>
                <a:spcPts val="0"/>
              </a:spcBef>
              <a:buClr>
                <a:schemeClr val="bg2"/>
              </a:buClr>
              <a:buFont typeface="+mj-lt"/>
              <a:buAutoNum type="alphaLcPeriod"/>
              <a:defRPr sz="1400" b="0" i="0">
                <a:solidFill>
                  <a:schemeClr val="bg1"/>
                </a:solidFill>
                <a:latin typeface="Avenir Next P for BBG" panose="020B0503020202020204" pitchFamily="34" charset="0"/>
              </a:defRPr>
            </a:lvl2pPr>
            <a:lvl3pPr>
              <a:defRPr sz="3200" b="1" i="0">
                <a:solidFill>
                  <a:schemeClr val="bg1"/>
                </a:solidFill>
                <a:latin typeface="Avenir Next P for BBG" panose="020B0503020202020204" pitchFamily="34" charset="0"/>
              </a:defRPr>
            </a:lvl3pPr>
            <a:lvl4pPr>
              <a:defRPr sz="3200" b="1" i="0">
                <a:solidFill>
                  <a:schemeClr val="bg1"/>
                </a:solidFill>
                <a:latin typeface="Avenir Next P for BBG" panose="020B0503020202020204" pitchFamily="34" charset="0"/>
              </a:defRPr>
            </a:lvl4pPr>
            <a:lvl5pPr>
              <a:defRPr sz="3200" b="1" i="0">
                <a:solidFill>
                  <a:schemeClr val="bg1"/>
                </a:solidFill>
                <a:latin typeface="Avenir Next P for BBG" panose="020B0503020202020204" pitchFamily="34" charset="0"/>
              </a:defRPr>
            </a:lvl5pPr>
          </a:lstStyle>
          <a:p>
            <a:pPr lvl="0"/>
            <a:r>
              <a:rPr lang="en-US" dirty="0"/>
              <a:t>Click to edit. This template is best used when there is limited text needed on a page</a:t>
            </a:r>
          </a:p>
          <a:p>
            <a:pPr lvl="0"/>
            <a:r>
              <a:rPr lang="en-US" dirty="0"/>
              <a:t>Click to edit. It is also best for stand-up presentations for larger audiences.</a:t>
            </a:r>
          </a:p>
          <a:p>
            <a:pPr lvl="0"/>
            <a:r>
              <a:rPr lang="en-US" dirty="0"/>
              <a:t>Click to edit. Keep the use of color minimal</a:t>
            </a:r>
          </a:p>
          <a:p>
            <a:pPr lvl="1"/>
            <a:r>
              <a:rPr lang="en-US" dirty="0"/>
              <a:t>Click to edit second level Master style if needed</a:t>
            </a:r>
          </a:p>
          <a:p>
            <a:pPr lvl="1"/>
            <a:r>
              <a:rPr lang="en-US" dirty="0"/>
              <a:t>See FILE&lt;GO&gt; to download the other template</a:t>
            </a:r>
          </a:p>
          <a:p>
            <a:pPr lvl="0"/>
            <a:endParaRPr lang="en-US" dirty="0"/>
          </a:p>
        </p:txBody>
      </p:sp>
      <p:sp>
        <p:nvSpPr>
          <p:cNvPr id="4" name="Text Placeholder 5">
            <a:extLst>
              <a:ext uri="{FF2B5EF4-FFF2-40B4-BE49-F238E27FC236}">
                <a16:creationId xmlns:a16="http://schemas.microsoft.com/office/drawing/2014/main" id="{ED553D2C-1E9D-EA4F-975E-946C697E6667}"/>
              </a:ext>
            </a:extLst>
          </p:cNvPr>
          <p:cNvSpPr>
            <a:spLocks noGrp="1"/>
          </p:cNvSpPr>
          <p:nvPr>
            <p:ph type="body" sz="quarter" idx="13" hasCustomPrompt="1"/>
          </p:nvPr>
        </p:nvSpPr>
        <p:spPr>
          <a:xfrm>
            <a:off x="420619" y="706250"/>
            <a:ext cx="5140393" cy="2169825"/>
          </a:xfrm>
          <a:prstGeom prst="rect">
            <a:avLst/>
          </a:prstGeom>
        </p:spPr>
        <p:txBody>
          <a:bodyPr wrap="square" lIns="0" rIns="0">
            <a:spAutoFit/>
          </a:bodyPr>
          <a:lstStyle>
            <a:lvl1pPr marL="0" indent="0">
              <a:buNone/>
              <a:defRPr sz="30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venir Next P for BBG" panose="020B0503020202020204" pitchFamily="34" charset="0"/>
              </a:defRPr>
            </a:lvl2pPr>
            <a:lvl3pPr>
              <a:defRPr b="1" i="0">
                <a:solidFill>
                  <a:schemeClr val="bg1"/>
                </a:solidFill>
                <a:latin typeface="Avenir Next P for BBG" panose="020B0503020202020204" pitchFamily="34" charset="0"/>
              </a:defRPr>
            </a:lvl3pPr>
            <a:lvl4pPr>
              <a:defRPr b="1" i="0">
                <a:solidFill>
                  <a:schemeClr val="bg1"/>
                </a:solidFill>
                <a:latin typeface="Avenir Next P for BBG" panose="020B0503020202020204" pitchFamily="34" charset="0"/>
              </a:defRPr>
            </a:lvl4pPr>
            <a:lvl5pPr>
              <a:defRPr b="1" i="0">
                <a:solidFill>
                  <a:schemeClr val="bg1"/>
                </a:solidFill>
                <a:latin typeface="Avenir Next P for BBG" panose="020B0503020202020204" pitchFamily="34" charset="0"/>
              </a:defRPr>
            </a:lvl5pPr>
          </a:lstStyle>
          <a:p>
            <a:pPr lvl="0"/>
            <a:r>
              <a:rPr lang="en-US" dirty="0"/>
              <a:t>Click to edit the presentation title. This PowerPoint template is meant to be used for presentation purposes only.</a:t>
            </a:r>
          </a:p>
        </p:txBody>
      </p:sp>
    </p:spTree>
    <p:extLst>
      <p:ext uri="{BB962C8B-B14F-4D97-AF65-F5344CB8AC3E}">
        <p14:creationId xmlns:p14="http://schemas.microsoft.com/office/powerpoint/2010/main" val="3653198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w bullets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AEDF0517-630B-9548-8099-54B119959BA7}"/>
              </a:ext>
            </a:extLst>
          </p:cNvPr>
          <p:cNvSpPr>
            <a:spLocks noGrp="1"/>
          </p:cNvSpPr>
          <p:nvPr>
            <p:ph type="body" sz="quarter" idx="12" hasCustomPrompt="1"/>
          </p:nvPr>
        </p:nvSpPr>
        <p:spPr>
          <a:xfrm>
            <a:off x="427037" y="2438400"/>
            <a:ext cx="10287000" cy="2566857"/>
          </a:xfrm>
          <a:prstGeom prst="rect">
            <a:avLst/>
          </a:prstGeom>
        </p:spPr>
        <p:txBody>
          <a:bodyPr wrap="square" lIns="0" rIns="0" numCol="2" spcCol="1371600">
            <a:spAutoFit/>
          </a:bodyPr>
          <a:lstStyle>
            <a:lvl1pPr marL="342900" marR="0" indent="-342900" defTabSz="914400" eaLnBrk="1" fontAlgn="auto" latinLnBrk="0" hangingPunct="1">
              <a:lnSpc>
                <a:spcPct val="120000"/>
              </a:lnSpc>
              <a:spcBef>
                <a:spcPts val="2400"/>
              </a:spcBef>
              <a:spcAft>
                <a:spcPts val="0"/>
              </a:spcAft>
              <a:buClr>
                <a:schemeClr val="bg2"/>
              </a:buClr>
              <a:buSzTx/>
              <a:buFont typeface="+mj-lt"/>
              <a:buAutoNum type="arabicPeriod"/>
              <a:tabLst/>
              <a:defRPr sz="1400" b="0" i="0">
                <a:solidFill>
                  <a:schemeClr val="bg1"/>
                </a:solidFill>
                <a:latin typeface="Arial" panose="020B0604020202020204" pitchFamily="34" charset="0"/>
                <a:cs typeface="Arial" panose="020B0604020202020204" pitchFamily="34" charset="0"/>
              </a:defRPr>
            </a:lvl1pPr>
            <a:lvl2pPr marL="731520" indent="-365760">
              <a:lnSpc>
                <a:spcPct val="120000"/>
              </a:lnSpc>
              <a:spcBef>
                <a:spcPts val="0"/>
              </a:spcBef>
              <a:buClr>
                <a:schemeClr val="accent3"/>
              </a:buClr>
              <a:buFont typeface="+mj-lt"/>
              <a:buAutoNum type="alphaLcPeriod"/>
              <a:defRPr sz="1800" b="0" i="0">
                <a:solidFill>
                  <a:schemeClr val="bg1"/>
                </a:solidFill>
                <a:latin typeface="Avenir Next P for BBG" panose="020B0503020202020204" pitchFamily="34" charset="0"/>
              </a:defRPr>
            </a:lvl2pPr>
            <a:lvl3pPr>
              <a:defRPr sz="3200" b="1" i="0">
                <a:solidFill>
                  <a:schemeClr val="bg1"/>
                </a:solidFill>
                <a:latin typeface="Avenir Next P for BBG" panose="020B0503020202020204" pitchFamily="34" charset="0"/>
              </a:defRPr>
            </a:lvl3pPr>
            <a:lvl4pPr>
              <a:defRPr sz="3200" b="1" i="0">
                <a:solidFill>
                  <a:schemeClr val="bg1"/>
                </a:solidFill>
                <a:latin typeface="Avenir Next P for BBG" panose="020B0503020202020204" pitchFamily="34" charset="0"/>
              </a:defRPr>
            </a:lvl4pPr>
            <a:lvl5pPr>
              <a:defRPr sz="3200" b="1" i="0">
                <a:solidFill>
                  <a:schemeClr val="bg1"/>
                </a:solidFill>
                <a:latin typeface="Avenir Next P for BBG" panose="020B0503020202020204" pitchFamily="34" charset="0"/>
              </a:defRPr>
            </a:lvl5pPr>
          </a:lstStyle>
          <a:p>
            <a:pPr lvl="0"/>
            <a:r>
              <a:rPr lang="en-US" dirty="0"/>
              <a:t>Click to edit. This template is best used when there is limited text needed.</a:t>
            </a:r>
          </a:p>
          <a:p>
            <a:pPr lvl="0"/>
            <a:r>
              <a:rPr lang="en-US" dirty="0"/>
              <a:t>Click to edit. It is also best for stand-up presentations for larger audiences.</a:t>
            </a:r>
          </a:p>
          <a:p>
            <a:pPr lvl="0"/>
            <a:r>
              <a:rPr lang="en-US" dirty="0"/>
              <a:t>Click to edit. Keep the use of color minimal</a:t>
            </a:r>
          </a:p>
          <a:p>
            <a:pPr lvl="0"/>
            <a:endParaRPr lang="en-US" dirty="0"/>
          </a:p>
          <a:p>
            <a:pPr lvl="0"/>
            <a:r>
              <a:rPr lang="en-US" dirty="0"/>
              <a:t>Click to edit. This template is best used when there is multiple topics needed.</a:t>
            </a:r>
          </a:p>
          <a:p>
            <a:pPr lvl="0"/>
            <a:r>
              <a:rPr lang="en-US" dirty="0"/>
              <a:t>Click to edit. It is also best for stand-up presentations for larger audiences.</a:t>
            </a:r>
          </a:p>
          <a:p>
            <a:pPr lvl="0"/>
            <a:r>
              <a:rPr lang="en-US" dirty="0"/>
              <a:t>Click to edit. Keep the use of color minimal.</a:t>
            </a:r>
          </a:p>
          <a:p>
            <a:pPr lvl="0"/>
            <a:endParaRPr lang="en-US" dirty="0"/>
          </a:p>
        </p:txBody>
      </p:sp>
      <p:sp>
        <p:nvSpPr>
          <p:cNvPr id="3" name="Text Placeholder 5">
            <a:extLst>
              <a:ext uri="{FF2B5EF4-FFF2-40B4-BE49-F238E27FC236}">
                <a16:creationId xmlns:a16="http://schemas.microsoft.com/office/drawing/2014/main" id="{ED242087-6C4A-8745-9BDE-E809269B1B5E}"/>
              </a:ext>
            </a:extLst>
          </p:cNvPr>
          <p:cNvSpPr>
            <a:spLocks noGrp="1"/>
          </p:cNvSpPr>
          <p:nvPr>
            <p:ph type="body" sz="quarter" idx="13" hasCustomPrompt="1"/>
          </p:nvPr>
        </p:nvSpPr>
        <p:spPr>
          <a:xfrm>
            <a:off x="427037" y="701675"/>
            <a:ext cx="10287000" cy="1338828"/>
          </a:xfrm>
          <a:prstGeom prst="rect">
            <a:avLst/>
          </a:prstGeom>
        </p:spPr>
        <p:txBody>
          <a:bodyPr wrap="square" lIns="0" rIns="0">
            <a:spAutoFit/>
          </a:bodyPr>
          <a:lstStyle>
            <a:lvl1pPr marL="0" indent="0">
              <a:buNone/>
              <a:defRPr sz="30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venir Next P for BBG" panose="020B0503020202020204" pitchFamily="34" charset="0"/>
              </a:defRPr>
            </a:lvl2pPr>
            <a:lvl3pPr>
              <a:defRPr b="1" i="0">
                <a:solidFill>
                  <a:schemeClr val="bg1"/>
                </a:solidFill>
                <a:latin typeface="Avenir Next P for BBG" panose="020B0503020202020204" pitchFamily="34" charset="0"/>
              </a:defRPr>
            </a:lvl3pPr>
            <a:lvl4pPr>
              <a:defRPr b="1" i="0">
                <a:solidFill>
                  <a:schemeClr val="bg1"/>
                </a:solidFill>
                <a:latin typeface="Avenir Next P for BBG" panose="020B0503020202020204" pitchFamily="34" charset="0"/>
              </a:defRPr>
            </a:lvl4pPr>
            <a:lvl5pPr>
              <a:defRPr b="1" i="0">
                <a:solidFill>
                  <a:schemeClr val="bg1"/>
                </a:solidFill>
                <a:latin typeface="Avenir Next P for BBG" panose="020B0503020202020204" pitchFamily="34" charset="0"/>
              </a:defRPr>
            </a:lvl5pPr>
          </a:lstStyle>
          <a:p>
            <a:pPr lvl="0"/>
            <a:r>
              <a:rPr lang="en-US" dirty="0"/>
              <a:t>Click to edit the presentation title. This PowerPoint template is meant to be used for presentation purposes only.</a:t>
            </a:r>
          </a:p>
        </p:txBody>
      </p:sp>
    </p:spTree>
    <p:extLst>
      <p:ext uri="{BB962C8B-B14F-4D97-AF65-F5344CB8AC3E}">
        <p14:creationId xmlns:p14="http://schemas.microsoft.com/office/powerpoint/2010/main" val="1272032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nt will begin short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5274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2 colum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D3EEB944-D6D6-C246-935E-CD30E1C4D51C}"/>
              </a:ext>
            </a:extLst>
          </p:cNvPr>
          <p:cNvSpPr>
            <a:spLocks noGrp="1"/>
          </p:cNvSpPr>
          <p:nvPr>
            <p:ph type="body" sz="quarter" idx="10" hasCustomPrompt="1"/>
          </p:nvPr>
        </p:nvSpPr>
        <p:spPr>
          <a:xfrm>
            <a:off x="420619" y="1134533"/>
            <a:ext cx="5071638" cy="4114800"/>
          </a:xfrm>
          <a:prstGeom prst="rect">
            <a:avLst/>
          </a:prstGeom>
        </p:spPr>
        <p:txBody>
          <a:bodyPr lIns="0" tIns="0" rIns="0" bIns="0"/>
          <a:lstStyle>
            <a:lvl1pPr marL="0" indent="0">
              <a:buNone/>
              <a:defRPr sz="1800" b="1" i="0">
                <a:solidFill>
                  <a:schemeClr val="accent2"/>
                </a:solidFill>
                <a:latin typeface="Arial" panose="020B0604020202020204" pitchFamily="34" charset="0"/>
                <a:cs typeface="Arial" panose="020B0604020202020204" pitchFamily="34" charset="0"/>
              </a:defRPr>
            </a:lvl1pPr>
            <a:lvl2pPr marL="0" indent="0">
              <a:lnSpc>
                <a:spcPct val="120000"/>
              </a:lnSpc>
              <a:spcBef>
                <a:spcPts val="1800"/>
              </a:spcBef>
              <a:spcAft>
                <a:spcPts val="0"/>
              </a:spcAft>
              <a:buNone/>
              <a:defRPr sz="1400" b="1" i="0">
                <a:solidFill>
                  <a:schemeClr val="bg1"/>
                </a:solidFill>
                <a:latin typeface="Arial" panose="020B0604020202020204" pitchFamily="34" charset="0"/>
                <a:cs typeface="Arial" panose="020B0604020202020204" pitchFamily="34" charset="0"/>
              </a:defRPr>
            </a:lvl2pPr>
            <a:lvl3pPr marL="0" indent="0">
              <a:lnSpc>
                <a:spcPct val="120000"/>
              </a:lnSpc>
              <a:spcBef>
                <a:spcPts val="600"/>
              </a:spcBef>
              <a:spcAft>
                <a:spcPts val="300"/>
              </a:spcAft>
              <a:buFont typeface="Arial" panose="020B0604020202020204" pitchFamily="34" charset="0"/>
              <a:buNone/>
              <a:defRPr sz="1400" b="0" i="0">
                <a:solidFill>
                  <a:schemeClr val="bg1"/>
                </a:solidFill>
                <a:latin typeface="Arial" panose="020B0604020202020204" pitchFamily="34" charset="0"/>
                <a:cs typeface="Arial" panose="020B0604020202020204" pitchFamily="34" charset="0"/>
              </a:defRPr>
            </a:lvl3pPr>
            <a:lvl4pPr marL="182880" indent="-182880">
              <a:lnSpc>
                <a:spcPct val="120000"/>
              </a:lnSpc>
              <a:spcBef>
                <a:spcPts val="1200"/>
              </a:spcBef>
              <a:spcAft>
                <a:spcPts val="0"/>
              </a:spcAft>
              <a:buFont typeface="Arial" panose="020B0604020202020204" pitchFamily="34" charset="0"/>
              <a:buChar char="•"/>
              <a:defRPr sz="1400" b="0" i="0">
                <a:solidFill>
                  <a:schemeClr val="bg1"/>
                </a:solidFill>
                <a:latin typeface="Arial" panose="020B0604020202020204" pitchFamily="34" charset="0"/>
                <a:cs typeface="Arial" panose="020B0604020202020204" pitchFamily="34" charset="0"/>
              </a:defRPr>
            </a:lvl4pPr>
            <a:lvl5pPr marL="365760" indent="-182880">
              <a:lnSpc>
                <a:spcPct val="120000"/>
              </a:lnSpc>
              <a:spcBef>
                <a:spcPts val="300"/>
              </a:spcBef>
              <a:spcAft>
                <a:spcPts val="300"/>
              </a:spcAft>
              <a:buFont typeface="Courier New" panose="02070309020205020404" pitchFamily="49" charset="0"/>
              <a:buChar char="o"/>
              <a:defRPr sz="1400" b="0" i="0">
                <a:solidFill>
                  <a:schemeClr val="bg1"/>
                </a:solidFill>
                <a:latin typeface="Arial" panose="020B0604020202020204" pitchFamily="34" charset="0"/>
                <a:cs typeface="Arial" panose="020B0604020202020204" pitchFamily="34" charset="0"/>
              </a:defRPr>
            </a:lvl5pPr>
          </a:lstStyle>
          <a:p>
            <a:pPr lvl="1"/>
            <a:r>
              <a:rPr lang="en-US" dirty="0"/>
              <a:t>Second level for body copy</a:t>
            </a:r>
          </a:p>
          <a:p>
            <a:pPr lvl="2"/>
            <a:r>
              <a:rPr lang="en-US" dirty="0"/>
              <a:t>Third level for bullet if needed</a:t>
            </a:r>
          </a:p>
          <a:p>
            <a:pPr lvl="3"/>
            <a:r>
              <a:rPr lang="en-US" dirty="0"/>
              <a:t>Fourth level for bullet if needed</a:t>
            </a:r>
          </a:p>
          <a:p>
            <a:pPr lvl="4"/>
            <a:r>
              <a:rPr lang="en-US" dirty="0"/>
              <a:t>Fifth level for second level bullet if needed</a:t>
            </a:r>
          </a:p>
        </p:txBody>
      </p:sp>
      <p:cxnSp>
        <p:nvCxnSpPr>
          <p:cNvPr id="3" name="Straight Connector 2">
            <a:extLst>
              <a:ext uri="{FF2B5EF4-FFF2-40B4-BE49-F238E27FC236}">
                <a16:creationId xmlns:a16="http://schemas.microsoft.com/office/drawing/2014/main" id="{4C618424-3364-C840-AFE7-D33D86076FB9}"/>
              </a:ext>
            </a:extLst>
          </p:cNvPr>
          <p:cNvCxnSpPr>
            <a:cxnSpLocks/>
          </p:cNvCxnSpPr>
          <p:nvPr userDrawn="1"/>
        </p:nvCxnSpPr>
        <p:spPr>
          <a:xfrm>
            <a:off x="5737790" y="706250"/>
            <a:ext cx="0" cy="4114800"/>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id="{0E390550-16F6-014C-98FD-3D0659FA51DB}"/>
              </a:ext>
            </a:extLst>
          </p:cNvPr>
          <p:cNvSpPr>
            <a:spLocks noGrp="1"/>
          </p:cNvSpPr>
          <p:nvPr>
            <p:ph type="body" sz="quarter" idx="11" hasCustomPrompt="1"/>
          </p:nvPr>
        </p:nvSpPr>
        <p:spPr>
          <a:xfrm>
            <a:off x="6042590" y="1134533"/>
            <a:ext cx="5071638" cy="4114800"/>
          </a:xfrm>
          <a:prstGeom prst="rect">
            <a:avLst/>
          </a:prstGeom>
        </p:spPr>
        <p:txBody>
          <a:bodyPr lIns="0" tIns="0" rIns="0" bIns="0"/>
          <a:lstStyle>
            <a:lvl1pPr marL="0" indent="0">
              <a:buNone/>
              <a:defRPr sz="1800" b="1" i="0">
                <a:solidFill>
                  <a:schemeClr val="accent2"/>
                </a:solidFill>
                <a:latin typeface="Arial" panose="020B0604020202020204" pitchFamily="34" charset="0"/>
                <a:cs typeface="Arial" panose="020B0604020202020204" pitchFamily="34" charset="0"/>
              </a:defRPr>
            </a:lvl1pPr>
            <a:lvl2pPr marL="0" indent="0">
              <a:lnSpc>
                <a:spcPct val="120000"/>
              </a:lnSpc>
              <a:spcBef>
                <a:spcPts val="1800"/>
              </a:spcBef>
              <a:spcAft>
                <a:spcPts val="0"/>
              </a:spcAft>
              <a:buNone/>
              <a:defRPr sz="1400" b="1" i="0">
                <a:solidFill>
                  <a:schemeClr val="bg1"/>
                </a:solidFill>
                <a:latin typeface="Arial" panose="020B0604020202020204" pitchFamily="34" charset="0"/>
                <a:cs typeface="Arial" panose="020B0604020202020204" pitchFamily="34" charset="0"/>
              </a:defRPr>
            </a:lvl2pPr>
            <a:lvl3pPr marL="0" indent="0">
              <a:lnSpc>
                <a:spcPct val="120000"/>
              </a:lnSpc>
              <a:spcBef>
                <a:spcPts val="600"/>
              </a:spcBef>
              <a:spcAft>
                <a:spcPts val="300"/>
              </a:spcAft>
              <a:buFont typeface="Arial" panose="020B0604020202020204" pitchFamily="34" charset="0"/>
              <a:buNone/>
              <a:defRPr sz="1400" b="0" i="0">
                <a:solidFill>
                  <a:schemeClr val="bg1"/>
                </a:solidFill>
                <a:latin typeface="Arial" panose="020B0604020202020204" pitchFamily="34" charset="0"/>
                <a:cs typeface="Arial" panose="020B0604020202020204" pitchFamily="34" charset="0"/>
              </a:defRPr>
            </a:lvl3pPr>
            <a:lvl4pPr marL="182880" indent="-182880">
              <a:lnSpc>
                <a:spcPct val="120000"/>
              </a:lnSpc>
              <a:spcBef>
                <a:spcPts val="1200"/>
              </a:spcBef>
              <a:spcAft>
                <a:spcPts val="0"/>
              </a:spcAft>
              <a:buFont typeface="Arial" panose="020B0604020202020204" pitchFamily="34" charset="0"/>
              <a:buChar char="•"/>
              <a:defRPr sz="1400" b="0" i="0">
                <a:solidFill>
                  <a:schemeClr val="bg1"/>
                </a:solidFill>
                <a:latin typeface="Arial" panose="020B0604020202020204" pitchFamily="34" charset="0"/>
                <a:cs typeface="Arial" panose="020B0604020202020204" pitchFamily="34" charset="0"/>
              </a:defRPr>
            </a:lvl4pPr>
            <a:lvl5pPr marL="365760" indent="-182880">
              <a:lnSpc>
                <a:spcPct val="120000"/>
              </a:lnSpc>
              <a:spcBef>
                <a:spcPts val="300"/>
              </a:spcBef>
              <a:spcAft>
                <a:spcPts val="300"/>
              </a:spcAft>
              <a:buFont typeface="Courier New" panose="02070309020205020404" pitchFamily="49" charset="0"/>
              <a:buChar char="o"/>
              <a:defRPr sz="1400" b="0" i="0">
                <a:solidFill>
                  <a:schemeClr val="bg1"/>
                </a:solidFill>
                <a:latin typeface="Arial" panose="020B0604020202020204" pitchFamily="34" charset="0"/>
                <a:cs typeface="Arial" panose="020B0604020202020204" pitchFamily="34" charset="0"/>
              </a:defRPr>
            </a:lvl5pPr>
          </a:lstStyle>
          <a:p>
            <a:pPr lvl="1"/>
            <a:r>
              <a:rPr lang="en-US" dirty="0"/>
              <a:t>Second level for body copy</a:t>
            </a:r>
          </a:p>
          <a:p>
            <a:pPr lvl="2"/>
            <a:r>
              <a:rPr lang="en-US" dirty="0"/>
              <a:t>Third level for bullet if needed</a:t>
            </a:r>
          </a:p>
          <a:p>
            <a:pPr lvl="3"/>
            <a:r>
              <a:rPr lang="en-US" dirty="0"/>
              <a:t>Fourth level for bullet if needed</a:t>
            </a:r>
          </a:p>
          <a:p>
            <a:pPr lvl="4"/>
            <a:r>
              <a:rPr lang="en-US" dirty="0"/>
              <a:t>Fifth level for second level bullet if needed</a:t>
            </a:r>
          </a:p>
        </p:txBody>
      </p:sp>
      <p:sp>
        <p:nvSpPr>
          <p:cNvPr id="5" name="Text Placeholder 7">
            <a:extLst>
              <a:ext uri="{FF2B5EF4-FFF2-40B4-BE49-F238E27FC236}">
                <a16:creationId xmlns:a16="http://schemas.microsoft.com/office/drawing/2014/main" id="{142D857E-CABE-DC48-9EE4-200E78BE2061}"/>
              </a:ext>
            </a:extLst>
          </p:cNvPr>
          <p:cNvSpPr>
            <a:spLocks noGrp="1"/>
          </p:cNvSpPr>
          <p:nvPr>
            <p:ph type="body" sz="quarter" idx="12" hasCustomPrompt="1"/>
          </p:nvPr>
        </p:nvSpPr>
        <p:spPr>
          <a:xfrm>
            <a:off x="420619" y="711200"/>
            <a:ext cx="5071638" cy="355600"/>
          </a:xfrm>
          <a:prstGeom prst="rect">
            <a:avLst/>
          </a:prstGeom>
        </p:spPr>
        <p:txBody>
          <a:bodyPr lIns="0" tIns="0" rIns="0" bIns="0"/>
          <a:lstStyle>
            <a:lvl1pPr marL="0" indent="0">
              <a:buNone/>
              <a:defRPr sz="1800" b="1" i="0">
                <a:solidFill>
                  <a:schemeClr val="accent2"/>
                </a:solidFill>
                <a:latin typeface="Arial" panose="020B0604020202020204" pitchFamily="34" charset="0"/>
                <a:cs typeface="Arial" panose="020B0604020202020204" pitchFamily="34" charset="0"/>
              </a:defRPr>
            </a:lvl1pPr>
            <a:lvl2pPr marL="0" indent="0">
              <a:lnSpc>
                <a:spcPct val="120000"/>
              </a:lnSpc>
              <a:spcBef>
                <a:spcPts val="1800"/>
              </a:spcBef>
              <a:spcAft>
                <a:spcPts val="0"/>
              </a:spcAft>
              <a:buNone/>
              <a:defRPr sz="1400" b="1" i="0">
                <a:solidFill>
                  <a:schemeClr val="bg1"/>
                </a:solidFill>
                <a:latin typeface="Arial" panose="020B0604020202020204" pitchFamily="34" charset="0"/>
                <a:cs typeface="Arial" panose="020B0604020202020204" pitchFamily="34" charset="0"/>
              </a:defRPr>
            </a:lvl2pPr>
            <a:lvl3pPr marL="0" indent="0">
              <a:lnSpc>
                <a:spcPct val="120000"/>
              </a:lnSpc>
              <a:spcBef>
                <a:spcPts val="600"/>
              </a:spcBef>
              <a:spcAft>
                <a:spcPts val="300"/>
              </a:spcAft>
              <a:buFont typeface="Arial" panose="020B0604020202020204" pitchFamily="34" charset="0"/>
              <a:buNone/>
              <a:defRPr sz="1400" b="0" i="0">
                <a:solidFill>
                  <a:schemeClr val="bg1"/>
                </a:solidFill>
                <a:latin typeface="Arial" panose="020B0604020202020204" pitchFamily="34" charset="0"/>
                <a:cs typeface="Arial" panose="020B0604020202020204" pitchFamily="34" charset="0"/>
              </a:defRPr>
            </a:lvl3pPr>
            <a:lvl4pPr marL="182880" indent="-182880">
              <a:lnSpc>
                <a:spcPct val="120000"/>
              </a:lnSpc>
              <a:spcBef>
                <a:spcPts val="1200"/>
              </a:spcBef>
              <a:spcAft>
                <a:spcPts val="0"/>
              </a:spcAft>
              <a:buFont typeface="Arial" panose="020B0604020202020204" pitchFamily="34" charset="0"/>
              <a:buChar char="•"/>
              <a:defRPr sz="1400" b="0" i="0">
                <a:solidFill>
                  <a:schemeClr val="bg1"/>
                </a:solidFill>
                <a:latin typeface="Arial" panose="020B0604020202020204" pitchFamily="34" charset="0"/>
                <a:cs typeface="Arial" panose="020B0604020202020204" pitchFamily="34" charset="0"/>
              </a:defRPr>
            </a:lvl4pPr>
            <a:lvl5pPr marL="365760" indent="-182880">
              <a:lnSpc>
                <a:spcPct val="120000"/>
              </a:lnSpc>
              <a:spcBef>
                <a:spcPts val="300"/>
              </a:spcBef>
              <a:spcAft>
                <a:spcPts val="300"/>
              </a:spcAft>
              <a:buFont typeface="Courier New" panose="02070309020205020404" pitchFamily="49" charset="0"/>
              <a:buChar char="o"/>
              <a:defRPr sz="1400" b="0" i="0">
                <a:solidFill>
                  <a:schemeClr val="bg1"/>
                </a:solidFill>
                <a:latin typeface="Arial" panose="020B0604020202020204" pitchFamily="34" charset="0"/>
                <a:cs typeface="Arial" panose="020B0604020202020204" pitchFamily="34" charset="0"/>
              </a:defRPr>
            </a:lvl5pPr>
          </a:lstStyle>
          <a:p>
            <a:pPr lvl="0"/>
            <a:r>
              <a:rPr lang="en-US" dirty="0"/>
              <a:t>First level for bold copy</a:t>
            </a:r>
          </a:p>
        </p:txBody>
      </p:sp>
      <p:sp>
        <p:nvSpPr>
          <p:cNvPr id="6" name="Text Placeholder 7">
            <a:extLst>
              <a:ext uri="{FF2B5EF4-FFF2-40B4-BE49-F238E27FC236}">
                <a16:creationId xmlns:a16="http://schemas.microsoft.com/office/drawing/2014/main" id="{43A676EA-ECD1-C247-8CFE-4E24B3F983FA}"/>
              </a:ext>
            </a:extLst>
          </p:cNvPr>
          <p:cNvSpPr>
            <a:spLocks noGrp="1"/>
          </p:cNvSpPr>
          <p:nvPr>
            <p:ph type="body" sz="quarter" idx="13" hasCustomPrompt="1"/>
          </p:nvPr>
        </p:nvSpPr>
        <p:spPr>
          <a:xfrm>
            <a:off x="6042590" y="711200"/>
            <a:ext cx="5071638" cy="355600"/>
          </a:xfrm>
          <a:prstGeom prst="rect">
            <a:avLst/>
          </a:prstGeom>
        </p:spPr>
        <p:txBody>
          <a:bodyPr lIns="0" tIns="0" rIns="0" bIns="0"/>
          <a:lstStyle>
            <a:lvl1pPr marL="0" indent="0">
              <a:buNone/>
              <a:defRPr sz="1800" b="1" i="0">
                <a:solidFill>
                  <a:schemeClr val="accent2"/>
                </a:solidFill>
                <a:latin typeface="Arial" panose="020B0604020202020204" pitchFamily="34" charset="0"/>
                <a:cs typeface="Arial" panose="020B0604020202020204" pitchFamily="34" charset="0"/>
              </a:defRPr>
            </a:lvl1pPr>
            <a:lvl2pPr marL="0" indent="0">
              <a:lnSpc>
                <a:spcPct val="120000"/>
              </a:lnSpc>
              <a:spcBef>
                <a:spcPts val="1800"/>
              </a:spcBef>
              <a:spcAft>
                <a:spcPts val="0"/>
              </a:spcAft>
              <a:buNone/>
              <a:defRPr sz="1400" b="1" i="0">
                <a:solidFill>
                  <a:schemeClr val="bg1"/>
                </a:solidFill>
                <a:latin typeface="Arial" panose="020B0604020202020204" pitchFamily="34" charset="0"/>
                <a:cs typeface="Arial" panose="020B0604020202020204" pitchFamily="34" charset="0"/>
              </a:defRPr>
            </a:lvl2pPr>
            <a:lvl3pPr marL="0" indent="0">
              <a:lnSpc>
                <a:spcPct val="120000"/>
              </a:lnSpc>
              <a:spcBef>
                <a:spcPts val="600"/>
              </a:spcBef>
              <a:spcAft>
                <a:spcPts val="300"/>
              </a:spcAft>
              <a:buFont typeface="Arial" panose="020B0604020202020204" pitchFamily="34" charset="0"/>
              <a:buNone/>
              <a:defRPr sz="1400" b="0" i="0">
                <a:solidFill>
                  <a:schemeClr val="bg1"/>
                </a:solidFill>
                <a:latin typeface="Arial" panose="020B0604020202020204" pitchFamily="34" charset="0"/>
                <a:cs typeface="Arial" panose="020B0604020202020204" pitchFamily="34" charset="0"/>
              </a:defRPr>
            </a:lvl3pPr>
            <a:lvl4pPr marL="182880" indent="-182880">
              <a:lnSpc>
                <a:spcPct val="120000"/>
              </a:lnSpc>
              <a:spcBef>
                <a:spcPts val="1200"/>
              </a:spcBef>
              <a:spcAft>
                <a:spcPts val="0"/>
              </a:spcAft>
              <a:buFont typeface="Arial" panose="020B0604020202020204" pitchFamily="34" charset="0"/>
              <a:buChar char="•"/>
              <a:defRPr sz="1400" b="0" i="0">
                <a:solidFill>
                  <a:schemeClr val="bg1"/>
                </a:solidFill>
                <a:latin typeface="Arial" panose="020B0604020202020204" pitchFamily="34" charset="0"/>
                <a:cs typeface="Arial" panose="020B0604020202020204" pitchFamily="34" charset="0"/>
              </a:defRPr>
            </a:lvl4pPr>
            <a:lvl5pPr marL="365760" indent="-182880">
              <a:lnSpc>
                <a:spcPct val="120000"/>
              </a:lnSpc>
              <a:spcBef>
                <a:spcPts val="300"/>
              </a:spcBef>
              <a:spcAft>
                <a:spcPts val="300"/>
              </a:spcAft>
              <a:buFont typeface="Courier New" panose="02070309020205020404" pitchFamily="49" charset="0"/>
              <a:buChar char="o"/>
              <a:defRPr sz="1400" b="0" i="0">
                <a:solidFill>
                  <a:schemeClr val="bg1"/>
                </a:solidFill>
                <a:latin typeface="Arial" panose="020B0604020202020204" pitchFamily="34" charset="0"/>
                <a:cs typeface="Arial" panose="020B0604020202020204" pitchFamily="34" charset="0"/>
              </a:defRPr>
            </a:lvl5pPr>
          </a:lstStyle>
          <a:p>
            <a:pPr lvl="0"/>
            <a:r>
              <a:rPr lang="en-US" dirty="0"/>
              <a:t>First level for bold copy</a:t>
            </a:r>
          </a:p>
        </p:txBody>
      </p:sp>
    </p:spTree>
    <p:extLst>
      <p:ext uri="{BB962C8B-B14F-4D97-AF65-F5344CB8AC3E}">
        <p14:creationId xmlns:p14="http://schemas.microsoft.com/office/powerpoint/2010/main" val="2582668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userDrawn="1"/>
        </p:nvSpPr>
        <p:spPr>
          <a:xfrm>
            <a:off x="493583" y="701675"/>
            <a:ext cx="7650181" cy="687913"/>
          </a:xfrm>
          <a:prstGeom prst="rect">
            <a:avLst/>
          </a:prstGeom>
        </p:spPr>
        <p:txBody>
          <a:bodyPr lIns="0"/>
          <a:lstStyle>
            <a:lvl1pPr lvl="0" indent="0" defTabSz="914126">
              <a:lnSpc>
                <a:spcPct val="90000"/>
              </a:lnSpc>
              <a:spcBef>
                <a:spcPts val="1000"/>
              </a:spcBef>
              <a:buFont typeface="Arial" panose="020B0604020202020204" pitchFamily="34" charset="0"/>
              <a:buNone/>
              <a:defRPr sz="3000" b="0" i="0">
                <a:solidFill>
                  <a:schemeClr val="bg1"/>
                </a:solidFill>
                <a:latin typeface="Arial" panose="020B0604020202020204" pitchFamily="34" charset="0"/>
                <a:cs typeface="Arial" panose="020B0604020202020204" pitchFamily="34" charset="0"/>
              </a:defRPr>
            </a:lvl1pPr>
            <a:lvl2pPr marL="685594" indent="-228531" defTabSz="914126">
              <a:lnSpc>
                <a:spcPct val="90000"/>
              </a:lnSpc>
              <a:spcBef>
                <a:spcPts val="500"/>
              </a:spcBef>
              <a:buFont typeface="Arial" panose="020B0604020202020204" pitchFamily="34" charset="0"/>
              <a:buChar char="•"/>
              <a:defRPr sz="2399"/>
            </a:lvl2pPr>
            <a:lvl3pPr marL="1142657" indent="-228531" defTabSz="914126">
              <a:lnSpc>
                <a:spcPct val="90000"/>
              </a:lnSpc>
              <a:spcBef>
                <a:spcPts val="500"/>
              </a:spcBef>
              <a:buFont typeface="Arial" panose="020B0604020202020204" pitchFamily="34" charset="0"/>
              <a:buChar char="•"/>
              <a:defRPr sz="1999"/>
            </a:lvl3pPr>
            <a:lvl4pPr marL="1599720" indent="-228531" defTabSz="914126">
              <a:lnSpc>
                <a:spcPct val="90000"/>
              </a:lnSpc>
              <a:spcBef>
                <a:spcPts val="500"/>
              </a:spcBef>
              <a:buFont typeface="Arial" panose="020B0604020202020204" pitchFamily="34" charset="0"/>
              <a:buChar char="•"/>
              <a:defRPr sz="1799"/>
            </a:lvl4pPr>
            <a:lvl5pPr marL="2056783" indent="-228531" defTabSz="914126">
              <a:lnSpc>
                <a:spcPct val="90000"/>
              </a:lnSpc>
              <a:spcBef>
                <a:spcPts val="500"/>
              </a:spcBef>
              <a:buFont typeface="Arial" panose="020B0604020202020204" pitchFamily="34" charset="0"/>
              <a:buChar char="•"/>
              <a:defRPr sz="1799"/>
            </a:lvl5pPr>
            <a:lvl6pPr marL="2513846" indent="-228531" defTabSz="914126">
              <a:lnSpc>
                <a:spcPct val="90000"/>
              </a:lnSpc>
              <a:spcBef>
                <a:spcPts val="500"/>
              </a:spcBef>
              <a:buFont typeface="Arial" panose="020B0604020202020204" pitchFamily="34" charset="0"/>
              <a:buChar char="•"/>
              <a:defRPr sz="1799"/>
            </a:lvl6pPr>
            <a:lvl7pPr marL="2970908" indent="-228531" defTabSz="914126">
              <a:lnSpc>
                <a:spcPct val="90000"/>
              </a:lnSpc>
              <a:spcBef>
                <a:spcPts val="500"/>
              </a:spcBef>
              <a:buFont typeface="Arial" panose="020B0604020202020204" pitchFamily="34" charset="0"/>
              <a:buChar char="•"/>
              <a:defRPr sz="1799"/>
            </a:lvl7pPr>
            <a:lvl8pPr marL="3427971" indent="-228531" defTabSz="914126">
              <a:lnSpc>
                <a:spcPct val="90000"/>
              </a:lnSpc>
              <a:spcBef>
                <a:spcPts val="500"/>
              </a:spcBef>
              <a:buFont typeface="Arial" panose="020B0604020202020204" pitchFamily="34" charset="0"/>
              <a:buChar char="•"/>
              <a:defRPr sz="1799"/>
            </a:lvl8pPr>
            <a:lvl9pPr marL="3885034" indent="-228531" defTabSz="914126">
              <a:lnSpc>
                <a:spcPct val="90000"/>
              </a:lnSpc>
              <a:spcBef>
                <a:spcPts val="500"/>
              </a:spcBef>
              <a:buFont typeface="Arial" panose="020B0604020202020204" pitchFamily="34" charset="0"/>
              <a:buChar char="•"/>
              <a:defRPr sz="1799"/>
            </a:lvl9pPr>
          </a:lstStyle>
          <a:p>
            <a:pPr lvl="0"/>
            <a:r>
              <a:rPr lang="en-US" b="1" dirty="0">
                <a:latin typeface="Arial" panose="020B0604020202020204" pitchFamily="34" charset="0"/>
                <a:cs typeface="Arial" panose="020B0604020202020204" pitchFamily="34" charset="0"/>
              </a:rPr>
              <a:t>Disclaimer</a:t>
            </a:r>
          </a:p>
        </p:txBody>
      </p:sp>
      <p:cxnSp>
        <p:nvCxnSpPr>
          <p:cNvPr id="10" name="Straight Connector 9">
            <a:extLst>
              <a:ext uri="{FF2B5EF4-FFF2-40B4-BE49-F238E27FC236}">
                <a16:creationId xmlns:a16="http://schemas.microsoft.com/office/drawing/2014/main" id="{472A8183-D75D-A544-A0C5-4AD1F4149183}"/>
              </a:ext>
            </a:extLst>
          </p:cNvPr>
          <p:cNvCxnSpPr>
            <a:cxnSpLocks/>
          </p:cNvCxnSpPr>
          <p:nvPr userDrawn="1"/>
        </p:nvCxnSpPr>
        <p:spPr>
          <a:xfrm>
            <a:off x="523451" y="1430585"/>
            <a:ext cx="50755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523451" y="1676400"/>
            <a:ext cx="11133561" cy="4226798"/>
          </a:xfrm>
          <a:prstGeom prst="rect">
            <a:avLst/>
          </a:prstGeom>
          <a:noFill/>
        </p:spPr>
        <p:txBody>
          <a:bodyPr wrap="square" lIns="0" rtlCol="0">
            <a:spAutoFit/>
          </a:bodyPr>
          <a:lstStyle/>
          <a:p>
            <a:pPr lvl="0" defTabSz="761787">
              <a:lnSpc>
                <a:spcPct val="100000"/>
              </a:lnSpc>
              <a:spcBef>
                <a:spcPts val="0"/>
              </a:spcBef>
              <a:spcAft>
                <a:spcPts val="500"/>
              </a:spcAft>
              <a:buSzPct val="90000"/>
              <a:defRPr/>
            </a:pPr>
            <a:r>
              <a:rPr lang="en-GB" sz="1200" kern="0" dirty="0">
                <a:solidFill>
                  <a:srgbClr val="FFFFFF"/>
                </a:solidFill>
                <a:latin typeface="Arial" panose="020B0604020202020204" pitchFamily="34" charset="0"/>
                <a:cs typeface="Arial" panose="020B0604020202020204" pitchFamily="34" charset="0"/>
              </a:rPr>
              <a:t>The data included in these materials are for illustrative purposes only. The BLOOMBERG TERMINAL service and Bloomberg data products (the “Services”) are owned and distributed by Bloomberg Finance L.P. (“BFLP”) except (</a:t>
            </a:r>
            <a:r>
              <a:rPr lang="en-GB" sz="1200" kern="0" dirty="0" err="1">
                <a:solidFill>
                  <a:srgbClr val="FFFFFF"/>
                </a:solidFill>
                <a:latin typeface="Arial" panose="020B0604020202020204" pitchFamily="34" charset="0"/>
                <a:cs typeface="Arial" panose="020B0604020202020204" pitchFamily="34" charset="0"/>
              </a:rPr>
              <a:t>i</a:t>
            </a:r>
            <a:r>
              <a:rPr lang="en-GB" sz="1200" kern="0" dirty="0">
                <a:solidFill>
                  <a:srgbClr val="FFFFFF"/>
                </a:solidFill>
                <a:latin typeface="Arial" panose="020B0604020202020204" pitchFamily="34" charset="0"/>
                <a:cs typeface="Arial" panose="020B0604020202020204" pitchFamily="34" charset="0"/>
              </a:rPr>
              <a:t>) in Argentina, Australia and certain jurisdictions in the Pacific Islands, Bermuda, China, India, Japan, Korea and New Zealand, where Bloomberg L.P. and its subsidiaries (“BLP”) distribute these products, and (ii) in Singapore and the jurisdictions serviced by Bloomberg’s Singapore office, where a subsidiary of BFLP distributes these products. BLP provides BFLP and its subsidiaries with global marketing and operational support and service. Certain features, functions, products and services are available only to sophisticated investors and only where permitted. BFLP, BLP and their affiliates do not guarantee the accuracy of prices or other information in the Services. Nothing in the Services shall constitute or be construed as an offering of financial instruments by BFLP, BLP or their affiliates, or as investment advice or recommendations by BFLP, BLP or their affiliates of an investment strategy or whether or not to “buy”, “sell” or “hold” an investment. Information available via the Services should not be considered as information sufficient upon which to base an investment decision. The following are trademarks and service marks of BFLP, a Delaware limited partnership, or its subsidiaries: BLOOMBERG, BLOOMBERG ANYWHERE, BLOOMBERG MARKETS, BLOOMBERG NEWS, BLOOMBERG PROFESSIONAL, BLOOMBERG TERMINAL and BLOOMBERG.COM. Absence of any trademark or service mark from this list does not waive Bloomberg’s intellectual property rights in that name, mark or logo. All rights reserved. © 2022 Bloomberg.</a:t>
            </a:r>
          </a:p>
          <a:p>
            <a:pPr lvl="0" defTabSz="761787">
              <a:lnSpc>
                <a:spcPct val="100000"/>
              </a:lnSpc>
              <a:spcBef>
                <a:spcPts val="0"/>
              </a:spcBef>
              <a:spcAft>
                <a:spcPts val="500"/>
              </a:spcAft>
              <a:buSzPct val="90000"/>
              <a:defRPr/>
            </a:pPr>
            <a:r>
              <a:rPr lang="en-GB" sz="1200" kern="0" dirty="0">
                <a:solidFill>
                  <a:srgbClr val="FFFFFF"/>
                </a:solidFill>
                <a:latin typeface="Arial" panose="020B0604020202020204" pitchFamily="34" charset="0"/>
                <a:cs typeface="Arial" panose="020B0604020202020204" pitchFamily="34" charset="0"/>
              </a:rPr>
              <a:t>Bloomberg Intelligence is a service provided by Bloomberg Finance L.P. and its affiliates. Bloomberg Intelligence likewise shall not constitute, nor be construed as, investment advice or investment recommendations, or as information sufficient upon which to base an investment decision. The Bloomberg Intelligence function, and the information provided by Bloomberg Intelligence, is impersonal and is not based on the consideration of any customer's individual circumstances. You should determine on your own whether you agree with Bloomberg Intelligence.</a:t>
            </a:r>
          </a:p>
          <a:p>
            <a:pPr lvl="0" defTabSz="761787">
              <a:lnSpc>
                <a:spcPct val="100000"/>
              </a:lnSpc>
              <a:spcBef>
                <a:spcPts val="0"/>
              </a:spcBef>
              <a:spcAft>
                <a:spcPts val="500"/>
              </a:spcAft>
              <a:buSzPct val="90000"/>
              <a:defRPr/>
            </a:pPr>
            <a:r>
              <a:rPr lang="en-GB" sz="1200" kern="0" dirty="0">
                <a:solidFill>
                  <a:srgbClr val="FFFFFF"/>
                </a:solidFill>
                <a:latin typeface="Arial" panose="020B0604020202020204" pitchFamily="34" charset="0"/>
                <a:cs typeface="Arial" panose="020B0604020202020204" pitchFamily="34" charset="0"/>
              </a:rPr>
              <a:t>Bloomberg Intelligence Credit and Company research is offered only in certain jurisdictions. Bloomberg Intelligence should not be construed as tax or accounting advice or as a service designed to facilitate any Bloomberg Intelligence subscriber's compliance with its tax, accounting, or other legal obligations. Employees involved in Bloomberg Intelligence may hold positions in the securities </a:t>
            </a:r>
            <a:r>
              <a:rPr lang="en-GB" sz="1200" kern="0" dirty="0" err="1">
                <a:solidFill>
                  <a:srgbClr val="FFFFFF"/>
                </a:solidFill>
                <a:latin typeface="Arial" panose="020B0604020202020204" pitchFamily="34" charset="0"/>
                <a:cs typeface="Arial" panose="020B0604020202020204" pitchFamily="34" charset="0"/>
              </a:rPr>
              <a:t>analyzed</a:t>
            </a:r>
            <a:r>
              <a:rPr lang="en-GB" sz="1200" kern="0" dirty="0">
                <a:solidFill>
                  <a:srgbClr val="FFFFFF"/>
                </a:solidFill>
                <a:latin typeface="Arial" panose="020B0604020202020204" pitchFamily="34" charset="0"/>
                <a:cs typeface="Arial" panose="020B0604020202020204" pitchFamily="34" charset="0"/>
              </a:rPr>
              <a:t> or discussed on Bloomberg Intelligence.</a:t>
            </a:r>
          </a:p>
          <a:p>
            <a:pPr lvl="0" defTabSz="761787">
              <a:lnSpc>
                <a:spcPct val="100000"/>
              </a:lnSpc>
              <a:spcBef>
                <a:spcPts val="0"/>
              </a:spcBef>
              <a:spcAft>
                <a:spcPts val="500"/>
              </a:spcAft>
              <a:buSzPct val="90000"/>
              <a:defRPr/>
            </a:pPr>
            <a:endParaRPr lang="en-GB" sz="1200" kern="0" dirty="0">
              <a:solidFill>
                <a:srgbClr val="FFFFFF"/>
              </a:solidFill>
              <a:latin typeface="Arial" panose="020B0604020202020204" pitchFamily="34" charset="0"/>
              <a:cs typeface="Arial" panose="020B0604020202020204" pitchFamily="34" charset="0"/>
            </a:endParaRPr>
          </a:p>
          <a:p>
            <a:pPr lvl="0" defTabSz="761787">
              <a:lnSpc>
                <a:spcPct val="100000"/>
              </a:lnSpc>
              <a:spcBef>
                <a:spcPts val="0"/>
              </a:spcBef>
              <a:spcAft>
                <a:spcPts val="500"/>
              </a:spcAft>
              <a:buSzPct val="90000"/>
              <a:defRPr/>
            </a:pPr>
            <a:endParaRPr lang="en-GB" sz="1200" kern="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6491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837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BI 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0168F-B486-4C07-ADC5-A77D3F82EE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grpSp>
        <p:nvGrpSpPr>
          <p:cNvPr id="4" name="Group 3"/>
          <p:cNvGrpSpPr/>
          <p:nvPr userDrawn="1"/>
        </p:nvGrpSpPr>
        <p:grpSpPr>
          <a:xfrm>
            <a:off x="2412372" y="216647"/>
            <a:ext cx="7681499" cy="3054195"/>
            <a:chOff x="2895600" y="259976"/>
            <a:chExt cx="9220200" cy="3665034"/>
          </a:xfrm>
        </p:grpSpPr>
        <p:pic>
          <p:nvPicPr>
            <p:cNvPr id="8" name="Picture 7">
              <a:extLst>
                <a:ext uri="{FF2B5EF4-FFF2-40B4-BE49-F238E27FC236}">
                  <a16:creationId xmlns:a16="http://schemas.microsoft.com/office/drawing/2014/main" id="{7E60168F-B486-4C07-ADC5-A77D3F82EE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083" t="15718" r="27604" b="50881"/>
            <a:stretch/>
          </p:blipFill>
          <p:spPr>
            <a:xfrm>
              <a:off x="2895600" y="259976"/>
              <a:ext cx="8839200" cy="3665034"/>
            </a:xfrm>
            <a:prstGeom prst="rect">
              <a:avLst/>
            </a:prstGeom>
          </p:spPr>
        </p:pic>
        <p:sp>
          <p:nvSpPr>
            <p:cNvPr id="2" name="TextBox 1"/>
            <p:cNvSpPr txBox="1"/>
            <p:nvPr userDrawn="1"/>
          </p:nvSpPr>
          <p:spPr>
            <a:xfrm>
              <a:off x="8077199" y="1828800"/>
              <a:ext cx="4038601" cy="1097377"/>
            </a:xfrm>
            <a:prstGeom prst="rect">
              <a:avLst/>
            </a:prstGeom>
            <a:solidFill>
              <a:schemeClr val="tx1"/>
            </a:solidFill>
          </p:spPr>
          <p:txBody>
            <a:bodyPr wrap="square" lIns="0" tIns="0" rIns="0" bIns="0" rtlCol="0">
              <a:spAutoFit/>
            </a:bodyPr>
            <a:lstStyle/>
            <a:p>
              <a:r>
                <a:rPr lang="en-US" sz="1981" dirty="0">
                  <a:solidFill>
                    <a:schemeClr val="bg1"/>
                  </a:solidFill>
                  <a:latin typeface="Avenir Next P for BBG" panose="020B0503020202020204" pitchFamily="34" charset="0"/>
                </a:rPr>
                <a:t>400 research professionals covering 2,000</a:t>
              </a:r>
              <a:r>
                <a:rPr lang="en-US" sz="1981" baseline="0" dirty="0">
                  <a:solidFill>
                    <a:schemeClr val="bg1"/>
                  </a:solidFill>
                  <a:latin typeface="Avenir Next P for BBG" panose="020B0503020202020204" pitchFamily="34" charset="0"/>
                </a:rPr>
                <a:t> companies and more than 135 industries</a:t>
              </a:r>
              <a:endParaRPr lang="en-US" sz="1981" dirty="0">
                <a:solidFill>
                  <a:schemeClr val="bg1"/>
                </a:solidFill>
                <a:latin typeface="Avenir Next P for BBG" panose="020B0503020202020204" pitchFamily="34" charset="0"/>
              </a:endParaRPr>
            </a:p>
          </p:txBody>
        </p:sp>
      </p:grpSp>
    </p:spTree>
    <p:extLst>
      <p:ext uri="{BB962C8B-B14F-4D97-AF65-F5344CB8AC3E}">
        <p14:creationId xmlns:p14="http://schemas.microsoft.com/office/powerpoint/2010/main" val="2839818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is event has ende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708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172A940-B310-A642-8FA2-53653713496D}"/>
              </a:ext>
            </a:extLst>
          </p:cNvPr>
          <p:cNvCxnSpPr>
            <a:cxnSpLocks/>
          </p:cNvCxnSpPr>
          <p:nvPr userDrawn="1"/>
        </p:nvCxnSpPr>
        <p:spPr>
          <a:xfrm>
            <a:off x="523451" y="1430585"/>
            <a:ext cx="752719"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10">
            <a:extLst>
              <a:ext uri="{FF2B5EF4-FFF2-40B4-BE49-F238E27FC236}">
                <a16:creationId xmlns:a16="http://schemas.microsoft.com/office/drawing/2014/main" id="{89930741-6BC6-674F-9865-0BF58B5F38E6}"/>
              </a:ext>
            </a:extLst>
          </p:cNvPr>
          <p:cNvSpPr>
            <a:spLocks noGrp="1"/>
          </p:cNvSpPr>
          <p:nvPr>
            <p:ph type="body" sz="quarter" idx="10" hasCustomPrompt="1"/>
          </p:nvPr>
        </p:nvSpPr>
        <p:spPr>
          <a:xfrm>
            <a:off x="427037" y="701675"/>
            <a:ext cx="11229975" cy="669925"/>
          </a:xfrm>
          <a:prstGeom prst="rect">
            <a:avLst/>
          </a:prstGeom>
        </p:spPr>
        <p:txBody>
          <a:bodyPr/>
          <a:lstStyle>
            <a:lvl1pPr marL="0" indent="0">
              <a:buNone/>
              <a:defRPr sz="3000" b="1" i="0">
                <a:solidFill>
                  <a:schemeClr val="tx1"/>
                </a:solidFill>
                <a:latin typeface="Arial" panose="020B0604020202020204" pitchFamily="34" charset="0"/>
                <a:cs typeface="Arial" panose="020B0604020202020204" pitchFamily="34" charset="0"/>
              </a:defRPr>
            </a:lvl1pPr>
          </a:lstStyle>
          <a:p>
            <a:pPr lvl="0"/>
            <a:r>
              <a:rPr lang="en-US" dirty="0"/>
              <a:t>Content</a:t>
            </a:r>
          </a:p>
        </p:txBody>
      </p:sp>
      <p:sp>
        <p:nvSpPr>
          <p:cNvPr id="4" name="Text Placeholder 5">
            <a:extLst>
              <a:ext uri="{FF2B5EF4-FFF2-40B4-BE49-F238E27FC236}">
                <a16:creationId xmlns:a16="http://schemas.microsoft.com/office/drawing/2014/main" id="{5ABF5E16-CDB8-8C48-9680-ABCB8726DF50}"/>
              </a:ext>
            </a:extLst>
          </p:cNvPr>
          <p:cNvSpPr>
            <a:spLocks noGrp="1"/>
          </p:cNvSpPr>
          <p:nvPr>
            <p:ph type="body" sz="quarter" idx="12" hasCustomPrompt="1"/>
          </p:nvPr>
        </p:nvSpPr>
        <p:spPr>
          <a:xfrm>
            <a:off x="427036" y="1704211"/>
            <a:ext cx="11229975" cy="4452107"/>
          </a:xfrm>
          <a:prstGeom prst="rect">
            <a:avLst/>
          </a:prstGeom>
        </p:spPr>
        <p:txBody>
          <a:bodyPr/>
          <a:lstStyle>
            <a:lvl1pPr marL="0" marR="0" indent="0" algn="l" defTabSz="914126" rtl="0" eaLnBrk="1" fontAlgn="auto" latinLnBrk="0" hangingPunct="1">
              <a:lnSpc>
                <a:spcPct val="110000"/>
              </a:lnSpc>
              <a:spcBef>
                <a:spcPts val="1000"/>
              </a:spcBef>
              <a:spcAft>
                <a:spcPts val="0"/>
              </a:spcAft>
              <a:buClrTx/>
              <a:buSzTx/>
              <a:buFont typeface="Arial" panose="020B0604020202020204" pitchFamily="34" charset="0"/>
              <a:buNone/>
              <a:tabLst/>
              <a:defRPr sz="1400" b="0" u="none">
                <a:latin typeface="Arial" panose="020B0604020202020204" pitchFamily="34" charset="0"/>
                <a:cs typeface="Arial" panose="020B0604020202020204" pitchFamily="34" charset="0"/>
              </a:defRPr>
            </a:lvl1pPr>
            <a:lvl2pPr marL="457063" indent="0">
              <a:buNone/>
              <a:defRPr sz="1400">
                <a:latin typeface="Arial" panose="020B0604020202020204" pitchFamily="34" charset="0"/>
                <a:cs typeface="Arial" panose="020B0604020202020204" pitchFamily="34" charset="0"/>
              </a:defRPr>
            </a:lvl2pPr>
            <a:lvl3pPr marL="914126" indent="0">
              <a:buNone/>
              <a:defRPr sz="1400">
                <a:latin typeface="Arial" panose="020B0604020202020204" pitchFamily="34" charset="0"/>
                <a:cs typeface="Arial" panose="020B0604020202020204" pitchFamily="34" charset="0"/>
              </a:defRPr>
            </a:lvl3pPr>
            <a:lvl4pPr marL="1371189" indent="0">
              <a:buNone/>
              <a:defRPr sz="1400">
                <a:latin typeface="Arial" panose="020B0604020202020204" pitchFamily="34" charset="0"/>
                <a:cs typeface="Arial" panose="020B0604020202020204" pitchFamily="34" charset="0"/>
              </a:defRPr>
            </a:lvl4pPr>
            <a:lvl5pPr marL="1828252" indent="0">
              <a:buNone/>
              <a:defRPr sz="1400">
                <a:latin typeface="Arial" panose="020B0604020202020204" pitchFamily="34" charset="0"/>
                <a:cs typeface="Arial" panose="020B0604020202020204" pitchFamily="34" charset="0"/>
              </a:defRPr>
            </a:lvl5pPr>
          </a:lstStyle>
          <a:p>
            <a:pPr marL="0" marR="0" lvl="0" indent="0" algn="l" defTabSz="914126"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sz="1400" dirty="0">
                <a:latin typeface="Arial" panose="020B0604020202020204" pitchFamily="34" charset="0"/>
                <a:cs typeface="Arial" panose="020B0604020202020204" pitchFamily="34" charset="0"/>
              </a:rPr>
              <a:t>Is </a:t>
            </a:r>
            <a:r>
              <a:rPr lang="en-US" sz="1400" dirty="0" err="1">
                <a:latin typeface="Arial" panose="020B0604020202020204" pitchFamily="34" charset="0"/>
                <a:cs typeface="Arial" panose="020B0604020202020204" pitchFamily="34" charset="0"/>
              </a:rPr>
              <a:t>alibusda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dolenti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fugiatisquas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doloris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dolorestius</a:t>
            </a:r>
            <a:r>
              <a:rPr lang="en-US" sz="1400" dirty="0">
                <a:latin typeface="Arial" panose="020B0604020202020204" pitchFamily="34" charset="0"/>
                <a:cs typeface="Arial" panose="020B0604020202020204" pitchFamily="34" charset="0"/>
              </a:rPr>
              <a:t> ab </a:t>
            </a:r>
            <a:r>
              <a:rPr lang="en-US" sz="1400" dirty="0" err="1">
                <a:latin typeface="Arial" panose="020B0604020202020204" pitchFamily="34" charset="0"/>
                <a:cs typeface="Arial" panose="020B0604020202020204" pitchFamily="34" charset="0"/>
              </a:rPr>
              <a:t>ius</a:t>
            </a:r>
            <a:r>
              <a:rPr lang="en-US" sz="1400" dirty="0">
                <a:latin typeface="Arial" panose="020B0604020202020204" pitchFamily="34" charset="0"/>
                <a:cs typeface="Arial" panose="020B0604020202020204" pitchFamily="34" charset="0"/>
              </a:rPr>
              <a:t> ne </a:t>
            </a:r>
            <a:r>
              <a:rPr lang="en-US" sz="1400" dirty="0" err="1">
                <a:latin typeface="Arial" panose="020B0604020202020204" pitchFamily="34" charset="0"/>
                <a:cs typeface="Arial" panose="020B0604020202020204" pitchFamily="34" charset="0"/>
              </a:rPr>
              <a:t>earum</a:t>
            </a:r>
            <a:r>
              <a:rPr lang="en-US" sz="1400" dirty="0">
                <a:latin typeface="Arial" panose="020B0604020202020204" pitchFamily="34" charset="0"/>
                <a:cs typeface="Arial" panose="020B0604020202020204" pitchFamily="34" charset="0"/>
              </a:rPr>
              <a:t> a </a:t>
            </a:r>
            <a:r>
              <a:rPr lang="en-US" sz="1400" dirty="0" err="1">
                <a:latin typeface="Arial" panose="020B0604020202020204" pitchFamily="34" charset="0"/>
                <a:cs typeface="Arial" panose="020B0604020202020204" pitchFamily="34" charset="0"/>
              </a:rPr>
              <a:t>quaest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velique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nem</a:t>
            </a:r>
            <a:r>
              <a:rPr lang="en-US" sz="1400" dirty="0">
                <a:latin typeface="Arial" panose="020B0604020202020204" pitchFamily="34" charset="0"/>
                <a:cs typeface="Arial" panose="020B0604020202020204" pitchFamily="34" charset="0"/>
              </a:rPr>
              <a:t> qui </a:t>
            </a:r>
            <a:r>
              <a:rPr lang="en-US" sz="1400" dirty="0" err="1">
                <a:latin typeface="Arial" panose="020B0604020202020204" pitchFamily="34" charset="0"/>
                <a:cs typeface="Arial" panose="020B0604020202020204" pitchFamily="34" charset="0"/>
              </a:rPr>
              <a:t>ut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alibus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expliae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omniendit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nobit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evenimus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nos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modistiae</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resequiditi</a:t>
            </a:r>
            <a:r>
              <a:rPr lang="en-US" sz="1400" dirty="0">
                <a:latin typeface="Arial" panose="020B0604020202020204" pitchFamily="34" charset="0"/>
                <a:cs typeface="Arial" panose="020B0604020202020204" pitchFamily="34" charset="0"/>
              </a:rPr>
              <a:t> as </a:t>
            </a:r>
            <a:r>
              <a:rPr lang="en-US" sz="1400" dirty="0" err="1">
                <a:latin typeface="Arial" panose="020B0604020202020204" pitchFamily="34" charset="0"/>
                <a:cs typeface="Arial" panose="020B0604020202020204" pitchFamily="34" charset="0"/>
              </a:rPr>
              <a:t>ius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represt</a:t>
            </a:r>
            <a:r>
              <a:rPr lang="en-US" sz="1400" dirty="0">
                <a:latin typeface="Arial" panose="020B0604020202020204" pitchFamily="34" charset="0"/>
                <a:cs typeface="Arial" panose="020B0604020202020204" pitchFamily="34" charset="0"/>
              </a:rPr>
              <a:t>, qui </a:t>
            </a:r>
            <a:r>
              <a:rPr lang="en-US" sz="1400" dirty="0" err="1">
                <a:latin typeface="Arial" panose="020B0604020202020204" pitchFamily="34" charset="0"/>
                <a:cs typeface="Arial" panose="020B0604020202020204" pitchFamily="34" charset="0"/>
              </a:rPr>
              <a:t>bla</a:t>
            </a:r>
            <a:r>
              <a:rPr lang="en-US" sz="1400" dirty="0">
                <a:latin typeface="Arial" panose="020B0604020202020204" pitchFamily="34" charset="0"/>
                <a:cs typeface="Arial" panose="020B0604020202020204" pitchFamily="34" charset="0"/>
              </a:rPr>
              <a:t> sit </a:t>
            </a:r>
            <a:r>
              <a:rPr lang="en-US" sz="1400" dirty="0" err="1">
                <a:latin typeface="Arial" panose="020B0604020202020204" pitchFamily="34" charset="0"/>
                <a:cs typeface="Arial" panose="020B0604020202020204" pitchFamily="34" charset="0"/>
              </a:rPr>
              <a:t>idit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eos</a:t>
            </a:r>
            <a:r>
              <a:rPr lang="en-US" sz="1400" dirty="0">
                <a:latin typeface="Arial" panose="020B0604020202020204" pitchFamily="34" charset="0"/>
                <a:cs typeface="Arial" panose="020B0604020202020204" pitchFamily="34" charset="0"/>
              </a:rPr>
              <a:t> as id </a:t>
            </a:r>
            <a:r>
              <a:rPr lang="en-US" sz="1400" dirty="0" err="1">
                <a:latin typeface="Arial" panose="020B0604020202020204" pitchFamily="34" charset="0"/>
                <a:cs typeface="Arial" panose="020B0604020202020204" pitchFamily="34" charset="0"/>
              </a:rPr>
              <a:t>enia</a:t>
            </a:r>
            <a:r>
              <a:rPr lang="en-US" sz="1400" dirty="0">
                <a:latin typeface="Arial" panose="020B0604020202020204" pitchFamily="34" charset="0"/>
                <a:cs typeface="Arial" panose="020B0604020202020204" pitchFamily="34" charset="0"/>
              </a:rPr>
              <a:t> vel </a:t>
            </a:r>
            <a:r>
              <a:rPr lang="en-US" sz="1400" dirty="0" err="1">
                <a:latin typeface="Arial" panose="020B0604020202020204" pitchFamily="34" charset="0"/>
                <a:cs typeface="Arial" panose="020B0604020202020204" pitchFamily="34" charset="0"/>
              </a:rPr>
              <a:t>maionserit</a:t>
            </a:r>
            <a:r>
              <a:rPr lang="en-US" sz="1400" dirty="0">
                <a:latin typeface="Arial" panose="020B0604020202020204" pitchFamily="34" charset="0"/>
                <a:cs typeface="Arial" panose="020B0604020202020204" pitchFamily="34" charset="0"/>
              </a:rPr>
              <a:t> es </a:t>
            </a:r>
            <a:r>
              <a:rPr lang="en-US" sz="1400" dirty="0" err="1">
                <a:latin typeface="Arial" panose="020B0604020202020204" pitchFamily="34" charset="0"/>
                <a:cs typeface="Arial" panose="020B0604020202020204" pitchFamily="34" charset="0"/>
              </a:rPr>
              <a:t>molorehenda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quis</a:t>
            </a:r>
            <a:r>
              <a:rPr lang="en-US" sz="1400" dirty="0">
                <a:latin typeface="Arial" panose="020B0604020202020204" pitchFamily="34" charset="0"/>
                <a:cs typeface="Arial" panose="020B0604020202020204" pitchFamily="34" charset="0"/>
              </a:rPr>
              <a:t> as </a:t>
            </a:r>
            <a:r>
              <a:rPr lang="en-US" sz="1400" dirty="0" err="1">
                <a:latin typeface="Arial" panose="020B0604020202020204" pitchFamily="34" charset="0"/>
                <a:cs typeface="Arial" panose="020B0604020202020204" pitchFamily="34" charset="0"/>
              </a:rPr>
              <a:t>erionsedit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restis</a:t>
            </a: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5991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433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114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7CDC5A2-771A-1745-9680-E5ED9A27DFB1}"/>
              </a:ext>
            </a:extLst>
          </p:cNvPr>
          <p:cNvCxnSpPr/>
          <p:nvPr userDrawn="1"/>
        </p:nvCxnSpPr>
        <p:spPr>
          <a:xfrm>
            <a:off x="938869" y="2458973"/>
            <a:ext cx="518025"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CD282ED-E3CF-EE49-9AAA-DB4CD9BEF0F7}"/>
              </a:ext>
            </a:extLst>
          </p:cNvPr>
          <p:cNvCxnSpPr>
            <a:cxnSpLocks/>
          </p:cNvCxnSpPr>
          <p:nvPr userDrawn="1"/>
        </p:nvCxnSpPr>
        <p:spPr>
          <a:xfrm>
            <a:off x="9277028" y="3239715"/>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id="{A247CBD7-2AB9-A246-BA6D-B34F0780C538}"/>
              </a:ext>
            </a:extLst>
          </p:cNvPr>
          <p:cNvSpPr>
            <a:spLocks noGrp="1"/>
          </p:cNvSpPr>
          <p:nvPr>
            <p:ph type="body" sz="quarter" idx="10" hasCustomPrompt="1"/>
          </p:nvPr>
        </p:nvSpPr>
        <p:spPr>
          <a:xfrm>
            <a:off x="9176153" y="3328502"/>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5" name="Text Placeholder 7">
            <a:extLst>
              <a:ext uri="{FF2B5EF4-FFF2-40B4-BE49-F238E27FC236}">
                <a16:creationId xmlns:a16="http://schemas.microsoft.com/office/drawing/2014/main" id="{75525634-7139-8F45-9438-69F30DB0BA90}"/>
              </a:ext>
            </a:extLst>
          </p:cNvPr>
          <p:cNvSpPr>
            <a:spLocks noGrp="1"/>
          </p:cNvSpPr>
          <p:nvPr>
            <p:ph type="body" sz="quarter" idx="11" hasCustomPrompt="1"/>
          </p:nvPr>
        </p:nvSpPr>
        <p:spPr>
          <a:xfrm>
            <a:off x="9176153" y="3595202"/>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6" name="Text Placeholder 7">
            <a:extLst>
              <a:ext uri="{FF2B5EF4-FFF2-40B4-BE49-F238E27FC236}">
                <a16:creationId xmlns:a16="http://schemas.microsoft.com/office/drawing/2014/main" id="{EEF9D48F-0874-A44D-ACBE-6B9F2AB98CC1}"/>
              </a:ext>
            </a:extLst>
          </p:cNvPr>
          <p:cNvSpPr>
            <a:spLocks noGrp="1"/>
          </p:cNvSpPr>
          <p:nvPr>
            <p:ph type="body" sz="quarter" idx="13" hasCustomPrompt="1"/>
          </p:nvPr>
        </p:nvSpPr>
        <p:spPr>
          <a:xfrm>
            <a:off x="9176153" y="3849202"/>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7" name="Picture Placeholder 10">
            <a:extLst>
              <a:ext uri="{FF2B5EF4-FFF2-40B4-BE49-F238E27FC236}">
                <a16:creationId xmlns:a16="http://schemas.microsoft.com/office/drawing/2014/main" id="{1AB38FD0-582A-2E42-9524-16492BFC1DC5}"/>
              </a:ext>
            </a:extLst>
          </p:cNvPr>
          <p:cNvSpPr>
            <a:spLocks noGrp="1"/>
          </p:cNvSpPr>
          <p:nvPr>
            <p:ph type="pic" sz="quarter" idx="12"/>
          </p:nvPr>
        </p:nvSpPr>
        <p:spPr>
          <a:xfrm>
            <a:off x="9278334" y="1296185"/>
            <a:ext cx="1655887" cy="1655887"/>
          </a:xfrm>
          <a:prstGeom prst="ellipse">
            <a:avLst/>
          </a:prstGeom>
          <a:blipFill dpi="0" rotWithShape="0">
            <a:blip r:embed="rId3" cstate="screen">
              <a:extLst>
                <a:ext uri="{28A0092B-C50C-407E-A947-70E740481C1C}">
                  <a14:useLocalDpi xmlns:a14="http://schemas.microsoft.com/office/drawing/2010/main"/>
                </a:ext>
              </a:extLst>
            </a:blip>
            <a:srcRect/>
            <a:stretch>
              <a:fillRect l="-4000" t="-4000" r="-4000" b="-4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a:p>
        </p:txBody>
      </p:sp>
      <p:sp>
        <p:nvSpPr>
          <p:cNvPr id="8" name="Text Placeholder 27">
            <a:extLst>
              <a:ext uri="{FF2B5EF4-FFF2-40B4-BE49-F238E27FC236}">
                <a16:creationId xmlns:a16="http://schemas.microsoft.com/office/drawing/2014/main" id="{064AC2E5-D0E5-624A-8010-654ADC7B7914}"/>
              </a:ext>
            </a:extLst>
          </p:cNvPr>
          <p:cNvSpPr>
            <a:spLocks noGrp="1"/>
          </p:cNvSpPr>
          <p:nvPr>
            <p:ph type="body" sz="quarter" idx="14" hasCustomPrompt="1"/>
          </p:nvPr>
        </p:nvSpPr>
        <p:spPr>
          <a:xfrm>
            <a:off x="835612" y="707169"/>
            <a:ext cx="6782799" cy="1547588"/>
          </a:xfrm>
          <a:prstGeom prst="rect">
            <a:avLst/>
          </a:prstGeom>
        </p:spPr>
        <p:txBody>
          <a:bodyPr/>
          <a:lstStyle>
            <a:lvl1pPr marL="0" indent="0">
              <a:buNone/>
              <a:defRPr sz="5000" b="1" i="0">
                <a:solidFill>
                  <a:schemeClr val="bg1"/>
                </a:solidFill>
                <a:latin typeface="Arial" panose="020B0604020202020204" pitchFamily="34" charset="0"/>
                <a:cs typeface="Arial" panose="020B0604020202020204" pitchFamily="34" charset="0"/>
              </a:defRPr>
            </a:lvl1pPr>
            <a:lvl2pPr>
              <a:defRPr sz="4800"/>
            </a:lvl2pPr>
            <a:lvl3pPr>
              <a:defRPr sz="4800"/>
            </a:lvl3pPr>
            <a:lvl4pPr>
              <a:defRPr sz="4800"/>
            </a:lvl4pPr>
            <a:lvl5pPr>
              <a:defRPr sz="4800"/>
            </a:lvl5pPr>
          </a:lstStyle>
          <a:p>
            <a:pPr lvl="0"/>
            <a:r>
              <a:rPr lang="en-US" dirty="0"/>
              <a:t>Your event name goes here.</a:t>
            </a:r>
          </a:p>
        </p:txBody>
      </p:sp>
      <p:sp>
        <p:nvSpPr>
          <p:cNvPr id="9" name="Text Placeholder 31">
            <a:extLst>
              <a:ext uri="{FF2B5EF4-FFF2-40B4-BE49-F238E27FC236}">
                <a16:creationId xmlns:a16="http://schemas.microsoft.com/office/drawing/2014/main" id="{3FF39313-3B29-B749-AFA3-91059F6D1D07}"/>
              </a:ext>
            </a:extLst>
          </p:cNvPr>
          <p:cNvSpPr>
            <a:spLocks noGrp="1"/>
          </p:cNvSpPr>
          <p:nvPr>
            <p:ph type="body" sz="quarter" idx="15" hasCustomPrompt="1"/>
          </p:nvPr>
        </p:nvSpPr>
        <p:spPr>
          <a:xfrm>
            <a:off x="835025" y="2576122"/>
            <a:ext cx="6782798" cy="1538672"/>
          </a:xfrm>
          <a:prstGeom prst="rect">
            <a:avLst/>
          </a:prstGeom>
        </p:spPr>
        <p:txBody>
          <a:bodyPr/>
          <a:lstStyle>
            <a:lvl1pPr marL="0" indent="0">
              <a:buNone/>
              <a:defRPr sz="2100" b="0" i="0">
                <a:solidFill>
                  <a:schemeClr val="bg1"/>
                </a:solidFill>
                <a:latin typeface="Arial" panose="020B0604020202020204" pitchFamily="34" charset="0"/>
                <a:cs typeface="Arial" panose="020B0604020202020204" pitchFamily="34" charset="0"/>
              </a:defRPr>
            </a:lvl1pPr>
          </a:lstStyle>
          <a:p>
            <a:pPr lvl="0"/>
            <a:r>
              <a:rPr lang="en-US" dirty="0"/>
              <a:t>Subhead goes here</a:t>
            </a:r>
          </a:p>
        </p:txBody>
      </p:sp>
      <p:sp>
        <p:nvSpPr>
          <p:cNvPr id="10" name="Text Placeholder 7">
            <a:extLst>
              <a:ext uri="{FF2B5EF4-FFF2-40B4-BE49-F238E27FC236}">
                <a16:creationId xmlns:a16="http://schemas.microsoft.com/office/drawing/2014/main" id="{2010E0E4-7307-C84A-964F-37328425AA2C}"/>
              </a:ext>
            </a:extLst>
          </p:cNvPr>
          <p:cNvSpPr>
            <a:spLocks noGrp="1"/>
          </p:cNvSpPr>
          <p:nvPr>
            <p:ph type="body" sz="quarter" idx="16" hasCustomPrompt="1"/>
          </p:nvPr>
        </p:nvSpPr>
        <p:spPr>
          <a:xfrm>
            <a:off x="9176153" y="782971"/>
            <a:ext cx="1905000" cy="292100"/>
          </a:xfrm>
          <a:prstGeom prst="rect">
            <a:avLst/>
          </a:prstGeom>
        </p:spPr>
        <p:txBody>
          <a:bodyPr/>
          <a:lstStyle>
            <a:lvl1pPr>
              <a:defRPr lang="en-US" sz="12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Today’s moderator</a:t>
            </a:r>
          </a:p>
          <a:p>
            <a:pPr marL="0" lvl="0" defTabSz="457063">
              <a:lnSpc>
                <a:spcPct val="80000"/>
              </a:lnSpc>
              <a:spcBef>
                <a:spcPct val="0"/>
              </a:spcBef>
              <a:spcAft>
                <a:spcPts val="600"/>
              </a:spcAft>
              <a:buNone/>
            </a:pPr>
            <a:endParaRPr lang="en-US" dirty="0"/>
          </a:p>
        </p:txBody>
      </p:sp>
    </p:spTree>
    <p:extLst>
      <p:ext uri="{BB962C8B-B14F-4D97-AF65-F5344CB8AC3E}">
        <p14:creationId xmlns:p14="http://schemas.microsoft.com/office/powerpoint/2010/main" val="3231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27">
            <a:extLst>
              <a:ext uri="{FF2B5EF4-FFF2-40B4-BE49-F238E27FC236}">
                <a16:creationId xmlns:a16="http://schemas.microsoft.com/office/drawing/2014/main" id="{D039DE8F-25B7-49B6-B94A-B546C3BF2DB3}"/>
              </a:ext>
            </a:extLst>
          </p:cNvPr>
          <p:cNvSpPr>
            <a:spLocks noGrp="1"/>
          </p:cNvSpPr>
          <p:nvPr>
            <p:ph type="body" sz="quarter" idx="14" hasCustomPrompt="1"/>
          </p:nvPr>
        </p:nvSpPr>
        <p:spPr>
          <a:xfrm>
            <a:off x="912812" y="1600200"/>
            <a:ext cx="10210800" cy="769441"/>
          </a:xfrm>
          <a:prstGeom prst="rect">
            <a:avLst/>
          </a:prstGeom>
        </p:spPr>
        <p:txBody>
          <a:bodyPr/>
          <a:lstStyle>
            <a:lvl1pPr marL="0" indent="0">
              <a:buNone/>
              <a:defRPr sz="5000" b="1" i="0">
                <a:solidFill>
                  <a:schemeClr val="bg1"/>
                </a:solidFill>
                <a:latin typeface="Arial" panose="020B0604020202020204" pitchFamily="34" charset="0"/>
                <a:cs typeface="Arial" panose="020B0604020202020204" pitchFamily="34" charset="0"/>
              </a:defRPr>
            </a:lvl1pPr>
            <a:lvl2pPr>
              <a:defRPr sz="4800"/>
            </a:lvl2pPr>
            <a:lvl3pPr>
              <a:defRPr sz="4800"/>
            </a:lvl3pPr>
            <a:lvl4pPr>
              <a:defRPr sz="4800"/>
            </a:lvl4pPr>
            <a:lvl5pPr>
              <a:defRPr sz="4800"/>
            </a:lvl5pPr>
          </a:lstStyle>
          <a:p>
            <a:pPr lvl="0"/>
            <a:r>
              <a:rPr lang="en-US" dirty="0"/>
              <a:t>Presentation Title</a:t>
            </a:r>
          </a:p>
        </p:txBody>
      </p:sp>
      <p:sp>
        <p:nvSpPr>
          <p:cNvPr id="3" name="Text Placeholder 27">
            <a:extLst>
              <a:ext uri="{FF2B5EF4-FFF2-40B4-BE49-F238E27FC236}">
                <a16:creationId xmlns:a16="http://schemas.microsoft.com/office/drawing/2014/main" id="{73C4C3AC-7F1A-4025-A60A-E97D38C2D0C1}"/>
              </a:ext>
            </a:extLst>
          </p:cNvPr>
          <p:cNvSpPr>
            <a:spLocks noGrp="1"/>
          </p:cNvSpPr>
          <p:nvPr>
            <p:ph type="body" sz="quarter" idx="15" hasCustomPrompt="1"/>
          </p:nvPr>
        </p:nvSpPr>
        <p:spPr>
          <a:xfrm>
            <a:off x="912812" y="4031160"/>
            <a:ext cx="6782799" cy="457200"/>
          </a:xfrm>
          <a:prstGeom prst="rect">
            <a:avLst/>
          </a:prstGeom>
        </p:spPr>
        <p:txBody>
          <a:bodyPr/>
          <a:lstStyle>
            <a:lvl1pPr marL="0" indent="0">
              <a:buNone/>
              <a:defRPr sz="2400" b="0" i="0">
                <a:solidFill>
                  <a:schemeClr val="bg1"/>
                </a:solidFill>
                <a:latin typeface="Arial" panose="020B0604020202020204" pitchFamily="34" charset="0"/>
                <a:cs typeface="Arial" panose="020B0604020202020204" pitchFamily="34" charset="0"/>
              </a:defRPr>
            </a:lvl1pPr>
            <a:lvl2pPr>
              <a:defRPr sz="4800"/>
            </a:lvl2pPr>
            <a:lvl3pPr>
              <a:defRPr sz="4800"/>
            </a:lvl3pPr>
            <a:lvl4pPr>
              <a:defRPr sz="4800"/>
            </a:lvl4pPr>
            <a:lvl5pPr>
              <a:defRPr sz="4800"/>
            </a:lvl5pPr>
          </a:lstStyle>
          <a:p>
            <a:pPr lvl="0"/>
            <a:r>
              <a:rPr lang="en-US" dirty="0"/>
              <a:t>Subhead goes here</a:t>
            </a:r>
          </a:p>
        </p:txBody>
      </p:sp>
      <p:sp>
        <p:nvSpPr>
          <p:cNvPr id="4" name="Text Placeholder 27">
            <a:extLst>
              <a:ext uri="{FF2B5EF4-FFF2-40B4-BE49-F238E27FC236}">
                <a16:creationId xmlns:a16="http://schemas.microsoft.com/office/drawing/2014/main" id="{357B286F-F4F7-4D9C-A6BC-A423E459F93C}"/>
              </a:ext>
            </a:extLst>
          </p:cNvPr>
          <p:cNvSpPr>
            <a:spLocks noGrp="1"/>
          </p:cNvSpPr>
          <p:nvPr>
            <p:ph type="body" sz="quarter" idx="16" hasCustomPrompt="1"/>
          </p:nvPr>
        </p:nvSpPr>
        <p:spPr>
          <a:xfrm>
            <a:off x="912812" y="4633319"/>
            <a:ext cx="6782799" cy="457200"/>
          </a:xfrm>
          <a:prstGeom prst="rect">
            <a:avLst/>
          </a:prstGeom>
        </p:spPr>
        <p:txBody>
          <a:bodyPr/>
          <a:lstStyle>
            <a:lvl1pPr marL="0" indent="0">
              <a:buNone/>
              <a:defRPr sz="2400" b="0" i="0">
                <a:solidFill>
                  <a:schemeClr val="bg1"/>
                </a:solidFill>
                <a:latin typeface="Arial" panose="020B0604020202020204" pitchFamily="34" charset="0"/>
                <a:cs typeface="Arial" panose="020B0604020202020204" pitchFamily="34" charset="0"/>
              </a:defRPr>
            </a:lvl1pPr>
            <a:lvl2pPr>
              <a:defRPr sz="4800"/>
            </a:lvl2pPr>
            <a:lvl3pPr>
              <a:defRPr sz="4800"/>
            </a:lvl3pPr>
            <a:lvl4pPr>
              <a:defRPr sz="4800"/>
            </a:lvl4pPr>
            <a:lvl5pPr>
              <a:defRPr sz="4800"/>
            </a:lvl5pPr>
          </a:lstStyle>
          <a:p>
            <a:pPr lvl="0"/>
            <a:r>
              <a:rPr lang="en-US" dirty="0"/>
              <a:t>Name, Title</a:t>
            </a:r>
          </a:p>
        </p:txBody>
      </p:sp>
    </p:spTree>
    <p:extLst>
      <p:ext uri="{BB962C8B-B14F-4D97-AF65-F5344CB8AC3E}">
        <p14:creationId xmlns:p14="http://schemas.microsoft.com/office/powerpoint/2010/main" val="317834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 remark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2693DC8-6328-0E4B-8D25-BCA18C66A1A5}"/>
              </a:ext>
            </a:extLst>
          </p:cNvPr>
          <p:cNvCxnSpPr>
            <a:cxnSpLocks/>
          </p:cNvCxnSpPr>
          <p:nvPr userDrawn="1"/>
        </p:nvCxnSpPr>
        <p:spPr>
          <a:xfrm>
            <a:off x="9277028" y="2783741"/>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3" name="Text Placeholder 7">
            <a:extLst>
              <a:ext uri="{FF2B5EF4-FFF2-40B4-BE49-F238E27FC236}">
                <a16:creationId xmlns:a16="http://schemas.microsoft.com/office/drawing/2014/main" id="{80B0CCA2-9AFA-0144-B857-ECA6860D737B}"/>
              </a:ext>
            </a:extLst>
          </p:cNvPr>
          <p:cNvSpPr>
            <a:spLocks noGrp="1"/>
          </p:cNvSpPr>
          <p:nvPr>
            <p:ph type="body" sz="quarter" idx="10" hasCustomPrompt="1"/>
          </p:nvPr>
        </p:nvSpPr>
        <p:spPr>
          <a:xfrm>
            <a:off x="9176153" y="2872528"/>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4" name="Text Placeholder 7">
            <a:extLst>
              <a:ext uri="{FF2B5EF4-FFF2-40B4-BE49-F238E27FC236}">
                <a16:creationId xmlns:a16="http://schemas.microsoft.com/office/drawing/2014/main" id="{09678F14-A47A-614F-8341-1F915DD33EC8}"/>
              </a:ext>
            </a:extLst>
          </p:cNvPr>
          <p:cNvSpPr>
            <a:spLocks noGrp="1"/>
          </p:cNvSpPr>
          <p:nvPr>
            <p:ph type="body" sz="quarter" idx="11" hasCustomPrompt="1"/>
          </p:nvPr>
        </p:nvSpPr>
        <p:spPr>
          <a:xfrm>
            <a:off x="9176153" y="3139228"/>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5" name="Text Placeholder 7">
            <a:extLst>
              <a:ext uri="{FF2B5EF4-FFF2-40B4-BE49-F238E27FC236}">
                <a16:creationId xmlns:a16="http://schemas.microsoft.com/office/drawing/2014/main" id="{213BD14C-2E8F-F44F-ADA4-1A499BBD7CC4}"/>
              </a:ext>
            </a:extLst>
          </p:cNvPr>
          <p:cNvSpPr>
            <a:spLocks noGrp="1"/>
          </p:cNvSpPr>
          <p:nvPr>
            <p:ph type="body" sz="quarter" idx="13" hasCustomPrompt="1"/>
          </p:nvPr>
        </p:nvSpPr>
        <p:spPr>
          <a:xfrm>
            <a:off x="9176153" y="3393228"/>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6" name="Picture Placeholder 10">
            <a:extLst>
              <a:ext uri="{FF2B5EF4-FFF2-40B4-BE49-F238E27FC236}">
                <a16:creationId xmlns:a16="http://schemas.microsoft.com/office/drawing/2014/main" id="{D0AAF818-876F-674E-9BD7-921094D10781}"/>
              </a:ext>
            </a:extLst>
          </p:cNvPr>
          <p:cNvSpPr>
            <a:spLocks noGrp="1"/>
          </p:cNvSpPr>
          <p:nvPr>
            <p:ph type="pic" sz="quarter" idx="12"/>
          </p:nvPr>
        </p:nvSpPr>
        <p:spPr>
          <a:xfrm>
            <a:off x="9278334" y="840211"/>
            <a:ext cx="1655887" cy="1655887"/>
          </a:xfrm>
          <a:prstGeom prst="ellipse">
            <a:avLst/>
          </a:prstGeom>
          <a:blipFill dpi="0" rotWithShape="0">
            <a:blip r:embed="rId3" cstate="screen">
              <a:extLst>
                <a:ext uri="{28A0092B-C50C-407E-A947-70E740481C1C}">
                  <a14:useLocalDpi xmlns:a14="http://schemas.microsoft.com/office/drawing/2010/main"/>
                </a:ext>
              </a:extLst>
            </a:blip>
            <a:srcRect/>
            <a:stretch>
              <a:fillRect l="-4000" t="-4000" r="-4000" b="-4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a:p>
        </p:txBody>
      </p:sp>
      <p:sp>
        <p:nvSpPr>
          <p:cNvPr id="7" name="Text Placeholder 27">
            <a:extLst>
              <a:ext uri="{FF2B5EF4-FFF2-40B4-BE49-F238E27FC236}">
                <a16:creationId xmlns:a16="http://schemas.microsoft.com/office/drawing/2014/main" id="{057F7012-AC7F-444D-B99C-FEB7373BB974}"/>
              </a:ext>
            </a:extLst>
          </p:cNvPr>
          <p:cNvSpPr>
            <a:spLocks noGrp="1"/>
          </p:cNvSpPr>
          <p:nvPr>
            <p:ph type="body" sz="quarter" idx="14" hasCustomPrompt="1"/>
          </p:nvPr>
        </p:nvSpPr>
        <p:spPr>
          <a:xfrm>
            <a:off x="835612" y="707169"/>
            <a:ext cx="6782799" cy="1547588"/>
          </a:xfrm>
          <a:prstGeom prst="rect">
            <a:avLst/>
          </a:prstGeom>
        </p:spPr>
        <p:txBody>
          <a:bodyPr/>
          <a:lstStyle>
            <a:lvl1pPr marL="0" indent="0">
              <a:buNone/>
              <a:defRPr sz="5000" b="1" i="0">
                <a:solidFill>
                  <a:schemeClr val="bg1"/>
                </a:solidFill>
                <a:latin typeface="Arial" panose="020B0604020202020204" pitchFamily="34" charset="0"/>
                <a:cs typeface="Arial" panose="020B0604020202020204" pitchFamily="34" charset="0"/>
              </a:defRPr>
            </a:lvl1pPr>
            <a:lvl2pPr>
              <a:defRPr sz="4800"/>
            </a:lvl2pPr>
            <a:lvl3pPr>
              <a:defRPr sz="4800"/>
            </a:lvl3pPr>
            <a:lvl4pPr>
              <a:defRPr sz="4800"/>
            </a:lvl4pPr>
            <a:lvl5pPr>
              <a:defRPr sz="4800"/>
            </a:lvl5pPr>
          </a:lstStyle>
          <a:p>
            <a:pPr lvl="0"/>
            <a:r>
              <a:rPr lang="en-US" dirty="0"/>
              <a:t>Opening remarks</a:t>
            </a:r>
          </a:p>
        </p:txBody>
      </p:sp>
    </p:spTree>
    <p:extLst>
      <p:ext uri="{BB962C8B-B14F-4D97-AF65-F5344CB8AC3E}">
        <p14:creationId xmlns:p14="http://schemas.microsoft.com/office/powerpoint/2010/main" val="737893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sp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D3882AFD-8593-3C4D-89A7-B1B30044AFA1}"/>
              </a:ext>
            </a:extLst>
          </p:cNvPr>
          <p:cNvSpPr>
            <a:spLocks noGrp="1"/>
          </p:cNvSpPr>
          <p:nvPr>
            <p:ph type="pic" sz="quarter" idx="14"/>
          </p:nvPr>
        </p:nvSpPr>
        <p:spPr>
          <a:xfrm>
            <a:off x="3227542"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l="-4000" t="-4000" r="-4000" b="-4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a:p>
        </p:txBody>
      </p:sp>
      <p:cxnSp>
        <p:nvCxnSpPr>
          <p:cNvPr id="10" name="Straight Connector 9">
            <a:extLst>
              <a:ext uri="{FF2B5EF4-FFF2-40B4-BE49-F238E27FC236}">
                <a16:creationId xmlns:a16="http://schemas.microsoft.com/office/drawing/2014/main" id="{E370D902-ADB0-0D42-A41C-7026E9FF5E24}"/>
              </a:ext>
            </a:extLst>
          </p:cNvPr>
          <p:cNvCxnSpPr>
            <a:cxnSpLocks/>
          </p:cNvCxnSpPr>
          <p:nvPr userDrawn="1"/>
        </p:nvCxnSpPr>
        <p:spPr>
          <a:xfrm>
            <a:off x="3375887"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146F8172-4C2F-7F4C-A118-C8D9E9049215}"/>
              </a:ext>
            </a:extLst>
          </p:cNvPr>
          <p:cNvSpPr>
            <a:spLocks noGrp="1"/>
          </p:cNvSpPr>
          <p:nvPr>
            <p:ph type="body" sz="quarter" idx="15" hasCustomPrompt="1"/>
          </p:nvPr>
        </p:nvSpPr>
        <p:spPr>
          <a:xfrm>
            <a:off x="3275012"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12" name="Text Placeholder 7">
            <a:extLst>
              <a:ext uri="{FF2B5EF4-FFF2-40B4-BE49-F238E27FC236}">
                <a16:creationId xmlns:a16="http://schemas.microsoft.com/office/drawing/2014/main" id="{D38E281D-A247-8546-9205-42351039E1AE}"/>
              </a:ext>
            </a:extLst>
          </p:cNvPr>
          <p:cNvSpPr>
            <a:spLocks noGrp="1"/>
          </p:cNvSpPr>
          <p:nvPr>
            <p:ph type="body" sz="quarter" idx="16" hasCustomPrompt="1"/>
          </p:nvPr>
        </p:nvSpPr>
        <p:spPr>
          <a:xfrm>
            <a:off x="3275012"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13" name="Text Placeholder 7">
            <a:extLst>
              <a:ext uri="{FF2B5EF4-FFF2-40B4-BE49-F238E27FC236}">
                <a16:creationId xmlns:a16="http://schemas.microsoft.com/office/drawing/2014/main" id="{628107A7-5BA0-BA49-B4FB-5722DF2C2545}"/>
              </a:ext>
            </a:extLst>
          </p:cNvPr>
          <p:cNvSpPr>
            <a:spLocks noGrp="1"/>
          </p:cNvSpPr>
          <p:nvPr>
            <p:ph type="body" sz="quarter" idx="17" hasCustomPrompt="1"/>
          </p:nvPr>
        </p:nvSpPr>
        <p:spPr>
          <a:xfrm>
            <a:off x="3275012"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14" name="Picture Placeholder 10">
            <a:extLst>
              <a:ext uri="{FF2B5EF4-FFF2-40B4-BE49-F238E27FC236}">
                <a16:creationId xmlns:a16="http://schemas.microsoft.com/office/drawing/2014/main" id="{B04B8971-2237-4649-83CC-59932196B80A}"/>
              </a:ext>
            </a:extLst>
          </p:cNvPr>
          <p:cNvSpPr>
            <a:spLocks noGrp="1"/>
          </p:cNvSpPr>
          <p:nvPr>
            <p:ph type="pic" sz="quarter" idx="12"/>
          </p:nvPr>
        </p:nvSpPr>
        <p:spPr>
          <a:xfrm>
            <a:off x="7008814"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l="-4000" t="-4000" r="-4000" b="-4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dirty="0"/>
          </a:p>
        </p:txBody>
      </p:sp>
      <p:cxnSp>
        <p:nvCxnSpPr>
          <p:cNvPr id="15" name="Straight Connector 14">
            <a:extLst>
              <a:ext uri="{FF2B5EF4-FFF2-40B4-BE49-F238E27FC236}">
                <a16:creationId xmlns:a16="http://schemas.microsoft.com/office/drawing/2014/main" id="{B1B02407-7AC9-604B-8017-A17B41F4EA93}"/>
              </a:ext>
            </a:extLst>
          </p:cNvPr>
          <p:cNvCxnSpPr>
            <a:cxnSpLocks/>
          </p:cNvCxnSpPr>
          <p:nvPr userDrawn="1"/>
        </p:nvCxnSpPr>
        <p:spPr>
          <a:xfrm>
            <a:off x="7157159"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9625EF64-183D-CA45-9937-0FA8204A9120}"/>
              </a:ext>
            </a:extLst>
          </p:cNvPr>
          <p:cNvSpPr>
            <a:spLocks noGrp="1"/>
          </p:cNvSpPr>
          <p:nvPr>
            <p:ph type="body" sz="quarter" idx="10" hasCustomPrompt="1"/>
          </p:nvPr>
        </p:nvSpPr>
        <p:spPr>
          <a:xfrm>
            <a:off x="7056284"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17" name="Text Placeholder 7">
            <a:extLst>
              <a:ext uri="{FF2B5EF4-FFF2-40B4-BE49-F238E27FC236}">
                <a16:creationId xmlns:a16="http://schemas.microsoft.com/office/drawing/2014/main" id="{C39FCAAF-949A-0F4F-86DB-A7244CCBBEEF}"/>
              </a:ext>
            </a:extLst>
          </p:cNvPr>
          <p:cNvSpPr>
            <a:spLocks noGrp="1"/>
          </p:cNvSpPr>
          <p:nvPr>
            <p:ph type="body" sz="quarter" idx="11" hasCustomPrompt="1"/>
          </p:nvPr>
        </p:nvSpPr>
        <p:spPr>
          <a:xfrm>
            <a:off x="7056284"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18" name="Text Placeholder 7">
            <a:extLst>
              <a:ext uri="{FF2B5EF4-FFF2-40B4-BE49-F238E27FC236}">
                <a16:creationId xmlns:a16="http://schemas.microsoft.com/office/drawing/2014/main" id="{E84E7ED9-1A61-EE43-96DF-441D8C99A52C}"/>
              </a:ext>
            </a:extLst>
          </p:cNvPr>
          <p:cNvSpPr>
            <a:spLocks noGrp="1"/>
          </p:cNvSpPr>
          <p:nvPr>
            <p:ph type="body" sz="quarter" idx="13" hasCustomPrompt="1"/>
          </p:nvPr>
        </p:nvSpPr>
        <p:spPr>
          <a:xfrm>
            <a:off x="7056284"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19" name="Text Placeholder 31">
            <a:extLst>
              <a:ext uri="{FF2B5EF4-FFF2-40B4-BE49-F238E27FC236}">
                <a16:creationId xmlns:a16="http://schemas.microsoft.com/office/drawing/2014/main" id="{A69EAA44-3F01-D343-BA8C-30359B1A647B}"/>
              </a:ext>
            </a:extLst>
          </p:cNvPr>
          <p:cNvSpPr>
            <a:spLocks noGrp="1"/>
          </p:cNvSpPr>
          <p:nvPr>
            <p:ph type="body" sz="quarter" idx="18" hasCustomPrompt="1"/>
          </p:nvPr>
        </p:nvSpPr>
        <p:spPr>
          <a:xfrm>
            <a:off x="1" y="798779"/>
            <a:ext cx="12188824" cy="822253"/>
          </a:xfrm>
          <a:prstGeom prst="rect">
            <a:avLst/>
          </a:prstGeom>
        </p:spPr>
        <p:txBody>
          <a:bodyPr/>
          <a:lstStyle>
            <a:lvl1pPr marL="0" indent="0" algn="ctr">
              <a:buNone/>
              <a:defRPr sz="3000" b="0" i="0">
                <a:solidFill>
                  <a:schemeClr val="bg1"/>
                </a:solidFill>
                <a:latin typeface="Arial" panose="020B0604020202020204" pitchFamily="34" charset="0"/>
                <a:cs typeface="Arial" panose="020B0604020202020204" pitchFamily="34" charset="0"/>
              </a:defRPr>
            </a:lvl1pPr>
          </a:lstStyle>
          <a:p>
            <a:pPr lvl="0"/>
            <a:r>
              <a:rPr lang="en-US" dirty="0"/>
              <a:t>Speakers</a:t>
            </a:r>
          </a:p>
        </p:txBody>
      </p:sp>
    </p:spTree>
    <p:extLst>
      <p:ext uri="{BB962C8B-B14F-4D97-AF65-F5344CB8AC3E}">
        <p14:creationId xmlns:p14="http://schemas.microsoft.com/office/powerpoint/2010/main" val="2895902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sp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C188FADF-48F6-A048-9954-54B9538BA161}"/>
              </a:ext>
            </a:extLst>
          </p:cNvPr>
          <p:cNvSpPr>
            <a:spLocks noGrp="1"/>
          </p:cNvSpPr>
          <p:nvPr>
            <p:ph type="pic" sz="quarter" idx="12"/>
          </p:nvPr>
        </p:nvSpPr>
        <p:spPr>
          <a:xfrm>
            <a:off x="8360174"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l="-4000" t="-4000" r="-4000" b="-4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dirty="0"/>
          </a:p>
        </p:txBody>
      </p:sp>
      <p:cxnSp>
        <p:nvCxnSpPr>
          <p:cNvPr id="3" name="Straight Connector 2">
            <a:extLst>
              <a:ext uri="{FF2B5EF4-FFF2-40B4-BE49-F238E27FC236}">
                <a16:creationId xmlns:a16="http://schemas.microsoft.com/office/drawing/2014/main" id="{2F13516B-A96B-0642-AD33-2C379381F874}"/>
              </a:ext>
            </a:extLst>
          </p:cNvPr>
          <p:cNvCxnSpPr>
            <a:cxnSpLocks/>
          </p:cNvCxnSpPr>
          <p:nvPr userDrawn="1"/>
        </p:nvCxnSpPr>
        <p:spPr>
          <a:xfrm>
            <a:off x="8508519"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id="{C70E933C-0B99-BC4E-A43B-274B03A7728E}"/>
              </a:ext>
            </a:extLst>
          </p:cNvPr>
          <p:cNvSpPr>
            <a:spLocks noGrp="1"/>
          </p:cNvSpPr>
          <p:nvPr>
            <p:ph type="body" sz="quarter" idx="10" hasCustomPrompt="1"/>
          </p:nvPr>
        </p:nvSpPr>
        <p:spPr>
          <a:xfrm>
            <a:off x="8407644"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5" name="Text Placeholder 7">
            <a:extLst>
              <a:ext uri="{FF2B5EF4-FFF2-40B4-BE49-F238E27FC236}">
                <a16:creationId xmlns:a16="http://schemas.microsoft.com/office/drawing/2014/main" id="{8BABD295-677D-F74B-A151-35EC6122669D}"/>
              </a:ext>
            </a:extLst>
          </p:cNvPr>
          <p:cNvSpPr>
            <a:spLocks noGrp="1"/>
          </p:cNvSpPr>
          <p:nvPr>
            <p:ph type="body" sz="quarter" idx="11" hasCustomPrompt="1"/>
          </p:nvPr>
        </p:nvSpPr>
        <p:spPr>
          <a:xfrm>
            <a:off x="8407644"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6" name="Text Placeholder 7">
            <a:extLst>
              <a:ext uri="{FF2B5EF4-FFF2-40B4-BE49-F238E27FC236}">
                <a16:creationId xmlns:a16="http://schemas.microsoft.com/office/drawing/2014/main" id="{1AF820BF-463E-A042-B573-79B003F0710C}"/>
              </a:ext>
            </a:extLst>
          </p:cNvPr>
          <p:cNvSpPr>
            <a:spLocks noGrp="1"/>
          </p:cNvSpPr>
          <p:nvPr>
            <p:ph type="body" sz="quarter" idx="13" hasCustomPrompt="1"/>
          </p:nvPr>
        </p:nvSpPr>
        <p:spPr>
          <a:xfrm>
            <a:off x="8407644"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7" name="Picture Placeholder 10">
            <a:extLst>
              <a:ext uri="{FF2B5EF4-FFF2-40B4-BE49-F238E27FC236}">
                <a16:creationId xmlns:a16="http://schemas.microsoft.com/office/drawing/2014/main" id="{CD4B0027-A4A1-714E-A43E-C5AC146C9448}"/>
              </a:ext>
            </a:extLst>
          </p:cNvPr>
          <p:cNvSpPr>
            <a:spLocks noGrp="1"/>
          </p:cNvSpPr>
          <p:nvPr>
            <p:ph type="pic" sz="quarter" idx="14"/>
          </p:nvPr>
        </p:nvSpPr>
        <p:spPr>
          <a:xfrm>
            <a:off x="1926114"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l="-4000" t="-4000" r="-4000" b="-4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a:p>
        </p:txBody>
      </p:sp>
      <p:cxnSp>
        <p:nvCxnSpPr>
          <p:cNvPr id="8" name="Straight Connector 7">
            <a:extLst>
              <a:ext uri="{FF2B5EF4-FFF2-40B4-BE49-F238E27FC236}">
                <a16:creationId xmlns:a16="http://schemas.microsoft.com/office/drawing/2014/main" id="{306745C8-BE16-2144-B6DE-22B6F141FF14}"/>
              </a:ext>
            </a:extLst>
          </p:cNvPr>
          <p:cNvCxnSpPr>
            <a:cxnSpLocks/>
          </p:cNvCxnSpPr>
          <p:nvPr userDrawn="1"/>
        </p:nvCxnSpPr>
        <p:spPr>
          <a:xfrm>
            <a:off x="2074459"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D3486F59-DF20-FB41-9C0D-E6D92C0531E3}"/>
              </a:ext>
            </a:extLst>
          </p:cNvPr>
          <p:cNvSpPr>
            <a:spLocks noGrp="1"/>
          </p:cNvSpPr>
          <p:nvPr>
            <p:ph type="body" sz="quarter" idx="15" hasCustomPrompt="1"/>
          </p:nvPr>
        </p:nvSpPr>
        <p:spPr>
          <a:xfrm>
            <a:off x="1973584"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10" name="Text Placeholder 7">
            <a:extLst>
              <a:ext uri="{FF2B5EF4-FFF2-40B4-BE49-F238E27FC236}">
                <a16:creationId xmlns:a16="http://schemas.microsoft.com/office/drawing/2014/main" id="{FD90235C-95A4-BD4B-8008-46ACFFD2E3E0}"/>
              </a:ext>
            </a:extLst>
          </p:cNvPr>
          <p:cNvSpPr>
            <a:spLocks noGrp="1"/>
          </p:cNvSpPr>
          <p:nvPr>
            <p:ph type="body" sz="quarter" idx="16" hasCustomPrompt="1"/>
          </p:nvPr>
        </p:nvSpPr>
        <p:spPr>
          <a:xfrm>
            <a:off x="1973584"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11" name="Text Placeholder 7">
            <a:extLst>
              <a:ext uri="{FF2B5EF4-FFF2-40B4-BE49-F238E27FC236}">
                <a16:creationId xmlns:a16="http://schemas.microsoft.com/office/drawing/2014/main" id="{DF3041E7-5AD9-E44A-9014-0E2B53C6F692}"/>
              </a:ext>
            </a:extLst>
          </p:cNvPr>
          <p:cNvSpPr>
            <a:spLocks noGrp="1"/>
          </p:cNvSpPr>
          <p:nvPr>
            <p:ph type="body" sz="quarter" idx="17" hasCustomPrompt="1"/>
          </p:nvPr>
        </p:nvSpPr>
        <p:spPr>
          <a:xfrm>
            <a:off x="1973584"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12" name="Picture Placeholder 10">
            <a:extLst>
              <a:ext uri="{FF2B5EF4-FFF2-40B4-BE49-F238E27FC236}">
                <a16:creationId xmlns:a16="http://schemas.microsoft.com/office/drawing/2014/main" id="{50C1F378-F6B7-584C-A24D-B16DE308AE7A}"/>
              </a:ext>
            </a:extLst>
          </p:cNvPr>
          <p:cNvSpPr>
            <a:spLocks noGrp="1"/>
          </p:cNvSpPr>
          <p:nvPr>
            <p:ph type="pic" sz="quarter" idx="18"/>
          </p:nvPr>
        </p:nvSpPr>
        <p:spPr>
          <a:xfrm>
            <a:off x="5132926"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l="-4000" t="-4000" r="-4000" b="-4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a:p>
        </p:txBody>
      </p:sp>
      <p:cxnSp>
        <p:nvCxnSpPr>
          <p:cNvPr id="13" name="Straight Connector 12">
            <a:extLst>
              <a:ext uri="{FF2B5EF4-FFF2-40B4-BE49-F238E27FC236}">
                <a16:creationId xmlns:a16="http://schemas.microsoft.com/office/drawing/2014/main" id="{459A3D8E-B03C-FC4E-96B0-93F8C559EAE2}"/>
              </a:ext>
            </a:extLst>
          </p:cNvPr>
          <p:cNvCxnSpPr>
            <a:cxnSpLocks/>
          </p:cNvCxnSpPr>
          <p:nvPr userDrawn="1"/>
        </p:nvCxnSpPr>
        <p:spPr>
          <a:xfrm>
            <a:off x="5281271"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14" name="Text Placeholder 7">
            <a:extLst>
              <a:ext uri="{FF2B5EF4-FFF2-40B4-BE49-F238E27FC236}">
                <a16:creationId xmlns:a16="http://schemas.microsoft.com/office/drawing/2014/main" id="{9BAB2C4F-7EBC-A240-B6A1-8770AA09D8B4}"/>
              </a:ext>
            </a:extLst>
          </p:cNvPr>
          <p:cNvSpPr>
            <a:spLocks noGrp="1"/>
          </p:cNvSpPr>
          <p:nvPr>
            <p:ph type="body" sz="quarter" idx="19" hasCustomPrompt="1"/>
          </p:nvPr>
        </p:nvSpPr>
        <p:spPr>
          <a:xfrm>
            <a:off x="5180396"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15" name="Text Placeholder 7">
            <a:extLst>
              <a:ext uri="{FF2B5EF4-FFF2-40B4-BE49-F238E27FC236}">
                <a16:creationId xmlns:a16="http://schemas.microsoft.com/office/drawing/2014/main" id="{FB7A3695-DD59-8549-9893-8E849604B0E7}"/>
              </a:ext>
            </a:extLst>
          </p:cNvPr>
          <p:cNvSpPr>
            <a:spLocks noGrp="1"/>
          </p:cNvSpPr>
          <p:nvPr>
            <p:ph type="body" sz="quarter" idx="20" hasCustomPrompt="1"/>
          </p:nvPr>
        </p:nvSpPr>
        <p:spPr>
          <a:xfrm>
            <a:off x="5180396"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16" name="Text Placeholder 7">
            <a:extLst>
              <a:ext uri="{FF2B5EF4-FFF2-40B4-BE49-F238E27FC236}">
                <a16:creationId xmlns:a16="http://schemas.microsoft.com/office/drawing/2014/main" id="{DCF720BB-F961-934A-AFE2-777A4623CE9B}"/>
              </a:ext>
            </a:extLst>
          </p:cNvPr>
          <p:cNvSpPr>
            <a:spLocks noGrp="1"/>
          </p:cNvSpPr>
          <p:nvPr>
            <p:ph type="body" sz="quarter" idx="21" hasCustomPrompt="1"/>
          </p:nvPr>
        </p:nvSpPr>
        <p:spPr>
          <a:xfrm>
            <a:off x="5180396"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17" name="Text Placeholder 31">
            <a:extLst>
              <a:ext uri="{FF2B5EF4-FFF2-40B4-BE49-F238E27FC236}">
                <a16:creationId xmlns:a16="http://schemas.microsoft.com/office/drawing/2014/main" id="{C8FF11E3-52D6-6F44-9D3C-36A8DC50F512}"/>
              </a:ext>
            </a:extLst>
          </p:cNvPr>
          <p:cNvSpPr>
            <a:spLocks noGrp="1"/>
          </p:cNvSpPr>
          <p:nvPr>
            <p:ph type="body" sz="quarter" idx="22" hasCustomPrompt="1"/>
          </p:nvPr>
        </p:nvSpPr>
        <p:spPr>
          <a:xfrm>
            <a:off x="1" y="798779"/>
            <a:ext cx="12188824" cy="822253"/>
          </a:xfrm>
          <a:prstGeom prst="rect">
            <a:avLst/>
          </a:prstGeom>
        </p:spPr>
        <p:txBody>
          <a:bodyPr/>
          <a:lstStyle>
            <a:lvl1pPr marL="0" indent="0" algn="ctr">
              <a:buNone/>
              <a:defRPr sz="3000" b="0" i="0">
                <a:solidFill>
                  <a:schemeClr val="bg1"/>
                </a:solidFill>
                <a:latin typeface="Arial" panose="020B0604020202020204" pitchFamily="34" charset="0"/>
                <a:cs typeface="Arial" panose="020B0604020202020204" pitchFamily="34" charset="0"/>
              </a:defRPr>
            </a:lvl1pPr>
          </a:lstStyle>
          <a:p>
            <a:pPr lvl="0"/>
            <a:r>
              <a:rPr lang="en-US" dirty="0"/>
              <a:t>Speakers</a:t>
            </a:r>
          </a:p>
        </p:txBody>
      </p:sp>
    </p:spTree>
    <p:extLst>
      <p:ext uri="{BB962C8B-B14F-4D97-AF65-F5344CB8AC3E}">
        <p14:creationId xmlns:p14="http://schemas.microsoft.com/office/powerpoint/2010/main" val="3481128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sp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2A0B0BE8-C358-BB49-8209-B8E864B7D2A9}"/>
              </a:ext>
            </a:extLst>
          </p:cNvPr>
          <p:cNvSpPr>
            <a:spLocks noGrp="1"/>
          </p:cNvSpPr>
          <p:nvPr>
            <p:ph type="pic" sz="quarter" idx="14"/>
          </p:nvPr>
        </p:nvSpPr>
        <p:spPr>
          <a:xfrm>
            <a:off x="1032547"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l="-4000" t="-4000" r="-4000" b="-4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a:p>
        </p:txBody>
      </p:sp>
      <p:cxnSp>
        <p:nvCxnSpPr>
          <p:cNvPr id="3" name="Straight Connector 2">
            <a:extLst>
              <a:ext uri="{FF2B5EF4-FFF2-40B4-BE49-F238E27FC236}">
                <a16:creationId xmlns:a16="http://schemas.microsoft.com/office/drawing/2014/main" id="{2361CEF8-4446-C54D-9AAD-05A1F063AB8C}"/>
              </a:ext>
            </a:extLst>
          </p:cNvPr>
          <p:cNvCxnSpPr>
            <a:cxnSpLocks/>
          </p:cNvCxnSpPr>
          <p:nvPr userDrawn="1"/>
        </p:nvCxnSpPr>
        <p:spPr>
          <a:xfrm>
            <a:off x="1180892"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id="{AE41B109-8833-F649-AA28-7C26B97695CF}"/>
              </a:ext>
            </a:extLst>
          </p:cNvPr>
          <p:cNvSpPr>
            <a:spLocks noGrp="1"/>
          </p:cNvSpPr>
          <p:nvPr>
            <p:ph type="body" sz="quarter" idx="15" hasCustomPrompt="1"/>
          </p:nvPr>
        </p:nvSpPr>
        <p:spPr>
          <a:xfrm>
            <a:off x="1080017"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5" name="Text Placeholder 7">
            <a:extLst>
              <a:ext uri="{FF2B5EF4-FFF2-40B4-BE49-F238E27FC236}">
                <a16:creationId xmlns:a16="http://schemas.microsoft.com/office/drawing/2014/main" id="{0B232C2D-B3F6-A642-BE15-3A96610257AE}"/>
              </a:ext>
            </a:extLst>
          </p:cNvPr>
          <p:cNvSpPr>
            <a:spLocks noGrp="1"/>
          </p:cNvSpPr>
          <p:nvPr>
            <p:ph type="body" sz="quarter" idx="16" hasCustomPrompt="1"/>
          </p:nvPr>
        </p:nvSpPr>
        <p:spPr>
          <a:xfrm>
            <a:off x="1080017"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6" name="Text Placeholder 7">
            <a:extLst>
              <a:ext uri="{FF2B5EF4-FFF2-40B4-BE49-F238E27FC236}">
                <a16:creationId xmlns:a16="http://schemas.microsoft.com/office/drawing/2014/main" id="{F088656B-A3D4-BF46-9385-A679A1783BAF}"/>
              </a:ext>
            </a:extLst>
          </p:cNvPr>
          <p:cNvSpPr>
            <a:spLocks noGrp="1"/>
          </p:cNvSpPr>
          <p:nvPr>
            <p:ph type="body" sz="quarter" idx="17" hasCustomPrompt="1"/>
          </p:nvPr>
        </p:nvSpPr>
        <p:spPr>
          <a:xfrm>
            <a:off x="1080017"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7" name="Picture Placeholder 10">
            <a:extLst>
              <a:ext uri="{FF2B5EF4-FFF2-40B4-BE49-F238E27FC236}">
                <a16:creationId xmlns:a16="http://schemas.microsoft.com/office/drawing/2014/main" id="{697CC865-6F54-DC45-875A-3B4CFAD6DAA6}"/>
              </a:ext>
            </a:extLst>
          </p:cNvPr>
          <p:cNvSpPr>
            <a:spLocks noGrp="1"/>
          </p:cNvSpPr>
          <p:nvPr>
            <p:ph type="pic" sz="quarter" idx="18"/>
          </p:nvPr>
        </p:nvSpPr>
        <p:spPr>
          <a:xfrm>
            <a:off x="3781181"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l="-4000" t="-4000" r="-4000" b="-4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a:p>
        </p:txBody>
      </p:sp>
      <p:cxnSp>
        <p:nvCxnSpPr>
          <p:cNvPr id="8" name="Straight Connector 7">
            <a:extLst>
              <a:ext uri="{FF2B5EF4-FFF2-40B4-BE49-F238E27FC236}">
                <a16:creationId xmlns:a16="http://schemas.microsoft.com/office/drawing/2014/main" id="{C9FE7C9D-6E98-4F48-82A1-83BEC6F11DB5}"/>
              </a:ext>
            </a:extLst>
          </p:cNvPr>
          <p:cNvCxnSpPr>
            <a:cxnSpLocks/>
          </p:cNvCxnSpPr>
          <p:nvPr userDrawn="1"/>
        </p:nvCxnSpPr>
        <p:spPr>
          <a:xfrm>
            <a:off x="3929526"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B4624B41-69D5-A14A-BFFA-83234AF5AFE9}"/>
              </a:ext>
            </a:extLst>
          </p:cNvPr>
          <p:cNvSpPr>
            <a:spLocks noGrp="1"/>
          </p:cNvSpPr>
          <p:nvPr>
            <p:ph type="body" sz="quarter" idx="19" hasCustomPrompt="1"/>
          </p:nvPr>
        </p:nvSpPr>
        <p:spPr>
          <a:xfrm>
            <a:off x="3828651"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10" name="Text Placeholder 7">
            <a:extLst>
              <a:ext uri="{FF2B5EF4-FFF2-40B4-BE49-F238E27FC236}">
                <a16:creationId xmlns:a16="http://schemas.microsoft.com/office/drawing/2014/main" id="{1FD9E7A7-2F2F-7C4A-87F8-9D8AF705B966}"/>
              </a:ext>
            </a:extLst>
          </p:cNvPr>
          <p:cNvSpPr>
            <a:spLocks noGrp="1"/>
          </p:cNvSpPr>
          <p:nvPr>
            <p:ph type="body" sz="quarter" idx="20" hasCustomPrompt="1"/>
          </p:nvPr>
        </p:nvSpPr>
        <p:spPr>
          <a:xfrm>
            <a:off x="3828651"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11" name="Text Placeholder 7">
            <a:extLst>
              <a:ext uri="{FF2B5EF4-FFF2-40B4-BE49-F238E27FC236}">
                <a16:creationId xmlns:a16="http://schemas.microsoft.com/office/drawing/2014/main" id="{F6DA559C-D64F-004F-B6F6-3A69195A9897}"/>
              </a:ext>
            </a:extLst>
          </p:cNvPr>
          <p:cNvSpPr>
            <a:spLocks noGrp="1"/>
          </p:cNvSpPr>
          <p:nvPr>
            <p:ph type="body" sz="quarter" idx="21" hasCustomPrompt="1"/>
          </p:nvPr>
        </p:nvSpPr>
        <p:spPr>
          <a:xfrm>
            <a:off x="3828651"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12" name="Picture Placeholder 10">
            <a:extLst>
              <a:ext uri="{FF2B5EF4-FFF2-40B4-BE49-F238E27FC236}">
                <a16:creationId xmlns:a16="http://schemas.microsoft.com/office/drawing/2014/main" id="{4CEA059E-A780-594A-913F-BCA9B42C5E70}"/>
              </a:ext>
            </a:extLst>
          </p:cNvPr>
          <p:cNvSpPr>
            <a:spLocks noGrp="1"/>
          </p:cNvSpPr>
          <p:nvPr>
            <p:ph type="pic" sz="quarter" idx="12"/>
          </p:nvPr>
        </p:nvSpPr>
        <p:spPr>
          <a:xfrm>
            <a:off x="6505108"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l="-4000" t="-4000" r="-4000" b="-4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dirty="0"/>
          </a:p>
        </p:txBody>
      </p:sp>
      <p:cxnSp>
        <p:nvCxnSpPr>
          <p:cNvPr id="13" name="Straight Connector 12">
            <a:extLst>
              <a:ext uri="{FF2B5EF4-FFF2-40B4-BE49-F238E27FC236}">
                <a16:creationId xmlns:a16="http://schemas.microsoft.com/office/drawing/2014/main" id="{6801D75B-5269-EA4B-9BA1-F090D33AC721}"/>
              </a:ext>
            </a:extLst>
          </p:cNvPr>
          <p:cNvCxnSpPr>
            <a:cxnSpLocks/>
          </p:cNvCxnSpPr>
          <p:nvPr userDrawn="1"/>
        </p:nvCxnSpPr>
        <p:spPr>
          <a:xfrm>
            <a:off x="6653453"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14" name="Text Placeholder 7">
            <a:extLst>
              <a:ext uri="{FF2B5EF4-FFF2-40B4-BE49-F238E27FC236}">
                <a16:creationId xmlns:a16="http://schemas.microsoft.com/office/drawing/2014/main" id="{043220BD-72D6-2C46-88B2-7AC166241544}"/>
              </a:ext>
            </a:extLst>
          </p:cNvPr>
          <p:cNvSpPr>
            <a:spLocks noGrp="1"/>
          </p:cNvSpPr>
          <p:nvPr>
            <p:ph type="body" sz="quarter" idx="10" hasCustomPrompt="1"/>
          </p:nvPr>
        </p:nvSpPr>
        <p:spPr>
          <a:xfrm>
            <a:off x="6552578"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15" name="Text Placeholder 7">
            <a:extLst>
              <a:ext uri="{FF2B5EF4-FFF2-40B4-BE49-F238E27FC236}">
                <a16:creationId xmlns:a16="http://schemas.microsoft.com/office/drawing/2014/main" id="{70BE5EE7-8D74-D140-8F58-089403C699BE}"/>
              </a:ext>
            </a:extLst>
          </p:cNvPr>
          <p:cNvSpPr>
            <a:spLocks noGrp="1"/>
          </p:cNvSpPr>
          <p:nvPr>
            <p:ph type="body" sz="quarter" idx="11" hasCustomPrompt="1"/>
          </p:nvPr>
        </p:nvSpPr>
        <p:spPr>
          <a:xfrm>
            <a:off x="6552578"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16" name="Text Placeholder 7">
            <a:extLst>
              <a:ext uri="{FF2B5EF4-FFF2-40B4-BE49-F238E27FC236}">
                <a16:creationId xmlns:a16="http://schemas.microsoft.com/office/drawing/2014/main" id="{A8E9FDA7-76CD-8448-A1CD-5E4E4D632D8D}"/>
              </a:ext>
            </a:extLst>
          </p:cNvPr>
          <p:cNvSpPr>
            <a:spLocks noGrp="1"/>
          </p:cNvSpPr>
          <p:nvPr>
            <p:ph type="body" sz="quarter" idx="13" hasCustomPrompt="1"/>
          </p:nvPr>
        </p:nvSpPr>
        <p:spPr>
          <a:xfrm>
            <a:off x="6552578"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17" name="Picture Placeholder 10">
            <a:extLst>
              <a:ext uri="{FF2B5EF4-FFF2-40B4-BE49-F238E27FC236}">
                <a16:creationId xmlns:a16="http://schemas.microsoft.com/office/drawing/2014/main" id="{982E92EB-3C93-6E4A-808F-44DD17E156AB}"/>
              </a:ext>
            </a:extLst>
          </p:cNvPr>
          <p:cNvSpPr>
            <a:spLocks noGrp="1"/>
          </p:cNvSpPr>
          <p:nvPr>
            <p:ph type="pic" sz="quarter" idx="22"/>
          </p:nvPr>
        </p:nvSpPr>
        <p:spPr>
          <a:xfrm>
            <a:off x="9236734" y="2034796"/>
            <a:ext cx="1920240" cy="1920240"/>
          </a:xfrm>
          <a:prstGeom prst="ellipse">
            <a:avLst/>
          </a:prstGeom>
          <a:blipFill dpi="0" rotWithShape="0">
            <a:blip r:embed="rId3" cstate="screen">
              <a:extLst>
                <a:ext uri="{28A0092B-C50C-407E-A947-70E740481C1C}">
                  <a14:useLocalDpi xmlns:a14="http://schemas.microsoft.com/office/drawing/2010/main"/>
                </a:ext>
              </a:extLst>
            </a:blip>
            <a:srcRect/>
            <a:stretch>
              <a:fillRect l="-4000" t="-4000" r="-4000" b="-4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00">
                <a:solidFill>
                  <a:schemeClr val="lt1"/>
                </a:solidFill>
              </a:defRPr>
            </a:lvl1pPr>
          </a:lstStyle>
          <a:p>
            <a:pPr marL="0" lvl="0" algn="ctr" defTabSz="761787"/>
            <a:endParaRPr lang="en-US" dirty="0"/>
          </a:p>
        </p:txBody>
      </p:sp>
      <p:cxnSp>
        <p:nvCxnSpPr>
          <p:cNvPr id="18" name="Straight Connector 17">
            <a:extLst>
              <a:ext uri="{FF2B5EF4-FFF2-40B4-BE49-F238E27FC236}">
                <a16:creationId xmlns:a16="http://schemas.microsoft.com/office/drawing/2014/main" id="{3183A460-7A35-AE41-9876-0036B0F20E7C}"/>
              </a:ext>
            </a:extLst>
          </p:cNvPr>
          <p:cNvCxnSpPr>
            <a:cxnSpLocks/>
          </p:cNvCxnSpPr>
          <p:nvPr userDrawn="1"/>
        </p:nvCxnSpPr>
        <p:spPr>
          <a:xfrm>
            <a:off x="9385079" y="4280013"/>
            <a:ext cx="390294"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
        <p:nvSpPr>
          <p:cNvPr id="19" name="Text Placeholder 7">
            <a:extLst>
              <a:ext uri="{FF2B5EF4-FFF2-40B4-BE49-F238E27FC236}">
                <a16:creationId xmlns:a16="http://schemas.microsoft.com/office/drawing/2014/main" id="{F420D54D-C505-934D-ADAD-4F67AFDB0BA4}"/>
              </a:ext>
            </a:extLst>
          </p:cNvPr>
          <p:cNvSpPr>
            <a:spLocks noGrp="1"/>
          </p:cNvSpPr>
          <p:nvPr>
            <p:ph type="body" sz="quarter" idx="23" hasCustomPrompt="1"/>
          </p:nvPr>
        </p:nvSpPr>
        <p:spPr>
          <a:xfrm>
            <a:off x="9284204" y="4368800"/>
            <a:ext cx="1905000" cy="292100"/>
          </a:xfrm>
          <a:prstGeom prst="rect">
            <a:avLst/>
          </a:prstGeom>
        </p:spPr>
        <p:txBody>
          <a:bodyPr/>
          <a:lstStyle>
            <a:lvl1pPr>
              <a:defRPr lang="en-US" sz="1500" b="1"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First Last Name</a:t>
            </a:r>
          </a:p>
          <a:p>
            <a:pPr marL="0" lvl="0" defTabSz="457063">
              <a:lnSpc>
                <a:spcPct val="80000"/>
              </a:lnSpc>
              <a:spcBef>
                <a:spcPct val="0"/>
              </a:spcBef>
              <a:spcAft>
                <a:spcPts val="600"/>
              </a:spcAft>
              <a:buNone/>
            </a:pPr>
            <a:endParaRPr lang="en-US" dirty="0"/>
          </a:p>
        </p:txBody>
      </p:sp>
      <p:sp>
        <p:nvSpPr>
          <p:cNvPr id="20" name="Text Placeholder 7">
            <a:extLst>
              <a:ext uri="{FF2B5EF4-FFF2-40B4-BE49-F238E27FC236}">
                <a16:creationId xmlns:a16="http://schemas.microsoft.com/office/drawing/2014/main" id="{4757E8B1-B5C5-B94A-ABF0-747C37A4CE10}"/>
              </a:ext>
            </a:extLst>
          </p:cNvPr>
          <p:cNvSpPr>
            <a:spLocks noGrp="1"/>
          </p:cNvSpPr>
          <p:nvPr>
            <p:ph type="body" sz="quarter" idx="24" hasCustomPrompt="1"/>
          </p:nvPr>
        </p:nvSpPr>
        <p:spPr>
          <a:xfrm>
            <a:off x="9284204" y="4635500"/>
            <a:ext cx="1905000" cy="2528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Title</a:t>
            </a:r>
          </a:p>
        </p:txBody>
      </p:sp>
      <p:sp>
        <p:nvSpPr>
          <p:cNvPr id="21" name="Text Placeholder 7">
            <a:extLst>
              <a:ext uri="{FF2B5EF4-FFF2-40B4-BE49-F238E27FC236}">
                <a16:creationId xmlns:a16="http://schemas.microsoft.com/office/drawing/2014/main" id="{6B7A5326-D178-4441-9CF0-911144FD5B70}"/>
              </a:ext>
            </a:extLst>
          </p:cNvPr>
          <p:cNvSpPr>
            <a:spLocks noGrp="1"/>
          </p:cNvSpPr>
          <p:nvPr>
            <p:ph type="body" sz="quarter" idx="25" hasCustomPrompt="1"/>
          </p:nvPr>
        </p:nvSpPr>
        <p:spPr>
          <a:xfrm>
            <a:off x="9284204" y="4889500"/>
            <a:ext cx="1905000" cy="265598"/>
          </a:xfrm>
          <a:prstGeom prst="rect">
            <a:avLst/>
          </a:prstGeom>
        </p:spPr>
        <p:txBody>
          <a:bodyPr/>
          <a:lstStyle>
            <a:lvl1pPr>
              <a:defRPr lang="en-US" sz="1500" b="0" dirty="0" smtClean="0">
                <a:solidFill>
                  <a:schemeClr val="bg1"/>
                </a:solidFill>
                <a:latin typeface="Arial" panose="020B0604020202020204" pitchFamily="34" charset="0"/>
                <a:ea typeface="+mj-ea"/>
                <a:cs typeface="Arial" panose="020B0604020202020204" pitchFamily="34" charset="0"/>
              </a:defRPr>
            </a:lvl1pPr>
            <a:lvl2pPr>
              <a:defRPr lang="en-US" sz="1500" dirty="0" smtClean="0"/>
            </a:lvl2pPr>
            <a:lvl3pPr>
              <a:defRPr lang="en-US" sz="1500" dirty="0" smtClean="0"/>
            </a:lvl3pPr>
            <a:lvl4pPr>
              <a:defRPr lang="en-US" sz="1500" dirty="0" smtClean="0"/>
            </a:lvl4pPr>
            <a:lvl5pPr>
              <a:defRPr lang="en-US" sz="1500" dirty="0"/>
            </a:lvl5pPr>
          </a:lstStyle>
          <a:p>
            <a:pPr marL="0" lvl="0" defTabSz="457063">
              <a:lnSpc>
                <a:spcPct val="80000"/>
              </a:lnSpc>
              <a:spcBef>
                <a:spcPct val="0"/>
              </a:spcBef>
              <a:spcAft>
                <a:spcPts val="600"/>
              </a:spcAft>
              <a:buNone/>
            </a:pPr>
            <a:r>
              <a:rPr lang="en-US" dirty="0"/>
              <a:t>Company</a:t>
            </a:r>
          </a:p>
          <a:p>
            <a:pPr marL="0" lvl="0" defTabSz="457063">
              <a:lnSpc>
                <a:spcPct val="80000"/>
              </a:lnSpc>
              <a:spcBef>
                <a:spcPct val="0"/>
              </a:spcBef>
              <a:spcAft>
                <a:spcPts val="600"/>
              </a:spcAft>
              <a:buNone/>
            </a:pPr>
            <a:endParaRPr lang="en-US" dirty="0"/>
          </a:p>
        </p:txBody>
      </p:sp>
      <p:sp>
        <p:nvSpPr>
          <p:cNvPr id="22" name="Text Placeholder 31">
            <a:extLst>
              <a:ext uri="{FF2B5EF4-FFF2-40B4-BE49-F238E27FC236}">
                <a16:creationId xmlns:a16="http://schemas.microsoft.com/office/drawing/2014/main" id="{DDC90ED9-52C0-1348-AAD7-E3139DE3F0FC}"/>
              </a:ext>
            </a:extLst>
          </p:cNvPr>
          <p:cNvSpPr>
            <a:spLocks noGrp="1"/>
          </p:cNvSpPr>
          <p:nvPr>
            <p:ph type="body" sz="quarter" idx="26" hasCustomPrompt="1"/>
          </p:nvPr>
        </p:nvSpPr>
        <p:spPr>
          <a:xfrm>
            <a:off x="1" y="798779"/>
            <a:ext cx="12188824" cy="822253"/>
          </a:xfrm>
          <a:prstGeom prst="rect">
            <a:avLst/>
          </a:prstGeom>
        </p:spPr>
        <p:txBody>
          <a:bodyPr/>
          <a:lstStyle>
            <a:lvl1pPr marL="0" indent="0" algn="ctr">
              <a:buNone/>
              <a:defRPr sz="3000" b="0" i="0">
                <a:solidFill>
                  <a:schemeClr val="bg1"/>
                </a:solidFill>
                <a:latin typeface="Arial" panose="020B0604020202020204" pitchFamily="34" charset="0"/>
                <a:cs typeface="Arial" panose="020B0604020202020204" pitchFamily="34" charset="0"/>
              </a:defRPr>
            </a:lvl1pPr>
          </a:lstStyle>
          <a:p>
            <a:pPr lvl="0"/>
            <a:r>
              <a:rPr lang="en-US" dirty="0"/>
              <a:t>Speakers</a:t>
            </a:r>
          </a:p>
        </p:txBody>
      </p:sp>
    </p:spTree>
    <p:extLst>
      <p:ext uri="{BB962C8B-B14F-4D97-AF65-F5344CB8AC3E}">
        <p14:creationId xmlns:p14="http://schemas.microsoft.com/office/powerpoint/2010/main" val="1508144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037611"/>
      </p:ext>
    </p:extLst>
  </p:cSld>
  <p:clrMap bg1="lt1" tx1="dk1" bg2="lt2" tx2="dk2" accent1="accent1" accent2="accent2" accent3="accent3" accent4="accent4" accent5="accent5" accent6="accent6" hlink="hlink" folHlink="folHlink"/>
  <p:sldLayoutIdLst>
    <p:sldLayoutId id="2147483682" r:id="rId1"/>
    <p:sldLayoutId id="2147483681" r:id="rId2"/>
    <p:sldLayoutId id="2147483668" r:id="rId3"/>
    <p:sldLayoutId id="2147483700" r:id="rId4"/>
    <p:sldLayoutId id="2147483792" r:id="rId5"/>
    <p:sldLayoutId id="2147483701" r:id="rId6"/>
    <p:sldLayoutId id="2147483704" r:id="rId7"/>
    <p:sldLayoutId id="2147483709" r:id="rId8"/>
    <p:sldLayoutId id="2147483706" r:id="rId9"/>
    <p:sldLayoutId id="2147483688" r:id="rId10"/>
    <p:sldLayoutId id="2147483736" r:id="rId11"/>
    <p:sldLayoutId id="2147483777" r:id="rId12"/>
    <p:sldLayoutId id="2147483708" r:id="rId13"/>
    <p:sldLayoutId id="2147483707" r:id="rId14"/>
    <p:sldLayoutId id="2147483705" r:id="rId15"/>
    <p:sldLayoutId id="2147483714" r:id="rId16"/>
    <p:sldLayoutId id="2147483713" r:id="rId17"/>
    <p:sldLayoutId id="2147483712" r:id="rId18"/>
    <p:sldLayoutId id="2147483711" r:id="rId19"/>
    <p:sldLayoutId id="2147483710" r:id="rId20"/>
    <p:sldLayoutId id="2147483733" r:id="rId21"/>
    <p:sldLayoutId id="2147483683" r:id="rId22"/>
    <p:sldLayoutId id="2147483779" r:id="rId23"/>
    <p:sldLayoutId id="2147483674" r:id="rId24"/>
    <p:sldLayoutId id="2147483785" r:id="rId25"/>
    <p:sldLayoutId id="2147483669" r:id="rId26"/>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75ECA44-4659-9F49-AD1A-007DEB8A4613}"/>
              </a:ext>
            </a:extLst>
          </p:cNvPr>
          <p:cNvSpPr txBox="1">
            <a:spLocks/>
          </p:cNvSpPr>
          <p:nvPr/>
        </p:nvSpPr>
        <p:spPr>
          <a:xfrm>
            <a:off x="1448605" y="2683781"/>
            <a:ext cx="8455807" cy="2989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063">
              <a:lnSpc>
                <a:spcPct val="95000"/>
              </a:lnSpc>
              <a:spcAft>
                <a:spcPts val="600"/>
              </a:spcAft>
            </a:pPr>
            <a:r>
              <a:rPr lang="en-US" b="1" dirty="0">
                <a:solidFill>
                  <a:schemeClr val="bg1"/>
                </a:solidFill>
                <a:latin typeface="Arial" panose="020B0604020202020204" pitchFamily="34" charset="0"/>
                <a:cs typeface="Arial" panose="020B0604020202020204" pitchFamily="34" charset="0"/>
              </a:rPr>
              <a:t>FIASI – BI Credit</a:t>
            </a:r>
          </a:p>
          <a:p>
            <a:pPr defTabSz="457063">
              <a:lnSpc>
                <a:spcPct val="95000"/>
              </a:lnSpc>
              <a:spcAft>
                <a:spcPts val="600"/>
              </a:spcAft>
            </a:pPr>
            <a:endParaRPr lang="en-US" b="1" dirty="0">
              <a:solidFill>
                <a:schemeClr val="bg1"/>
              </a:solidFill>
              <a:latin typeface="Arial" panose="020B0604020202020204" pitchFamily="34" charset="0"/>
              <a:cs typeface="Arial" panose="020B0604020202020204" pitchFamily="34" charset="0"/>
            </a:endParaRPr>
          </a:p>
          <a:p>
            <a:pPr defTabSz="457063">
              <a:lnSpc>
                <a:spcPct val="95000"/>
              </a:lnSpc>
              <a:spcAft>
                <a:spcPts val="600"/>
              </a:spcAft>
            </a:pPr>
            <a:r>
              <a:rPr lang="en-US" b="1" dirty="0">
                <a:solidFill>
                  <a:schemeClr val="bg1"/>
                </a:solidFill>
                <a:latin typeface="Arial" panose="020B0604020202020204" pitchFamily="34" charset="0"/>
                <a:cs typeface="Arial" panose="020B0604020202020204" pitchFamily="34" charset="0"/>
              </a:rPr>
              <a:t>March 23, 2022</a:t>
            </a:r>
          </a:p>
          <a:p>
            <a:pPr defTabSz="457063">
              <a:lnSpc>
                <a:spcPct val="95000"/>
              </a:lnSpc>
              <a:spcAft>
                <a:spcPts val="600"/>
              </a:spcAft>
            </a:pPr>
            <a:endParaRPr lang="en-US"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5E77A9B-9C7D-4648-8F17-6D6F3584F732}"/>
              </a:ext>
            </a:extLst>
          </p:cNvPr>
          <p:cNvSpPr/>
          <p:nvPr/>
        </p:nvSpPr>
        <p:spPr>
          <a:xfrm>
            <a:off x="1522412" y="2057400"/>
            <a:ext cx="2133600" cy="38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kern="1000" spc="200" dirty="0">
                <a:solidFill>
                  <a:schemeClr val="tx1"/>
                </a:solidFill>
                <a:latin typeface="Arial" panose="020B0604020202020204" pitchFamily="34" charset="0"/>
                <a:cs typeface="Arial" panose="020B0604020202020204" pitchFamily="34" charset="0"/>
              </a:rPr>
              <a:t>VIRTUAL EVENT</a:t>
            </a:r>
          </a:p>
        </p:txBody>
      </p:sp>
    </p:spTree>
    <p:extLst>
      <p:ext uri="{BB962C8B-B14F-4D97-AF65-F5344CB8AC3E}">
        <p14:creationId xmlns:p14="http://schemas.microsoft.com/office/powerpoint/2010/main" val="3163612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Technology: Alibaba</a:t>
            </a:r>
          </a:p>
        </p:txBody>
      </p:sp>
      <p:pic>
        <p:nvPicPr>
          <p:cNvPr id="4" name="Picture 3" descr="A picture containing calendar&#10;&#10;Description automatically generated">
            <a:extLst>
              <a:ext uri="{FF2B5EF4-FFF2-40B4-BE49-F238E27FC236}">
                <a16:creationId xmlns:a16="http://schemas.microsoft.com/office/drawing/2014/main" id="{036DB2B6-FD7F-4938-8479-82CCB4EDD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012" y="1138473"/>
            <a:ext cx="8672513" cy="5052488"/>
          </a:xfrm>
          <a:prstGeom prst="rect">
            <a:avLst/>
          </a:prstGeom>
        </p:spPr>
      </p:pic>
      <p:sp>
        <p:nvSpPr>
          <p:cNvPr id="3" name="Rectangle 2"/>
          <p:cNvSpPr/>
          <p:nvPr/>
        </p:nvSpPr>
        <p:spPr>
          <a:xfrm>
            <a:off x="5399061" y="3267418"/>
            <a:ext cx="1390702" cy="323165"/>
          </a:xfrm>
          <a:prstGeom prst="rect">
            <a:avLst/>
          </a:prstGeom>
        </p:spPr>
        <p:txBody>
          <a:bodyPr wrap="none">
            <a:spAutoFit/>
          </a:bodyPr>
          <a:lstStyle/>
          <a:p>
            <a:r>
              <a:rPr lang="en-US" dirty="0"/>
              <a:t>BBG0000GFZS9</a:t>
            </a:r>
          </a:p>
        </p:txBody>
      </p:sp>
    </p:spTree>
    <p:extLst>
      <p:ext uri="{BB962C8B-B14F-4D97-AF65-F5344CB8AC3E}">
        <p14:creationId xmlns:p14="http://schemas.microsoft.com/office/powerpoint/2010/main" val="925292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Financials: Searching for Value</a:t>
            </a:r>
            <a:br>
              <a:rPr lang="en-US" dirty="0"/>
            </a:br>
            <a:endParaRPr lang="en-US" dirty="0"/>
          </a:p>
        </p:txBody>
      </p:sp>
      <p:pic>
        <p:nvPicPr>
          <p:cNvPr id="3" name="Picture 2"/>
          <p:cNvPicPr>
            <a:picLocks noChangeAspect="1"/>
          </p:cNvPicPr>
          <p:nvPr/>
        </p:nvPicPr>
        <p:blipFill>
          <a:blip r:embed="rId2"/>
          <a:stretch>
            <a:fillRect/>
          </a:stretch>
        </p:blipFill>
        <p:spPr>
          <a:xfrm>
            <a:off x="2208212" y="1295400"/>
            <a:ext cx="7438095" cy="5190476"/>
          </a:xfrm>
          <a:prstGeom prst="rect">
            <a:avLst/>
          </a:prstGeom>
        </p:spPr>
      </p:pic>
      <p:pic>
        <p:nvPicPr>
          <p:cNvPr id="4" name="Picture 3"/>
          <p:cNvPicPr>
            <a:picLocks noChangeAspect="1"/>
          </p:cNvPicPr>
          <p:nvPr/>
        </p:nvPicPr>
        <p:blipFill>
          <a:blip r:embed="rId3"/>
          <a:stretch>
            <a:fillRect/>
          </a:stretch>
        </p:blipFill>
        <p:spPr>
          <a:xfrm>
            <a:off x="2208212" y="1295400"/>
            <a:ext cx="7438095" cy="1161905"/>
          </a:xfrm>
          <a:prstGeom prst="rect">
            <a:avLst/>
          </a:prstGeom>
        </p:spPr>
      </p:pic>
      <p:pic>
        <p:nvPicPr>
          <p:cNvPr id="6" name="Picture 5"/>
          <p:cNvPicPr>
            <a:picLocks noChangeAspect="1"/>
          </p:cNvPicPr>
          <p:nvPr/>
        </p:nvPicPr>
        <p:blipFill>
          <a:blip r:embed="rId4"/>
          <a:stretch>
            <a:fillRect/>
          </a:stretch>
        </p:blipFill>
        <p:spPr>
          <a:xfrm>
            <a:off x="5332412" y="2457305"/>
            <a:ext cx="4313895" cy="4028571"/>
          </a:xfrm>
          <a:prstGeom prst="rect">
            <a:avLst/>
          </a:prstGeom>
        </p:spPr>
      </p:pic>
      <p:pic>
        <p:nvPicPr>
          <p:cNvPr id="8" name="Picture 7"/>
          <p:cNvPicPr>
            <a:picLocks noChangeAspect="1"/>
          </p:cNvPicPr>
          <p:nvPr/>
        </p:nvPicPr>
        <p:blipFill>
          <a:blip r:embed="rId5"/>
          <a:stretch>
            <a:fillRect/>
          </a:stretch>
        </p:blipFill>
        <p:spPr>
          <a:xfrm>
            <a:off x="2970212" y="3231036"/>
            <a:ext cx="1742893" cy="350364"/>
          </a:xfrm>
          <a:prstGeom prst="rect">
            <a:avLst/>
          </a:prstGeom>
        </p:spPr>
      </p:pic>
      <p:pic>
        <p:nvPicPr>
          <p:cNvPr id="11" name="Picture 10"/>
          <p:cNvPicPr>
            <a:picLocks noChangeAspect="1"/>
          </p:cNvPicPr>
          <p:nvPr/>
        </p:nvPicPr>
        <p:blipFill>
          <a:blip r:embed="rId6"/>
          <a:stretch>
            <a:fillRect/>
          </a:stretch>
        </p:blipFill>
        <p:spPr>
          <a:xfrm>
            <a:off x="2208212" y="2457305"/>
            <a:ext cx="3124200" cy="4028571"/>
          </a:xfrm>
          <a:prstGeom prst="rect">
            <a:avLst/>
          </a:prstGeom>
        </p:spPr>
      </p:pic>
      <p:sp>
        <p:nvSpPr>
          <p:cNvPr id="5" name="TextBox 4">
            <a:extLst>
              <a:ext uri="{FF2B5EF4-FFF2-40B4-BE49-F238E27FC236}">
                <a16:creationId xmlns:a16="http://schemas.microsoft.com/office/drawing/2014/main" id="{1C44D16F-EC54-4F83-949B-1B285EDACC39}"/>
              </a:ext>
            </a:extLst>
          </p:cNvPr>
          <p:cNvSpPr txBox="1"/>
          <p:nvPr/>
        </p:nvSpPr>
        <p:spPr>
          <a:xfrm>
            <a:off x="303212" y="5486400"/>
            <a:ext cx="4800600" cy="523220"/>
          </a:xfrm>
          <a:prstGeom prst="rect">
            <a:avLst/>
          </a:prstGeom>
          <a:noFill/>
        </p:spPr>
        <p:txBody>
          <a:bodyPr wrap="square" rtlCol="0">
            <a:spAutoFit/>
          </a:bodyPr>
          <a:lstStyle/>
          <a:p>
            <a:r>
              <a:rPr lang="en-US" sz="2800" b="1" dirty="0">
                <a:solidFill>
                  <a:schemeClr val="bg1"/>
                </a:solidFill>
                <a:latin typeface="Bloomberg Prop Unicode N" panose="02000506040000020004" pitchFamily="2" charset="0"/>
                <a:ea typeface="Bloomberg Prop Unicode N" panose="02000506040000020004" pitchFamily="2" charset="0"/>
                <a:cs typeface="Bloomberg Prop Unicode N" panose="02000506040000020004" pitchFamily="2" charset="0"/>
              </a:rPr>
              <a:t>David Havens</a:t>
            </a:r>
          </a:p>
        </p:txBody>
      </p:sp>
    </p:spTree>
    <p:extLst>
      <p:ext uri="{BB962C8B-B14F-4D97-AF65-F5344CB8AC3E}">
        <p14:creationId xmlns:p14="http://schemas.microsoft.com/office/powerpoint/2010/main" val="1362395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Financials: Service Properties Trust</a:t>
            </a:r>
          </a:p>
        </p:txBody>
      </p:sp>
      <p:pic>
        <p:nvPicPr>
          <p:cNvPr id="6" name="Picture 5"/>
          <p:cNvPicPr>
            <a:picLocks noChangeAspect="1"/>
          </p:cNvPicPr>
          <p:nvPr/>
        </p:nvPicPr>
        <p:blipFill>
          <a:blip r:embed="rId2"/>
          <a:stretch>
            <a:fillRect/>
          </a:stretch>
        </p:blipFill>
        <p:spPr>
          <a:xfrm>
            <a:off x="2589212" y="1394012"/>
            <a:ext cx="6005047" cy="5097755"/>
          </a:xfrm>
          <a:prstGeom prst="rect">
            <a:avLst/>
          </a:prstGeom>
        </p:spPr>
      </p:pic>
    </p:spTree>
    <p:extLst>
      <p:ext uri="{BB962C8B-B14F-4D97-AF65-F5344CB8AC3E}">
        <p14:creationId xmlns:p14="http://schemas.microsoft.com/office/powerpoint/2010/main" val="334083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Financials: Service Properties Trust</a:t>
            </a:r>
          </a:p>
        </p:txBody>
      </p:sp>
      <p:pic>
        <p:nvPicPr>
          <p:cNvPr id="3" name="Picture 2"/>
          <p:cNvPicPr>
            <a:picLocks noChangeAspect="1"/>
          </p:cNvPicPr>
          <p:nvPr/>
        </p:nvPicPr>
        <p:blipFill>
          <a:blip r:embed="rId2"/>
          <a:stretch>
            <a:fillRect/>
          </a:stretch>
        </p:blipFill>
        <p:spPr>
          <a:xfrm>
            <a:off x="1370012" y="1524000"/>
            <a:ext cx="8367201" cy="4930135"/>
          </a:xfrm>
          <a:prstGeom prst="rect">
            <a:avLst/>
          </a:prstGeom>
        </p:spPr>
      </p:pic>
      <p:pic>
        <p:nvPicPr>
          <p:cNvPr id="4" name="Picture 3"/>
          <p:cNvPicPr>
            <a:picLocks noChangeAspect="1"/>
          </p:cNvPicPr>
          <p:nvPr/>
        </p:nvPicPr>
        <p:blipFill>
          <a:blip r:embed="rId3"/>
          <a:stretch>
            <a:fillRect/>
          </a:stretch>
        </p:blipFill>
        <p:spPr>
          <a:xfrm>
            <a:off x="6780212" y="3276600"/>
            <a:ext cx="1538887" cy="1447800"/>
          </a:xfrm>
          <a:prstGeom prst="rect">
            <a:avLst/>
          </a:prstGeom>
        </p:spPr>
      </p:pic>
    </p:spTree>
    <p:extLst>
      <p:ext uri="{BB962C8B-B14F-4D97-AF65-F5344CB8AC3E}">
        <p14:creationId xmlns:p14="http://schemas.microsoft.com/office/powerpoint/2010/main" val="2592346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Financials: Service Properties Trust – </a:t>
            </a:r>
            <a:r>
              <a:rPr lang="en-US" dirty="0" err="1"/>
              <a:t>Ebitdar</a:t>
            </a:r>
            <a:r>
              <a:rPr lang="en-US" dirty="0"/>
              <a:t> Trends</a:t>
            </a:r>
          </a:p>
        </p:txBody>
      </p:sp>
      <p:pic>
        <p:nvPicPr>
          <p:cNvPr id="4" name="Picture 3"/>
          <p:cNvPicPr>
            <a:picLocks noChangeAspect="1"/>
          </p:cNvPicPr>
          <p:nvPr/>
        </p:nvPicPr>
        <p:blipFill>
          <a:blip r:embed="rId2"/>
          <a:stretch>
            <a:fillRect/>
          </a:stretch>
        </p:blipFill>
        <p:spPr>
          <a:xfrm>
            <a:off x="1674812" y="1524000"/>
            <a:ext cx="8227067" cy="4162077"/>
          </a:xfrm>
          <a:prstGeom prst="rect">
            <a:avLst/>
          </a:prstGeom>
        </p:spPr>
      </p:pic>
    </p:spTree>
    <p:extLst>
      <p:ext uri="{BB962C8B-B14F-4D97-AF65-F5344CB8AC3E}">
        <p14:creationId xmlns:p14="http://schemas.microsoft.com/office/powerpoint/2010/main" val="2445488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Financials: Service Properties Trust – YE21 Cap Table</a:t>
            </a:r>
          </a:p>
        </p:txBody>
      </p:sp>
      <p:pic>
        <p:nvPicPr>
          <p:cNvPr id="3" name="Picture 2"/>
          <p:cNvPicPr>
            <a:picLocks noChangeAspect="1"/>
          </p:cNvPicPr>
          <p:nvPr/>
        </p:nvPicPr>
        <p:blipFill>
          <a:blip r:embed="rId2"/>
          <a:stretch>
            <a:fillRect/>
          </a:stretch>
        </p:blipFill>
        <p:spPr>
          <a:xfrm>
            <a:off x="1827212" y="1676400"/>
            <a:ext cx="7438095" cy="4457143"/>
          </a:xfrm>
          <a:prstGeom prst="rect">
            <a:avLst/>
          </a:prstGeom>
        </p:spPr>
      </p:pic>
    </p:spTree>
    <p:extLst>
      <p:ext uri="{BB962C8B-B14F-4D97-AF65-F5344CB8AC3E}">
        <p14:creationId xmlns:p14="http://schemas.microsoft.com/office/powerpoint/2010/main" val="2839508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err="1"/>
              <a:t>FInancials</a:t>
            </a:r>
            <a:r>
              <a:rPr lang="en-US" dirty="0"/>
              <a:t>: Service Properties Trust</a:t>
            </a:r>
          </a:p>
        </p:txBody>
      </p:sp>
      <p:sp>
        <p:nvSpPr>
          <p:cNvPr id="3" name="Rectangle 2"/>
          <p:cNvSpPr/>
          <p:nvPr/>
        </p:nvSpPr>
        <p:spPr>
          <a:xfrm>
            <a:off x="5399061" y="3267418"/>
            <a:ext cx="1390702" cy="323165"/>
          </a:xfrm>
          <a:prstGeom prst="rect">
            <a:avLst/>
          </a:prstGeom>
        </p:spPr>
        <p:txBody>
          <a:bodyPr wrap="none">
            <a:spAutoFit/>
          </a:bodyPr>
          <a:lstStyle/>
          <a:p>
            <a:r>
              <a:rPr lang="en-US" dirty="0"/>
              <a:t>BBG0000GFZS9</a:t>
            </a:r>
          </a:p>
        </p:txBody>
      </p:sp>
      <p:sp>
        <p:nvSpPr>
          <p:cNvPr id="5" name="Rectangle 4"/>
          <p:cNvSpPr/>
          <p:nvPr/>
        </p:nvSpPr>
        <p:spPr>
          <a:xfrm>
            <a:off x="2284412" y="1676400"/>
            <a:ext cx="7239000" cy="4093428"/>
          </a:xfrm>
          <a:prstGeom prst="rect">
            <a:avLst/>
          </a:prstGeom>
        </p:spPr>
        <p:txBody>
          <a:bodyPr wrap="square">
            <a:spAutoFit/>
          </a:bodyPr>
          <a:lstStyle/>
          <a:p>
            <a:r>
              <a:rPr lang="en-US" sz="2000" i="1" dirty="0">
                <a:solidFill>
                  <a:schemeClr val="bg1"/>
                </a:solidFill>
                <a:latin typeface="Avenir-Regular"/>
              </a:rPr>
              <a:t>“We continue to make progress on the previously announced sales of 68 </a:t>
            </a:r>
            <a:r>
              <a:rPr lang="en-US" sz="2000" i="1" dirty="0" err="1">
                <a:solidFill>
                  <a:schemeClr val="bg1"/>
                </a:solidFill>
                <a:latin typeface="Avenir-Regular"/>
              </a:rPr>
              <a:t>Sonesta</a:t>
            </a:r>
            <a:r>
              <a:rPr lang="en-US" sz="2000" i="1" dirty="0">
                <a:solidFill>
                  <a:schemeClr val="bg1"/>
                </a:solidFill>
                <a:latin typeface="Avenir-Regular"/>
              </a:rPr>
              <a:t> branded hotels. We have closed on two hotels for $28 million, one during Q4 2021 and one during Q1 2022. We are under purchase and sale agreement to sell 45 hotels for $402 million and our under letter of intent to sell an additional 19 hotels for $132 million. There are two hotels for which we have not yet selected a buyer.</a:t>
            </a:r>
          </a:p>
          <a:p>
            <a:r>
              <a:rPr lang="en-US" sz="2000" i="1" dirty="0">
                <a:solidFill>
                  <a:schemeClr val="bg1"/>
                </a:solidFill>
                <a:latin typeface="Avenir-Regular"/>
              </a:rPr>
              <a:t>Aggregate pricing for the hotels remains in line with expectations we discussed on our third quarter earnings call, and </a:t>
            </a:r>
            <a:r>
              <a:rPr lang="en-US" sz="2000" i="1" u="sng" dirty="0">
                <a:solidFill>
                  <a:schemeClr val="bg1"/>
                </a:solidFill>
                <a:latin typeface="Avenir-Regular"/>
              </a:rPr>
              <a:t>we expect to close the majority of these sales over the balance of Q1 and early Q2</a:t>
            </a:r>
            <a:r>
              <a:rPr lang="en-US" sz="2000" i="1" dirty="0">
                <a:solidFill>
                  <a:schemeClr val="bg1"/>
                </a:solidFill>
                <a:latin typeface="Avenir-Regular"/>
              </a:rPr>
              <a:t>. </a:t>
            </a:r>
            <a:r>
              <a:rPr lang="en-US" sz="2000" i="1" dirty="0">
                <a:solidFill>
                  <a:schemeClr val="accent1"/>
                </a:solidFill>
                <a:latin typeface="Avenir-Regular"/>
              </a:rPr>
              <a:t>We expect aggregate sale proceeds for the 66 hotels either sold or under agreement to total $560 million.” </a:t>
            </a:r>
          </a:p>
        </p:txBody>
      </p:sp>
      <p:sp>
        <p:nvSpPr>
          <p:cNvPr id="6" name="Rectangle 5"/>
          <p:cNvSpPr/>
          <p:nvPr/>
        </p:nvSpPr>
        <p:spPr>
          <a:xfrm>
            <a:off x="2360612" y="5769828"/>
            <a:ext cx="7239000" cy="461665"/>
          </a:xfrm>
          <a:prstGeom prst="rect">
            <a:avLst/>
          </a:prstGeom>
        </p:spPr>
        <p:txBody>
          <a:bodyPr wrap="square">
            <a:spAutoFit/>
          </a:bodyPr>
          <a:lstStyle/>
          <a:p>
            <a:r>
              <a:rPr lang="en-US" sz="1200" i="1" dirty="0">
                <a:solidFill>
                  <a:schemeClr val="bg1"/>
                </a:solidFill>
                <a:latin typeface="Avenir-Regular"/>
              </a:rPr>
              <a:t>Todd Hargraves, Incoming President and current Chief Investment Officer of Service Properties Trust.  Analyst Call February 25, 2022.</a:t>
            </a:r>
          </a:p>
        </p:txBody>
      </p:sp>
    </p:spTree>
    <p:extLst>
      <p:ext uri="{BB962C8B-B14F-4D97-AF65-F5344CB8AC3E}">
        <p14:creationId xmlns:p14="http://schemas.microsoft.com/office/powerpoint/2010/main" val="3839876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Financials: Service Properties Trust</a:t>
            </a:r>
          </a:p>
        </p:txBody>
      </p:sp>
      <p:pic>
        <p:nvPicPr>
          <p:cNvPr id="3" name="Picture 2"/>
          <p:cNvPicPr>
            <a:picLocks noChangeAspect="1"/>
          </p:cNvPicPr>
          <p:nvPr/>
        </p:nvPicPr>
        <p:blipFill>
          <a:blip r:embed="rId2"/>
          <a:stretch>
            <a:fillRect/>
          </a:stretch>
        </p:blipFill>
        <p:spPr>
          <a:xfrm>
            <a:off x="1446212" y="1676400"/>
            <a:ext cx="8253516" cy="4343400"/>
          </a:xfrm>
          <a:prstGeom prst="rect">
            <a:avLst/>
          </a:prstGeom>
        </p:spPr>
      </p:pic>
    </p:spTree>
    <p:extLst>
      <p:ext uri="{BB962C8B-B14F-4D97-AF65-F5344CB8AC3E}">
        <p14:creationId xmlns:p14="http://schemas.microsoft.com/office/powerpoint/2010/main" val="1870393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575ECA44-4659-9F49-AD1A-007DEB8A4613}"/>
              </a:ext>
            </a:extLst>
          </p:cNvPr>
          <p:cNvSpPr txBox="1">
            <a:spLocks/>
          </p:cNvSpPr>
          <p:nvPr/>
        </p:nvSpPr>
        <p:spPr>
          <a:xfrm>
            <a:off x="760412" y="1404160"/>
            <a:ext cx="9677400" cy="33964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063">
              <a:lnSpc>
                <a:spcPct val="95000"/>
              </a:lnSpc>
              <a:spcAft>
                <a:spcPts val="600"/>
              </a:spcAft>
            </a:pPr>
            <a:r>
              <a:rPr lang="en-US" sz="5398" b="1" dirty="0">
                <a:solidFill>
                  <a:srgbClr val="FFFFFF"/>
                </a:solidFill>
                <a:latin typeface="Arial" panose="020B0604020202020204" pitchFamily="34" charset="0"/>
                <a:cs typeface="Arial" panose="020B0604020202020204" pitchFamily="34" charset="0"/>
              </a:rPr>
              <a:t>Energy: $100 Oil May Not Lift All Boats</a:t>
            </a:r>
          </a:p>
          <a:p>
            <a:pPr defTabSz="457063">
              <a:lnSpc>
                <a:spcPct val="95000"/>
              </a:lnSpc>
              <a:spcAft>
                <a:spcPts val="600"/>
              </a:spcAft>
            </a:pPr>
            <a:br>
              <a:rPr lang="en-US" sz="5398" b="1" dirty="0">
                <a:solidFill>
                  <a:srgbClr val="FFFFFF"/>
                </a:solidFill>
                <a:latin typeface="Arial" panose="020B0604020202020204" pitchFamily="34" charset="0"/>
                <a:cs typeface="Arial" panose="020B0604020202020204" pitchFamily="34" charset="0"/>
              </a:rPr>
            </a:br>
            <a:r>
              <a:rPr lang="en-US" sz="2800" b="1" dirty="0">
                <a:solidFill>
                  <a:srgbClr val="FFFFFF"/>
                </a:solidFill>
                <a:latin typeface="Arial" panose="020B0604020202020204" pitchFamily="34" charset="0"/>
                <a:cs typeface="Arial" panose="020B0604020202020204" pitchFamily="34" charset="0"/>
              </a:rPr>
              <a:t>Spencer Cutter</a:t>
            </a:r>
          </a:p>
        </p:txBody>
      </p:sp>
    </p:spTree>
    <p:extLst>
      <p:ext uri="{BB962C8B-B14F-4D97-AF65-F5344CB8AC3E}">
        <p14:creationId xmlns:p14="http://schemas.microsoft.com/office/powerpoint/2010/main" val="3587353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Independent Energy: Nowhere to Run</a:t>
            </a:r>
          </a:p>
        </p:txBody>
      </p:sp>
      <p:sp>
        <p:nvSpPr>
          <p:cNvPr id="10" name="TextBox 9">
            <a:extLst>
              <a:ext uri="{FF2B5EF4-FFF2-40B4-BE49-F238E27FC236}">
                <a16:creationId xmlns:a16="http://schemas.microsoft.com/office/drawing/2014/main" id="{383A57A2-4523-4429-948C-1A5DCE4F93C2}"/>
              </a:ext>
            </a:extLst>
          </p:cNvPr>
          <p:cNvSpPr txBox="1"/>
          <p:nvPr/>
        </p:nvSpPr>
        <p:spPr>
          <a:xfrm>
            <a:off x="427037" y="6091011"/>
            <a:ext cx="2590800" cy="307777"/>
          </a:xfrm>
          <a:prstGeom prst="rect">
            <a:avLst/>
          </a:prstGeom>
          <a:noFill/>
        </p:spPr>
        <p:txBody>
          <a:bodyPr wrap="square" rtlCol="0">
            <a:spAutoFit/>
          </a:bodyPr>
          <a:lstStyle/>
          <a:p>
            <a:r>
              <a:rPr lang="en-US" sz="1400" dirty="0">
                <a:solidFill>
                  <a:srgbClr val="4BACC6"/>
                </a:solidFill>
                <a:latin typeface="Avenir Next P for BBG"/>
              </a:rPr>
              <a:t>Source: Bloomberg</a:t>
            </a:r>
          </a:p>
        </p:txBody>
      </p:sp>
      <p:pic>
        <p:nvPicPr>
          <p:cNvPr id="3" name="Picture 2">
            <a:extLst>
              <a:ext uri="{FF2B5EF4-FFF2-40B4-BE49-F238E27FC236}">
                <a16:creationId xmlns:a16="http://schemas.microsoft.com/office/drawing/2014/main" id="{7D35471E-5408-44E1-868C-0D9EE66CF993}"/>
              </a:ext>
            </a:extLst>
          </p:cNvPr>
          <p:cNvPicPr>
            <a:picLocks noChangeAspect="1"/>
          </p:cNvPicPr>
          <p:nvPr/>
        </p:nvPicPr>
        <p:blipFill>
          <a:blip r:embed="rId2"/>
          <a:stretch>
            <a:fillRect/>
          </a:stretch>
        </p:blipFill>
        <p:spPr>
          <a:xfrm>
            <a:off x="455613" y="1433762"/>
            <a:ext cx="5334000" cy="4052638"/>
          </a:xfrm>
          <a:prstGeom prst="rect">
            <a:avLst/>
          </a:prstGeom>
        </p:spPr>
      </p:pic>
      <p:pic>
        <p:nvPicPr>
          <p:cNvPr id="4" name="Picture 3">
            <a:extLst>
              <a:ext uri="{FF2B5EF4-FFF2-40B4-BE49-F238E27FC236}">
                <a16:creationId xmlns:a16="http://schemas.microsoft.com/office/drawing/2014/main" id="{DDBD3C72-4951-4C95-A300-5655490AEF07}"/>
              </a:ext>
            </a:extLst>
          </p:cNvPr>
          <p:cNvPicPr>
            <a:picLocks noChangeAspect="1"/>
          </p:cNvPicPr>
          <p:nvPr/>
        </p:nvPicPr>
        <p:blipFill>
          <a:blip r:embed="rId3"/>
          <a:stretch>
            <a:fillRect/>
          </a:stretch>
        </p:blipFill>
        <p:spPr>
          <a:xfrm>
            <a:off x="6018212" y="1371857"/>
            <a:ext cx="5715000" cy="4114286"/>
          </a:xfrm>
          <a:prstGeom prst="rect">
            <a:avLst/>
          </a:prstGeom>
        </p:spPr>
      </p:pic>
    </p:spTree>
    <p:extLst>
      <p:ext uri="{BB962C8B-B14F-4D97-AF65-F5344CB8AC3E}">
        <p14:creationId xmlns:p14="http://schemas.microsoft.com/office/powerpoint/2010/main" val="185826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BF4A77-BF8F-4F67-B6AC-94619428A60C}"/>
              </a:ext>
            </a:extLst>
          </p:cNvPr>
          <p:cNvSpPr>
            <a:spLocks noGrp="1"/>
          </p:cNvSpPr>
          <p:nvPr>
            <p:ph type="body" sz="quarter" idx="10"/>
          </p:nvPr>
        </p:nvSpPr>
        <p:spPr>
          <a:xfrm>
            <a:off x="427037" y="701675"/>
            <a:ext cx="4981575" cy="669925"/>
          </a:xfrm>
        </p:spPr>
        <p:txBody>
          <a:bodyPr/>
          <a:lstStyle/>
          <a:p>
            <a:r>
              <a:rPr lang="en-GB" dirty="0"/>
              <a:t>Bloomberg Intelligence</a:t>
            </a:r>
            <a:endParaRPr lang="en-US" dirty="0"/>
          </a:p>
        </p:txBody>
      </p:sp>
      <p:sp>
        <p:nvSpPr>
          <p:cNvPr id="4" name="object 2424">
            <a:extLst>
              <a:ext uri="{FF2B5EF4-FFF2-40B4-BE49-F238E27FC236}">
                <a16:creationId xmlns:a16="http://schemas.microsoft.com/office/drawing/2014/main" id="{89EF8E60-138A-47BA-BA09-FA73F164BF05}"/>
              </a:ext>
            </a:extLst>
          </p:cNvPr>
          <p:cNvSpPr txBox="1"/>
          <p:nvPr/>
        </p:nvSpPr>
        <p:spPr>
          <a:xfrm>
            <a:off x="7466012" y="729993"/>
            <a:ext cx="1523603" cy="538609"/>
          </a:xfrm>
          <a:prstGeom prst="rect">
            <a:avLst/>
          </a:prstGeom>
        </p:spPr>
        <p:txBody>
          <a:bodyPr vert="horz" wrap="square" lIns="0" tIns="0" rIns="0" bIns="0" rtlCol="0">
            <a:spAutoFit/>
          </a:bodyPr>
          <a:lstStyle/>
          <a:p>
            <a:pPr marL="10580">
              <a:lnSpc>
                <a:spcPts val="2978"/>
              </a:lnSpc>
              <a:spcBef>
                <a:spcPts val="83"/>
              </a:spcBef>
            </a:pPr>
            <a:r>
              <a:rPr sz="2499" b="1" spc="-58" dirty="0">
                <a:solidFill>
                  <a:srgbClr val="F89C27"/>
                </a:solidFill>
                <a:latin typeface="Avenir Next P for BBG"/>
                <a:cs typeface="Avenir Next P for BBG"/>
              </a:rPr>
              <a:t>135+</a:t>
            </a:r>
            <a:endParaRPr sz="2499" dirty="0">
              <a:solidFill>
                <a:srgbClr val="F89C27"/>
              </a:solidFill>
              <a:latin typeface="Avenir Next P for BBG"/>
              <a:cs typeface="Avenir Next P for BBG"/>
            </a:endParaRPr>
          </a:p>
          <a:p>
            <a:pPr marL="10580">
              <a:lnSpc>
                <a:spcPts val="1179"/>
              </a:lnSpc>
            </a:pPr>
            <a:r>
              <a:rPr sz="1000" spc="-4" dirty="0">
                <a:solidFill>
                  <a:srgbClr val="FFFFFF"/>
                </a:solidFill>
                <a:latin typeface="Avenir Next P for BBG"/>
                <a:cs typeface="Avenir Next P for BBG"/>
              </a:rPr>
              <a:t>industries</a:t>
            </a:r>
            <a:endParaRPr sz="1000" dirty="0">
              <a:latin typeface="Avenir Next P for BBG"/>
              <a:cs typeface="Avenir Next P for BBG"/>
            </a:endParaRPr>
          </a:p>
        </p:txBody>
      </p:sp>
      <p:sp>
        <p:nvSpPr>
          <p:cNvPr id="5" name="object 2425">
            <a:extLst>
              <a:ext uri="{FF2B5EF4-FFF2-40B4-BE49-F238E27FC236}">
                <a16:creationId xmlns:a16="http://schemas.microsoft.com/office/drawing/2014/main" id="{84529AE1-7865-40D7-AD64-7B2BB9EA9A16}"/>
              </a:ext>
            </a:extLst>
          </p:cNvPr>
          <p:cNvSpPr txBox="1"/>
          <p:nvPr/>
        </p:nvSpPr>
        <p:spPr>
          <a:xfrm>
            <a:off x="5942952" y="729993"/>
            <a:ext cx="1523603" cy="538609"/>
          </a:xfrm>
          <a:prstGeom prst="rect">
            <a:avLst/>
          </a:prstGeom>
        </p:spPr>
        <p:txBody>
          <a:bodyPr vert="horz" wrap="square" lIns="0" tIns="0" rIns="0" bIns="0" rtlCol="0">
            <a:spAutoFit/>
          </a:bodyPr>
          <a:lstStyle/>
          <a:p>
            <a:pPr marL="10580">
              <a:lnSpc>
                <a:spcPts val="2978"/>
              </a:lnSpc>
              <a:spcBef>
                <a:spcPts val="83"/>
              </a:spcBef>
            </a:pPr>
            <a:r>
              <a:rPr sz="2499" b="1" spc="-21" dirty="0">
                <a:solidFill>
                  <a:srgbClr val="F99B27"/>
                </a:solidFill>
                <a:latin typeface="Avenir Next P for BBG"/>
                <a:cs typeface="Avenir Next P for BBG"/>
              </a:rPr>
              <a:t>500+</a:t>
            </a:r>
            <a:endParaRPr sz="2499" dirty="0">
              <a:solidFill>
                <a:srgbClr val="F99B27"/>
              </a:solidFill>
              <a:latin typeface="Avenir Next P for BBG"/>
              <a:cs typeface="Avenir Next P for BBG"/>
            </a:endParaRPr>
          </a:p>
          <a:p>
            <a:pPr marL="10580">
              <a:lnSpc>
                <a:spcPts val="1179"/>
              </a:lnSpc>
            </a:pPr>
            <a:r>
              <a:rPr sz="1000" dirty="0">
                <a:solidFill>
                  <a:srgbClr val="FFFFFF"/>
                </a:solidFill>
                <a:latin typeface="Avenir Next P for BBG"/>
                <a:cs typeface="Avenir Next P for BBG"/>
              </a:rPr>
              <a:t>data</a:t>
            </a:r>
            <a:r>
              <a:rPr sz="1000" spc="-37" dirty="0">
                <a:solidFill>
                  <a:srgbClr val="FFFFFF"/>
                </a:solidFill>
                <a:latin typeface="Avenir Next P for BBG"/>
                <a:cs typeface="Avenir Next P for BBG"/>
              </a:rPr>
              <a:t> </a:t>
            </a:r>
            <a:r>
              <a:rPr sz="1000" spc="-4" dirty="0">
                <a:solidFill>
                  <a:srgbClr val="FFFFFF"/>
                </a:solidFill>
                <a:latin typeface="Avenir Next P for BBG"/>
                <a:cs typeface="Avenir Next P for BBG"/>
              </a:rPr>
              <a:t>contributors</a:t>
            </a:r>
            <a:endParaRPr sz="1000" dirty="0">
              <a:latin typeface="Avenir Next P for BBG"/>
              <a:cs typeface="Avenir Next P for BBG"/>
            </a:endParaRPr>
          </a:p>
        </p:txBody>
      </p:sp>
      <p:sp>
        <p:nvSpPr>
          <p:cNvPr id="6" name="Rectangle 5">
            <a:extLst>
              <a:ext uri="{FF2B5EF4-FFF2-40B4-BE49-F238E27FC236}">
                <a16:creationId xmlns:a16="http://schemas.microsoft.com/office/drawing/2014/main" id="{FF5D2A80-6F30-468A-AF58-6AED29D2D28B}"/>
              </a:ext>
            </a:extLst>
          </p:cNvPr>
          <p:cNvSpPr/>
          <p:nvPr/>
        </p:nvSpPr>
        <p:spPr>
          <a:xfrm>
            <a:off x="8782221" y="729993"/>
            <a:ext cx="1523603" cy="538609"/>
          </a:xfrm>
          <a:prstGeom prst="rect">
            <a:avLst/>
          </a:prstGeom>
        </p:spPr>
        <p:txBody>
          <a:bodyPr wrap="square" lIns="0" tIns="0" rIns="0" bIns="0">
            <a:spAutoFit/>
          </a:bodyPr>
          <a:lstStyle/>
          <a:p>
            <a:pPr marL="10580" marR="0" lvl="0" indent="0" algn="l" defTabSz="761787" rtl="0" eaLnBrk="1" fontAlgn="auto" latinLnBrk="0" hangingPunct="1">
              <a:lnSpc>
                <a:spcPts val="2978"/>
              </a:lnSpc>
              <a:spcBef>
                <a:spcPts val="633"/>
              </a:spcBef>
              <a:spcAft>
                <a:spcPts val="0"/>
              </a:spcAft>
              <a:buClrTx/>
              <a:buSzTx/>
              <a:buFontTx/>
              <a:buNone/>
              <a:tabLst/>
              <a:defRPr/>
            </a:pPr>
            <a:r>
              <a:rPr kumimoji="0" lang="en-US" sz="2499" b="1" i="0" u="none" strike="noStrike" kern="1200" cap="none" spc="37" normalizeH="0" baseline="0" noProof="0" dirty="0">
                <a:ln>
                  <a:noFill/>
                </a:ln>
                <a:solidFill>
                  <a:srgbClr val="F79B27"/>
                </a:solidFill>
                <a:effectLst/>
                <a:uLnTx/>
                <a:uFillTx/>
                <a:latin typeface="Avenir Next P for BBG"/>
                <a:ea typeface="+mn-ea"/>
                <a:cs typeface="Avenir Next P for BBG"/>
              </a:rPr>
              <a:t>2</a:t>
            </a:r>
            <a:r>
              <a:rPr kumimoji="0" lang="en-US" sz="2499" b="1" i="0" u="none" strike="noStrike" kern="1200" cap="none" spc="-42" normalizeH="0" baseline="0" noProof="0" dirty="0">
                <a:ln>
                  <a:noFill/>
                </a:ln>
                <a:solidFill>
                  <a:srgbClr val="F79B27"/>
                </a:solidFill>
                <a:effectLst/>
                <a:uLnTx/>
                <a:uFillTx/>
                <a:latin typeface="Avenir Next P for BBG"/>
                <a:ea typeface="+mn-ea"/>
                <a:cs typeface="Avenir Next P for BBG"/>
              </a:rPr>
              <a:t>,</a:t>
            </a:r>
            <a:r>
              <a:rPr kumimoji="0" lang="en-US" sz="2499" b="1" i="0" u="none" strike="noStrike" kern="1200" cap="none" spc="25" normalizeH="0" baseline="0" noProof="0" dirty="0">
                <a:ln>
                  <a:noFill/>
                </a:ln>
                <a:solidFill>
                  <a:srgbClr val="F79B27"/>
                </a:solidFill>
                <a:effectLst/>
                <a:uLnTx/>
                <a:uFillTx/>
                <a:latin typeface="Avenir Next P for BBG"/>
                <a:ea typeface="+mn-ea"/>
                <a:cs typeface="Avenir Next P for BBG"/>
              </a:rPr>
              <a:t>00</a:t>
            </a:r>
            <a:r>
              <a:rPr kumimoji="0" lang="en-US" sz="2499" b="1" i="0" u="none" strike="noStrike" kern="1200" cap="none" spc="-42" normalizeH="0" baseline="0" noProof="0" dirty="0">
                <a:ln>
                  <a:noFill/>
                </a:ln>
                <a:solidFill>
                  <a:srgbClr val="F79B27"/>
                </a:solidFill>
                <a:effectLst/>
                <a:uLnTx/>
                <a:uFillTx/>
                <a:latin typeface="Avenir Next P for BBG"/>
                <a:ea typeface="+mn-ea"/>
                <a:cs typeface="Avenir Next P for BBG"/>
              </a:rPr>
              <a:t>0</a:t>
            </a:r>
            <a:r>
              <a:rPr kumimoji="0" lang="en-US" sz="2499" b="1" i="0" u="none" strike="noStrike" kern="1200" cap="none" spc="0" normalizeH="0" baseline="0" noProof="0" dirty="0">
                <a:ln>
                  <a:noFill/>
                </a:ln>
                <a:solidFill>
                  <a:srgbClr val="F79B27"/>
                </a:solidFill>
                <a:effectLst/>
                <a:uLnTx/>
                <a:uFillTx/>
                <a:latin typeface="Avenir Next P for BBG"/>
                <a:ea typeface="+mn-ea"/>
                <a:cs typeface="Avenir Next P for BBG"/>
              </a:rPr>
              <a:t>+</a:t>
            </a:r>
            <a:endParaRPr kumimoji="0" lang="en-US" sz="2499" b="0" i="0" u="none" strike="noStrike" kern="1200" cap="none" spc="0" normalizeH="0" baseline="0" noProof="0" dirty="0">
              <a:ln>
                <a:noFill/>
              </a:ln>
              <a:solidFill>
                <a:srgbClr val="F79B27"/>
              </a:solidFill>
              <a:effectLst/>
              <a:uLnTx/>
              <a:uFillTx/>
              <a:latin typeface="Avenir Next P for BBG"/>
              <a:ea typeface="+mn-ea"/>
              <a:cs typeface="Avenir Next P for BBG"/>
            </a:endParaRPr>
          </a:p>
          <a:p>
            <a:pPr marL="10580" marR="0" lvl="0" indent="0" algn="l" defTabSz="761787" rtl="0" eaLnBrk="1" fontAlgn="auto" latinLnBrk="0" hangingPunct="1">
              <a:lnSpc>
                <a:spcPts val="1179"/>
              </a:lnSpc>
              <a:spcBef>
                <a:spcPts val="0"/>
              </a:spcBef>
              <a:spcAft>
                <a:spcPts val="0"/>
              </a:spcAft>
              <a:buClrTx/>
              <a:buSzTx/>
              <a:buFontTx/>
              <a:buNone/>
              <a:tabLst/>
              <a:defRPr/>
            </a:pPr>
            <a:r>
              <a:rPr kumimoji="0" lang="en-US" sz="1000" b="0" i="0" u="none" strike="noStrike" kern="1200" cap="none" spc="-8" normalizeH="0" baseline="0" noProof="0" dirty="0">
                <a:ln>
                  <a:noFill/>
                </a:ln>
                <a:solidFill>
                  <a:srgbClr val="FFFFFF"/>
                </a:solidFill>
                <a:effectLst/>
                <a:uLnTx/>
                <a:uFillTx/>
                <a:latin typeface="Avenir Next P for BBG"/>
                <a:ea typeface="+mn-ea"/>
                <a:cs typeface="Avenir Next P for BBG"/>
              </a:rPr>
              <a:t>companies</a:t>
            </a:r>
            <a:endParaRPr kumimoji="0" lang="en-US" sz="1000" b="0" i="0" u="none" strike="noStrike" kern="1200" cap="none" spc="0" normalizeH="0" baseline="0" noProof="0" dirty="0">
              <a:ln>
                <a:noFill/>
              </a:ln>
              <a:solidFill>
                <a:srgbClr val="000000"/>
              </a:solidFill>
              <a:effectLst/>
              <a:uLnTx/>
              <a:uFillTx/>
              <a:latin typeface="Avenir Next P for BBG"/>
              <a:ea typeface="+mn-ea"/>
              <a:cs typeface="Avenir Next P for BBG"/>
            </a:endParaRPr>
          </a:p>
        </p:txBody>
      </p:sp>
      <p:sp>
        <p:nvSpPr>
          <p:cNvPr id="7" name="Rectangle 6">
            <a:extLst>
              <a:ext uri="{FF2B5EF4-FFF2-40B4-BE49-F238E27FC236}">
                <a16:creationId xmlns:a16="http://schemas.microsoft.com/office/drawing/2014/main" id="{6279DB0E-DB39-462E-94A1-C3CB19BE9067}"/>
              </a:ext>
            </a:extLst>
          </p:cNvPr>
          <p:cNvSpPr/>
          <p:nvPr/>
        </p:nvSpPr>
        <p:spPr>
          <a:xfrm>
            <a:off x="10512131" y="729993"/>
            <a:ext cx="1523603" cy="538609"/>
          </a:xfrm>
          <a:prstGeom prst="rect">
            <a:avLst/>
          </a:prstGeom>
        </p:spPr>
        <p:txBody>
          <a:bodyPr wrap="square" lIns="0" tIns="0" rIns="0" bIns="0">
            <a:spAutoFit/>
          </a:bodyPr>
          <a:lstStyle/>
          <a:p>
            <a:pPr marL="10580" marR="0" lvl="0" indent="0" algn="l" defTabSz="761787" rtl="0" eaLnBrk="1" fontAlgn="auto" latinLnBrk="0" hangingPunct="1">
              <a:lnSpc>
                <a:spcPts val="2978"/>
              </a:lnSpc>
              <a:spcBef>
                <a:spcPts val="633"/>
              </a:spcBef>
              <a:spcAft>
                <a:spcPts val="0"/>
              </a:spcAft>
              <a:buClrTx/>
              <a:buSzTx/>
              <a:buFontTx/>
              <a:buNone/>
              <a:tabLst/>
              <a:defRPr/>
            </a:pPr>
            <a:r>
              <a:rPr kumimoji="0" lang="en-US" sz="2499" b="1" i="0" u="none" strike="noStrike" kern="1200" cap="none" spc="-21" normalizeH="0" baseline="0" noProof="0" dirty="0">
                <a:ln>
                  <a:noFill/>
                </a:ln>
                <a:solidFill>
                  <a:srgbClr val="FA9D27"/>
                </a:solidFill>
                <a:effectLst/>
                <a:uLnTx/>
                <a:uFillTx/>
                <a:latin typeface="Avenir Next P for BBG"/>
                <a:ea typeface="+mn-ea"/>
                <a:cs typeface="Avenir Next P for BBG"/>
              </a:rPr>
              <a:t>15yrs</a:t>
            </a:r>
            <a:endParaRPr kumimoji="0" lang="en-US" sz="2499" b="0" i="0" u="none" strike="noStrike" kern="1200" cap="none" spc="0" normalizeH="0" baseline="0" noProof="0" dirty="0">
              <a:ln>
                <a:noFill/>
              </a:ln>
              <a:solidFill>
                <a:srgbClr val="FA9D27"/>
              </a:solidFill>
              <a:effectLst/>
              <a:uLnTx/>
              <a:uFillTx/>
              <a:latin typeface="Avenir Next P for BBG"/>
              <a:ea typeface="+mn-ea"/>
              <a:cs typeface="Avenir Next P for BBG"/>
            </a:endParaRPr>
          </a:p>
          <a:p>
            <a:pPr marL="10580" marR="0" lvl="0" indent="0" algn="l" defTabSz="761787" rtl="0" eaLnBrk="1" fontAlgn="auto" latinLnBrk="0" hangingPunct="1">
              <a:lnSpc>
                <a:spcPts val="1179"/>
              </a:lnSpc>
              <a:spcBef>
                <a:spcPts val="0"/>
              </a:spcBef>
              <a:spcAft>
                <a:spcPts val="0"/>
              </a:spcAft>
              <a:buClrTx/>
              <a:buSzTx/>
              <a:buFontTx/>
              <a:buNone/>
              <a:tabLst/>
              <a:defRPr/>
            </a:pPr>
            <a:r>
              <a:rPr kumimoji="0" lang="en-US" sz="1000" b="0" i="0" u="none" strike="noStrike" kern="1200" cap="none" spc="-12" normalizeH="0" baseline="0" noProof="0" dirty="0">
                <a:ln>
                  <a:noFill/>
                </a:ln>
                <a:solidFill>
                  <a:srgbClr val="FFFFFF"/>
                </a:solidFill>
                <a:effectLst/>
                <a:uLnTx/>
                <a:uFillTx/>
                <a:latin typeface="Avenir Next P for BBG"/>
                <a:ea typeface="+mn-ea"/>
                <a:cs typeface="Avenir Next P for BBG"/>
              </a:rPr>
              <a:t>avg.</a:t>
            </a:r>
            <a:r>
              <a:rPr kumimoji="0" lang="en-US" sz="1000" b="0" i="0" u="none" strike="noStrike" kern="1200" cap="none" spc="-4" normalizeH="0" baseline="0" noProof="0" dirty="0">
                <a:ln>
                  <a:noFill/>
                </a:ln>
                <a:solidFill>
                  <a:srgbClr val="FFFFFF"/>
                </a:solidFill>
                <a:effectLst/>
                <a:uLnTx/>
                <a:uFillTx/>
                <a:latin typeface="Avenir Next P for BBG"/>
                <a:ea typeface="+mn-ea"/>
                <a:cs typeface="Avenir Next P for BBG"/>
              </a:rPr>
              <a:t> analyst </a:t>
            </a:r>
            <a:r>
              <a:rPr kumimoji="0" lang="en-US" sz="1000" b="0" i="0" u="none" strike="noStrike" kern="1200" cap="none" spc="-8" normalizeH="0" baseline="0" noProof="0" dirty="0">
                <a:ln>
                  <a:noFill/>
                </a:ln>
                <a:solidFill>
                  <a:srgbClr val="FFFFFF"/>
                </a:solidFill>
                <a:effectLst/>
                <a:uLnTx/>
                <a:uFillTx/>
                <a:latin typeface="Avenir Next P for BBG"/>
                <a:ea typeface="+mn-ea"/>
                <a:cs typeface="Avenir Next P for BBG"/>
              </a:rPr>
              <a:t>experience</a:t>
            </a:r>
            <a:endParaRPr kumimoji="0" lang="en-US" sz="1000" b="0" i="0" u="none" strike="noStrike" kern="1200" cap="none" spc="0" normalizeH="0" baseline="0" noProof="0" dirty="0">
              <a:ln>
                <a:noFill/>
              </a:ln>
              <a:solidFill>
                <a:srgbClr val="000000"/>
              </a:solidFill>
              <a:effectLst/>
              <a:uLnTx/>
              <a:uFillTx/>
              <a:latin typeface="Avenir Next P for BBG"/>
              <a:ea typeface="+mn-ea"/>
              <a:cs typeface="Avenir Next P for BBG"/>
            </a:endParaRPr>
          </a:p>
        </p:txBody>
      </p:sp>
      <p:sp>
        <p:nvSpPr>
          <p:cNvPr id="8" name="TextBox 7">
            <a:extLst>
              <a:ext uri="{FF2B5EF4-FFF2-40B4-BE49-F238E27FC236}">
                <a16:creationId xmlns:a16="http://schemas.microsoft.com/office/drawing/2014/main" id="{D0F87DA6-6A98-469A-9D2A-F31C4FA4C0F9}"/>
              </a:ext>
            </a:extLst>
          </p:cNvPr>
          <p:cNvSpPr txBox="1"/>
          <p:nvPr/>
        </p:nvSpPr>
        <p:spPr>
          <a:xfrm>
            <a:off x="513937" y="1704212"/>
            <a:ext cx="11277600" cy="830997"/>
          </a:xfrm>
          <a:prstGeom prst="rect">
            <a:avLst/>
          </a:prstGeom>
        </p:spPr>
        <p:txBody>
          <a:bodyPr wrap="square" lIns="0" tIns="0" rIns="0" bIns="0">
            <a:spAutoFit/>
          </a:bodyPr>
          <a:lstStyle>
            <a:lvl1pPr>
              <a:defRPr sz="1800" spc="-4">
                <a:solidFill>
                  <a:schemeClr val="bg1"/>
                </a:solidFill>
                <a:latin typeface="Arial"/>
                <a:cs typeface="Arial"/>
              </a:defRPr>
            </a:lvl1pPr>
          </a:lstStyle>
          <a:p>
            <a:pPr lvl="0"/>
            <a:r>
              <a:rPr lang="en-GB" noProof="0" dirty="0"/>
              <a:t>Bloomberg Intelligence (BI) research delivers an independent perspective providing interactive data and investment research on companies, industries and global markets. Our team of 400 research professionals help our clients make informed decisions in the rapidly moving investment landscape.</a:t>
            </a:r>
          </a:p>
        </p:txBody>
      </p:sp>
      <p:pic>
        <p:nvPicPr>
          <p:cNvPr id="9" name="Picture 8" descr="Graphical user interface&#10;&#10;Description automatically generated">
            <a:extLst>
              <a:ext uri="{FF2B5EF4-FFF2-40B4-BE49-F238E27FC236}">
                <a16:creationId xmlns:a16="http://schemas.microsoft.com/office/drawing/2014/main" id="{3A91E129-3398-41D4-ADC0-3BFE352B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21" t="18228" r="14321" b="21909"/>
          <a:stretch/>
        </p:blipFill>
        <p:spPr>
          <a:xfrm>
            <a:off x="923372" y="2535209"/>
            <a:ext cx="10039160" cy="4191000"/>
          </a:xfrm>
          <a:prstGeom prst="rect">
            <a:avLst/>
          </a:prstGeom>
        </p:spPr>
      </p:pic>
      <p:sp>
        <p:nvSpPr>
          <p:cNvPr id="10" name="Rectangle 9">
            <a:extLst>
              <a:ext uri="{FF2B5EF4-FFF2-40B4-BE49-F238E27FC236}">
                <a16:creationId xmlns:a16="http://schemas.microsoft.com/office/drawing/2014/main" id="{81AF2CE3-969F-4B13-9233-68502F0BE1AF}"/>
              </a:ext>
            </a:extLst>
          </p:cNvPr>
          <p:cNvSpPr/>
          <p:nvPr/>
        </p:nvSpPr>
        <p:spPr>
          <a:xfrm>
            <a:off x="10056812" y="6128007"/>
            <a:ext cx="1828800" cy="5386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766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Independent Energy: Nowhere to Run</a:t>
            </a:r>
          </a:p>
        </p:txBody>
      </p:sp>
      <p:sp>
        <p:nvSpPr>
          <p:cNvPr id="10" name="TextBox 9">
            <a:extLst>
              <a:ext uri="{FF2B5EF4-FFF2-40B4-BE49-F238E27FC236}">
                <a16:creationId xmlns:a16="http://schemas.microsoft.com/office/drawing/2014/main" id="{383A57A2-4523-4429-948C-1A5DCE4F93C2}"/>
              </a:ext>
            </a:extLst>
          </p:cNvPr>
          <p:cNvSpPr txBox="1"/>
          <p:nvPr/>
        </p:nvSpPr>
        <p:spPr>
          <a:xfrm>
            <a:off x="427037" y="6091011"/>
            <a:ext cx="2590800" cy="307777"/>
          </a:xfrm>
          <a:prstGeom prst="rect">
            <a:avLst/>
          </a:prstGeom>
          <a:noFill/>
        </p:spPr>
        <p:txBody>
          <a:bodyPr wrap="square" rtlCol="0">
            <a:spAutoFit/>
          </a:bodyPr>
          <a:lstStyle/>
          <a:p>
            <a:r>
              <a:rPr lang="en-US" sz="1400" dirty="0">
                <a:solidFill>
                  <a:srgbClr val="4BACC6"/>
                </a:solidFill>
                <a:latin typeface="Avenir Next P for BBG"/>
              </a:rPr>
              <a:t>Source: Bloomberg</a:t>
            </a:r>
          </a:p>
        </p:txBody>
      </p:sp>
      <p:pic>
        <p:nvPicPr>
          <p:cNvPr id="6" name="Picture 5">
            <a:extLst>
              <a:ext uri="{FF2B5EF4-FFF2-40B4-BE49-F238E27FC236}">
                <a16:creationId xmlns:a16="http://schemas.microsoft.com/office/drawing/2014/main" id="{6DBD9C94-5D86-4877-B99F-069CC85EE73E}"/>
              </a:ext>
            </a:extLst>
          </p:cNvPr>
          <p:cNvPicPr/>
          <p:nvPr/>
        </p:nvPicPr>
        <p:blipFill>
          <a:blip r:embed="rId2"/>
          <a:stretch>
            <a:fillRect/>
          </a:stretch>
        </p:blipFill>
        <p:spPr>
          <a:xfrm>
            <a:off x="455612" y="1447800"/>
            <a:ext cx="5257800" cy="3886200"/>
          </a:xfrm>
          <a:prstGeom prst="rect">
            <a:avLst/>
          </a:prstGeom>
        </p:spPr>
      </p:pic>
      <p:pic>
        <p:nvPicPr>
          <p:cNvPr id="5" name="Picture 4">
            <a:extLst>
              <a:ext uri="{FF2B5EF4-FFF2-40B4-BE49-F238E27FC236}">
                <a16:creationId xmlns:a16="http://schemas.microsoft.com/office/drawing/2014/main" id="{C10E84A5-104D-4E62-83AF-659B82022D34}"/>
              </a:ext>
            </a:extLst>
          </p:cNvPr>
          <p:cNvPicPr>
            <a:picLocks noChangeAspect="1"/>
          </p:cNvPicPr>
          <p:nvPr/>
        </p:nvPicPr>
        <p:blipFill>
          <a:blip r:embed="rId3"/>
          <a:stretch>
            <a:fillRect/>
          </a:stretch>
        </p:blipFill>
        <p:spPr>
          <a:xfrm>
            <a:off x="5713412" y="1527048"/>
            <a:ext cx="5914095" cy="3806952"/>
          </a:xfrm>
          <a:prstGeom prst="rect">
            <a:avLst/>
          </a:prstGeom>
        </p:spPr>
      </p:pic>
      <p:sp>
        <p:nvSpPr>
          <p:cNvPr id="7" name="Rectangle 6">
            <a:extLst>
              <a:ext uri="{FF2B5EF4-FFF2-40B4-BE49-F238E27FC236}">
                <a16:creationId xmlns:a16="http://schemas.microsoft.com/office/drawing/2014/main" id="{CFF4C242-B675-4918-A316-52A5BC83F0E0}"/>
              </a:ext>
            </a:extLst>
          </p:cNvPr>
          <p:cNvSpPr/>
          <p:nvPr/>
        </p:nvSpPr>
        <p:spPr>
          <a:xfrm>
            <a:off x="9523412" y="1527048"/>
            <a:ext cx="990600" cy="3730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1687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Independent Energy: M&amp;A May Not Be Your Friend</a:t>
            </a:r>
          </a:p>
        </p:txBody>
      </p:sp>
      <p:sp>
        <p:nvSpPr>
          <p:cNvPr id="10" name="TextBox 9">
            <a:extLst>
              <a:ext uri="{FF2B5EF4-FFF2-40B4-BE49-F238E27FC236}">
                <a16:creationId xmlns:a16="http://schemas.microsoft.com/office/drawing/2014/main" id="{383A57A2-4523-4429-948C-1A5DCE4F93C2}"/>
              </a:ext>
            </a:extLst>
          </p:cNvPr>
          <p:cNvSpPr txBox="1"/>
          <p:nvPr/>
        </p:nvSpPr>
        <p:spPr>
          <a:xfrm>
            <a:off x="427037" y="6091011"/>
            <a:ext cx="2590800" cy="307777"/>
          </a:xfrm>
          <a:prstGeom prst="rect">
            <a:avLst/>
          </a:prstGeom>
          <a:noFill/>
        </p:spPr>
        <p:txBody>
          <a:bodyPr wrap="square" rtlCol="0">
            <a:spAutoFit/>
          </a:bodyPr>
          <a:lstStyle/>
          <a:p>
            <a:r>
              <a:rPr lang="en-US" sz="1400" dirty="0">
                <a:solidFill>
                  <a:srgbClr val="4BACC6"/>
                </a:solidFill>
                <a:latin typeface="Avenir Next P for BBG"/>
              </a:rPr>
              <a:t>Source: Bloomberg</a:t>
            </a:r>
          </a:p>
        </p:txBody>
      </p:sp>
      <p:pic>
        <p:nvPicPr>
          <p:cNvPr id="3074" name="Picture 2">
            <a:extLst>
              <a:ext uri="{FF2B5EF4-FFF2-40B4-BE49-F238E27FC236}">
                <a16:creationId xmlns:a16="http://schemas.microsoft.com/office/drawing/2014/main" id="{F1086819-6BB3-4805-AD16-A234EB4D3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187" y="1495425"/>
            <a:ext cx="8429625" cy="452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295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Energy: Healing Damaged Drillers</a:t>
            </a:r>
          </a:p>
        </p:txBody>
      </p:sp>
      <p:sp>
        <p:nvSpPr>
          <p:cNvPr id="6" name="TextBox 5">
            <a:extLst>
              <a:ext uri="{FF2B5EF4-FFF2-40B4-BE49-F238E27FC236}">
                <a16:creationId xmlns:a16="http://schemas.microsoft.com/office/drawing/2014/main" id="{B2CAAFC0-8A2B-4299-AC70-2C5AEF27D131}"/>
              </a:ext>
            </a:extLst>
          </p:cNvPr>
          <p:cNvSpPr txBox="1"/>
          <p:nvPr/>
        </p:nvSpPr>
        <p:spPr>
          <a:xfrm>
            <a:off x="427036" y="6091011"/>
            <a:ext cx="4676775" cy="307777"/>
          </a:xfrm>
          <a:prstGeom prst="rect">
            <a:avLst/>
          </a:prstGeom>
          <a:noFill/>
        </p:spPr>
        <p:txBody>
          <a:bodyPr wrap="square" rtlCol="0">
            <a:spAutoFit/>
          </a:bodyPr>
          <a:lstStyle/>
          <a:p>
            <a:r>
              <a:rPr lang="en-US" sz="1400" dirty="0">
                <a:solidFill>
                  <a:srgbClr val="4BACC6"/>
                </a:solidFill>
                <a:latin typeface="Avenir Next P for BBG"/>
              </a:rPr>
              <a:t>Source: Bloomberg</a:t>
            </a:r>
          </a:p>
        </p:txBody>
      </p:sp>
      <p:pic>
        <p:nvPicPr>
          <p:cNvPr id="3" name="Picture 2">
            <a:extLst>
              <a:ext uri="{FF2B5EF4-FFF2-40B4-BE49-F238E27FC236}">
                <a16:creationId xmlns:a16="http://schemas.microsoft.com/office/drawing/2014/main" id="{FF2C0CC1-4195-426B-9366-6ECB2CA947CE}"/>
              </a:ext>
            </a:extLst>
          </p:cNvPr>
          <p:cNvPicPr>
            <a:picLocks noChangeAspect="1"/>
          </p:cNvPicPr>
          <p:nvPr/>
        </p:nvPicPr>
        <p:blipFill>
          <a:blip r:embed="rId2"/>
          <a:stretch>
            <a:fillRect/>
          </a:stretch>
        </p:blipFill>
        <p:spPr>
          <a:xfrm>
            <a:off x="455612" y="1467381"/>
            <a:ext cx="5410200" cy="4247619"/>
          </a:xfrm>
          <a:prstGeom prst="rect">
            <a:avLst/>
          </a:prstGeom>
        </p:spPr>
      </p:pic>
      <p:pic>
        <p:nvPicPr>
          <p:cNvPr id="1026" name="Picture 2">
            <a:extLst>
              <a:ext uri="{FF2B5EF4-FFF2-40B4-BE49-F238E27FC236}">
                <a16:creationId xmlns:a16="http://schemas.microsoft.com/office/drawing/2014/main" id="{EB292349-825D-492A-BF66-C6A7A188F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612" y="1319213"/>
            <a:ext cx="5486400" cy="439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045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Energy: Structural Opportunities</a:t>
            </a:r>
          </a:p>
        </p:txBody>
      </p:sp>
      <p:sp>
        <p:nvSpPr>
          <p:cNvPr id="7" name="TextBox 6">
            <a:extLst>
              <a:ext uri="{FF2B5EF4-FFF2-40B4-BE49-F238E27FC236}">
                <a16:creationId xmlns:a16="http://schemas.microsoft.com/office/drawing/2014/main" id="{5DFFDA1F-86D0-46CC-B607-1C7DC476FB6D}"/>
              </a:ext>
            </a:extLst>
          </p:cNvPr>
          <p:cNvSpPr txBox="1"/>
          <p:nvPr/>
        </p:nvSpPr>
        <p:spPr>
          <a:xfrm>
            <a:off x="427036" y="6091011"/>
            <a:ext cx="4676775" cy="307777"/>
          </a:xfrm>
          <a:prstGeom prst="rect">
            <a:avLst/>
          </a:prstGeom>
          <a:noFill/>
        </p:spPr>
        <p:txBody>
          <a:bodyPr wrap="square" rtlCol="0">
            <a:spAutoFit/>
          </a:bodyPr>
          <a:lstStyle/>
          <a:p>
            <a:r>
              <a:rPr lang="en-US" sz="1400" dirty="0">
                <a:solidFill>
                  <a:srgbClr val="4BACC6"/>
                </a:solidFill>
                <a:latin typeface="Avenir Next P for BBG"/>
              </a:rPr>
              <a:t>Source: Bloomberg</a:t>
            </a:r>
          </a:p>
        </p:txBody>
      </p:sp>
      <p:pic>
        <p:nvPicPr>
          <p:cNvPr id="2050" name="Picture 2">
            <a:extLst>
              <a:ext uri="{FF2B5EF4-FFF2-40B4-BE49-F238E27FC236}">
                <a16:creationId xmlns:a16="http://schemas.microsoft.com/office/drawing/2014/main" id="{53AA9683-F828-46BA-8762-EAB3E359C8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612" y="1543050"/>
            <a:ext cx="8382000" cy="452907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778F4B7D-74F9-42DC-84A4-75BE1557A6E8}"/>
              </a:ext>
            </a:extLst>
          </p:cNvPr>
          <p:cNvSpPr/>
          <p:nvPr/>
        </p:nvSpPr>
        <p:spPr>
          <a:xfrm>
            <a:off x="9371012" y="2590800"/>
            <a:ext cx="3048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79896E3-E614-4085-A7E1-F6D7F11E21F3}"/>
              </a:ext>
            </a:extLst>
          </p:cNvPr>
          <p:cNvSpPr/>
          <p:nvPr/>
        </p:nvSpPr>
        <p:spPr>
          <a:xfrm>
            <a:off x="9371012" y="3581400"/>
            <a:ext cx="304800" cy="9906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097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575ECA44-4659-9F49-AD1A-007DEB8A4613}"/>
              </a:ext>
            </a:extLst>
          </p:cNvPr>
          <p:cNvSpPr txBox="1">
            <a:spLocks/>
          </p:cNvSpPr>
          <p:nvPr/>
        </p:nvSpPr>
        <p:spPr>
          <a:xfrm>
            <a:off x="760412" y="1404160"/>
            <a:ext cx="9677400" cy="33964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063">
              <a:lnSpc>
                <a:spcPct val="95000"/>
              </a:lnSpc>
              <a:spcAft>
                <a:spcPts val="600"/>
              </a:spcAft>
            </a:pPr>
            <a:r>
              <a:rPr lang="en-US" sz="5398" b="1" dirty="0">
                <a:solidFill>
                  <a:srgbClr val="FFFFFF"/>
                </a:solidFill>
                <a:latin typeface="Arial" panose="020B0604020202020204" pitchFamily="34" charset="0"/>
                <a:cs typeface="Arial" panose="020B0604020202020204" pitchFamily="34" charset="0"/>
              </a:rPr>
              <a:t>Fintech: PayPal</a:t>
            </a:r>
          </a:p>
          <a:p>
            <a:pPr defTabSz="457063">
              <a:lnSpc>
                <a:spcPct val="95000"/>
              </a:lnSpc>
              <a:spcAft>
                <a:spcPts val="600"/>
              </a:spcAft>
            </a:pPr>
            <a:br>
              <a:rPr lang="en-US" sz="5398" b="1" dirty="0">
                <a:solidFill>
                  <a:srgbClr val="FFFFFF"/>
                </a:solidFill>
                <a:latin typeface="Arial" panose="020B0604020202020204" pitchFamily="34" charset="0"/>
                <a:cs typeface="Arial" panose="020B0604020202020204" pitchFamily="34" charset="0"/>
              </a:rPr>
            </a:br>
            <a:r>
              <a:rPr lang="en-US" sz="2800" b="1" dirty="0">
                <a:solidFill>
                  <a:srgbClr val="FFFFFF"/>
                </a:solidFill>
                <a:latin typeface="Arial" panose="020B0604020202020204" pitchFamily="34" charset="0"/>
                <a:cs typeface="Arial" panose="020B0604020202020204" pitchFamily="34" charset="0"/>
              </a:rPr>
              <a:t>Himanshu Bakshi</a:t>
            </a:r>
          </a:p>
        </p:txBody>
      </p:sp>
    </p:spTree>
    <p:extLst>
      <p:ext uri="{BB962C8B-B14F-4D97-AF65-F5344CB8AC3E}">
        <p14:creationId xmlns:p14="http://schemas.microsoft.com/office/powerpoint/2010/main" val="2019368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Fintech: PayPal</a:t>
            </a:r>
          </a:p>
        </p:txBody>
      </p:sp>
      <p:pic>
        <p:nvPicPr>
          <p:cNvPr id="5" name="Picture 4" descr="Chart, histogram&#10;&#10;Description automatically generated">
            <a:extLst>
              <a:ext uri="{FF2B5EF4-FFF2-40B4-BE49-F238E27FC236}">
                <a16:creationId xmlns:a16="http://schemas.microsoft.com/office/drawing/2014/main" id="{17CAE6E9-512A-4CB1-94EE-E2983F67E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61" y="1905000"/>
            <a:ext cx="5141352" cy="3657600"/>
          </a:xfrm>
          <a:prstGeom prst="rect">
            <a:avLst/>
          </a:prstGeom>
        </p:spPr>
      </p:pic>
      <p:pic>
        <p:nvPicPr>
          <p:cNvPr id="9" name="Picture 8" descr="Chart&#10;&#10;Description automatically generated">
            <a:extLst>
              <a:ext uri="{FF2B5EF4-FFF2-40B4-BE49-F238E27FC236}">
                <a16:creationId xmlns:a16="http://schemas.microsoft.com/office/drawing/2014/main" id="{36BBF334-074A-4E8C-950F-69216FEC1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124" y="1905001"/>
            <a:ext cx="5536640" cy="3657600"/>
          </a:xfrm>
          <a:prstGeom prst="rect">
            <a:avLst/>
          </a:prstGeom>
        </p:spPr>
      </p:pic>
      <p:sp>
        <p:nvSpPr>
          <p:cNvPr id="10" name="TextBox 9">
            <a:extLst>
              <a:ext uri="{FF2B5EF4-FFF2-40B4-BE49-F238E27FC236}">
                <a16:creationId xmlns:a16="http://schemas.microsoft.com/office/drawing/2014/main" id="{383A57A2-4523-4429-948C-1A5DCE4F93C2}"/>
              </a:ext>
            </a:extLst>
          </p:cNvPr>
          <p:cNvSpPr txBox="1"/>
          <p:nvPr/>
        </p:nvSpPr>
        <p:spPr>
          <a:xfrm>
            <a:off x="427037" y="6091011"/>
            <a:ext cx="2590800" cy="307777"/>
          </a:xfrm>
          <a:prstGeom prst="rect">
            <a:avLst/>
          </a:prstGeom>
          <a:noFill/>
        </p:spPr>
        <p:txBody>
          <a:bodyPr wrap="square" rtlCol="0">
            <a:spAutoFit/>
          </a:bodyPr>
          <a:lstStyle/>
          <a:p>
            <a:r>
              <a:rPr lang="en-US" sz="1400" dirty="0">
                <a:solidFill>
                  <a:srgbClr val="4BACC6"/>
                </a:solidFill>
                <a:latin typeface="Avenir Next P for BBG"/>
              </a:rPr>
              <a:t>Source: Bloomberg</a:t>
            </a:r>
          </a:p>
        </p:txBody>
      </p:sp>
    </p:spTree>
    <p:extLst>
      <p:ext uri="{BB962C8B-B14F-4D97-AF65-F5344CB8AC3E}">
        <p14:creationId xmlns:p14="http://schemas.microsoft.com/office/powerpoint/2010/main" val="25882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Fintech: PayPal</a:t>
            </a:r>
          </a:p>
        </p:txBody>
      </p:sp>
      <p:pic>
        <p:nvPicPr>
          <p:cNvPr id="5" name="Picture 4" descr="Graphical user interface, application&#10;&#10;Description automatically generated">
            <a:extLst>
              <a:ext uri="{FF2B5EF4-FFF2-40B4-BE49-F238E27FC236}">
                <a16:creationId xmlns:a16="http://schemas.microsoft.com/office/drawing/2014/main" id="{D6EB1C50-2403-4A33-87A6-ED850E5FA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900" y="1624012"/>
            <a:ext cx="7439025" cy="3938588"/>
          </a:xfrm>
          <a:prstGeom prst="rect">
            <a:avLst/>
          </a:prstGeom>
        </p:spPr>
      </p:pic>
      <p:sp>
        <p:nvSpPr>
          <p:cNvPr id="6" name="TextBox 5">
            <a:extLst>
              <a:ext uri="{FF2B5EF4-FFF2-40B4-BE49-F238E27FC236}">
                <a16:creationId xmlns:a16="http://schemas.microsoft.com/office/drawing/2014/main" id="{B2CAAFC0-8A2B-4299-AC70-2C5AEF27D131}"/>
              </a:ext>
            </a:extLst>
          </p:cNvPr>
          <p:cNvSpPr txBox="1"/>
          <p:nvPr/>
        </p:nvSpPr>
        <p:spPr>
          <a:xfrm>
            <a:off x="427036" y="6091011"/>
            <a:ext cx="4676775" cy="307777"/>
          </a:xfrm>
          <a:prstGeom prst="rect">
            <a:avLst/>
          </a:prstGeom>
          <a:noFill/>
        </p:spPr>
        <p:txBody>
          <a:bodyPr wrap="square" rtlCol="0">
            <a:spAutoFit/>
          </a:bodyPr>
          <a:lstStyle/>
          <a:p>
            <a:r>
              <a:rPr lang="en-US" sz="1400" dirty="0">
                <a:solidFill>
                  <a:srgbClr val="4BACC6"/>
                </a:solidFill>
                <a:latin typeface="Avenir Next P for BBG"/>
              </a:rPr>
              <a:t>Source: Bloomberg</a:t>
            </a:r>
          </a:p>
        </p:txBody>
      </p:sp>
    </p:spTree>
    <p:extLst>
      <p:ext uri="{BB962C8B-B14F-4D97-AF65-F5344CB8AC3E}">
        <p14:creationId xmlns:p14="http://schemas.microsoft.com/office/powerpoint/2010/main" val="886788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Fintech: PayPal</a:t>
            </a:r>
          </a:p>
        </p:txBody>
      </p:sp>
      <p:pic>
        <p:nvPicPr>
          <p:cNvPr id="4" name="Picture 3">
            <a:extLst>
              <a:ext uri="{FF2B5EF4-FFF2-40B4-BE49-F238E27FC236}">
                <a16:creationId xmlns:a16="http://schemas.microsoft.com/office/drawing/2014/main" id="{8CC9589D-56CB-42C2-AD05-D27653D46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899" y="1752600"/>
            <a:ext cx="7439025" cy="3962400"/>
          </a:xfrm>
          <a:prstGeom prst="rect">
            <a:avLst/>
          </a:prstGeom>
        </p:spPr>
      </p:pic>
      <p:sp>
        <p:nvSpPr>
          <p:cNvPr id="7" name="TextBox 6">
            <a:extLst>
              <a:ext uri="{FF2B5EF4-FFF2-40B4-BE49-F238E27FC236}">
                <a16:creationId xmlns:a16="http://schemas.microsoft.com/office/drawing/2014/main" id="{5DFFDA1F-86D0-46CC-B607-1C7DC476FB6D}"/>
              </a:ext>
            </a:extLst>
          </p:cNvPr>
          <p:cNvSpPr txBox="1"/>
          <p:nvPr/>
        </p:nvSpPr>
        <p:spPr>
          <a:xfrm>
            <a:off x="427036" y="6091011"/>
            <a:ext cx="4676775" cy="307777"/>
          </a:xfrm>
          <a:prstGeom prst="rect">
            <a:avLst/>
          </a:prstGeom>
          <a:noFill/>
        </p:spPr>
        <p:txBody>
          <a:bodyPr wrap="square" rtlCol="0">
            <a:spAutoFit/>
          </a:bodyPr>
          <a:lstStyle/>
          <a:p>
            <a:r>
              <a:rPr lang="en-US" sz="1400" dirty="0">
                <a:solidFill>
                  <a:srgbClr val="4BACC6"/>
                </a:solidFill>
                <a:latin typeface="Avenir Next P for BBG"/>
              </a:rPr>
              <a:t>Source: Bloomberg</a:t>
            </a:r>
          </a:p>
        </p:txBody>
      </p:sp>
    </p:spTree>
    <p:extLst>
      <p:ext uri="{BB962C8B-B14F-4D97-AF65-F5344CB8AC3E}">
        <p14:creationId xmlns:p14="http://schemas.microsoft.com/office/powerpoint/2010/main" val="316735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Fintech: PayPal</a:t>
            </a:r>
          </a:p>
        </p:txBody>
      </p:sp>
      <p:pic>
        <p:nvPicPr>
          <p:cNvPr id="4" name="Picture 3">
            <a:extLst>
              <a:ext uri="{FF2B5EF4-FFF2-40B4-BE49-F238E27FC236}">
                <a16:creationId xmlns:a16="http://schemas.microsoft.com/office/drawing/2014/main" id="{B58626E4-F6A5-4318-92D6-E7B31E5B20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4900" y="1614487"/>
            <a:ext cx="7439025" cy="3948113"/>
          </a:xfrm>
          <a:prstGeom prst="rect">
            <a:avLst/>
          </a:prstGeom>
        </p:spPr>
      </p:pic>
      <p:sp>
        <p:nvSpPr>
          <p:cNvPr id="7" name="TextBox 6">
            <a:extLst>
              <a:ext uri="{FF2B5EF4-FFF2-40B4-BE49-F238E27FC236}">
                <a16:creationId xmlns:a16="http://schemas.microsoft.com/office/drawing/2014/main" id="{1FC93862-38E8-4244-A3DD-011BA5F2767F}"/>
              </a:ext>
            </a:extLst>
          </p:cNvPr>
          <p:cNvSpPr txBox="1"/>
          <p:nvPr/>
        </p:nvSpPr>
        <p:spPr>
          <a:xfrm>
            <a:off x="427036" y="6091011"/>
            <a:ext cx="4676775" cy="307777"/>
          </a:xfrm>
          <a:prstGeom prst="rect">
            <a:avLst/>
          </a:prstGeom>
          <a:noFill/>
        </p:spPr>
        <p:txBody>
          <a:bodyPr wrap="square" rtlCol="0">
            <a:spAutoFit/>
          </a:bodyPr>
          <a:lstStyle/>
          <a:p>
            <a:r>
              <a:rPr lang="en-US" sz="1400" dirty="0">
                <a:solidFill>
                  <a:srgbClr val="4BACC6"/>
                </a:solidFill>
                <a:latin typeface="Avenir Next P for BBG"/>
              </a:rPr>
              <a:t>Source: Bloomberg</a:t>
            </a:r>
          </a:p>
        </p:txBody>
      </p:sp>
    </p:spTree>
    <p:extLst>
      <p:ext uri="{BB962C8B-B14F-4D97-AF65-F5344CB8AC3E}">
        <p14:creationId xmlns:p14="http://schemas.microsoft.com/office/powerpoint/2010/main" val="661498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575ECA44-4659-9F49-AD1A-007DEB8A4613}"/>
              </a:ext>
            </a:extLst>
          </p:cNvPr>
          <p:cNvSpPr txBox="1">
            <a:spLocks/>
          </p:cNvSpPr>
          <p:nvPr/>
        </p:nvSpPr>
        <p:spPr>
          <a:xfrm>
            <a:off x="760412" y="1404160"/>
            <a:ext cx="9677400" cy="33964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063">
              <a:lnSpc>
                <a:spcPct val="95000"/>
              </a:lnSpc>
              <a:spcAft>
                <a:spcPts val="600"/>
              </a:spcAft>
            </a:pPr>
            <a:r>
              <a:rPr lang="en-US" sz="5398" b="1" dirty="0">
                <a:solidFill>
                  <a:srgbClr val="FFFFFF"/>
                </a:solidFill>
                <a:latin typeface="Arial" panose="020B0604020202020204" pitchFamily="34" charset="0"/>
                <a:cs typeface="Arial" panose="020B0604020202020204" pitchFamily="34" charset="0"/>
              </a:rPr>
              <a:t>Industrials: Boeing</a:t>
            </a:r>
          </a:p>
          <a:p>
            <a:pPr defTabSz="457063">
              <a:lnSpc>
                <a:spcPct val="95000"/>
              </a:lnSpc>
              <a:spcAft>
                <a:spcPts val="600"/>
              </a:spcAft>
            </a:pPr>
            <a:br>
              <a:rPr lang="en-US" sz="5398" b="1" dirty="0">
                <a:solidFill>
                  <a:srgbClr val="FFFFFF"/>
                </a:solidFill>
                <a:latin typeface="Arial" panose="020B0604020202020204" pitchFamily="34" charset="0"/>
                <a:cs typeface="Arial" panose="020B0604020202020204" pitchFamily="34" charset="0"/>
              </a:rPr>
            </a:br>
            <a:r>
              <a:rPr lang="en-US" sz="2800" b="1" dirty="0">
                <a:solidFill>
                  <a:srgbClr val="FFFFFF"/>
                </a:solidFill>
                <a:latin typeface="Arial" panose="020B0604020202020204" pitchFamily="34" charset="0"/>
                <a:cs typeface="Arial" panose="020B0604020202020204" pitchFamily="34" charset="0"/>
              </a:rPr>
              <a:t>Matthew </a:t>
            </a:r>
            <a:r>
              <a:rPr lang="en-US" sz="2800" b="1" dirty="0" err="1">
                <a:solidFill>
                  <a:srgbClr val="FFFFFF"/>
                </a:solidFill>
                <a:latin typeface="Arial" panose="020B0604020202020204" pitchFamily="34" charset="0"/>
                <a:cs typeface="Arial" panose="020B0604020202020204" pitchFamily="34" charset="0"/>
              </a:rPr>
              <a:t>Geudtner</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011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575ECA44-4659-9F49-AD1A-007DEB8A4613}"/>
              </a:ext>
            </a:extLst>
          </p:cNvPr>
          <p:cNvSpPr txBox="1">
            <a:spLocks/>
          </p:cNvSpPr>
          <p:nvPr/>
        </p:nvSpPr>
        <p:spPr>
          <a:xfrm>
            <a:off x="760412" y="1404160"/>
            <a:ext cx="9677400" cy="33964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063">
              <a:lnSpc>
                <a:spcPct val="95000"/>
              </a:lnSpc>
              <a:spcAft>
                <a:spcPts val="600"/>
              </a:spcAft>
            </a:pPr>
            <a:r>
              <a:rPr lang="en-US" sz="5398" b="1" dirty="0">
                <a:solidFill>
                  <a:srgbClr val="FFFFFF"/>
                </a:solidFill>
                <a:latin typeface="Arial" panose="020B0604020202020204" pitchFamily="34" charset="0"/>
                <a:cs typeface="Arial" panose="020B0604020202020204" pitchFamily="34" charset="0"/>
              </a:rPr>
              <a:t>Topics </a:t>
            </a:r>
          </a:p>
          <a:p>
            <a:pPr defTabSz="457063">
              <a:lnSpc>
                <a:spcPct val="95000"/>
              </a:lnSpc>
              <a:spcAft>
                <a:spcPts val="600"/>
              </a:spcAft>
            </a:pPr>
            <a:endParaRPr lang="en-US" sz="5398" b="1" dirty="0">
              <a:solidFill>
                <a:srgbClr val="FFFFFF"/>
              </a:solidFill>
              <a:latin typeface="Arial" panose="020B0604020202020204" pitchFamily="34" charset="0"/>
              <a:cs typeface="Arial" panose="020B0604020202020204" pitchFamily="34" charset="0"/>
            </a:endParaRPr>
          </a:p>
          <a:p>
            <a:pPr marL="685800" indent="-685800" defTabSz="457063">
              <a:lnSpc>
                <a:spcPct val="95000"/>
              </a:lnSpc>
              <a:spcAft>
                <a:spcPts val="600"/>
              </a:spcAft>
              <a:buFont typeface="Arial" panose="020B0604020202020204" pitchFamily="34" charset="0"/>
              <a:buChar char="•"/>
            </a:pPr>
            <a:r>
              <a:rPr lang="en-US" sz="3200" b="1" dirty="0">
                <a:solidFill>
                  <a:srgbClr val="FFFFFF"/>
                </a:solidFill>
                <a:latin typeface="Arial" panose="020B0604020202020204" pitchFamily="34" charset="0"/>
                <a:cs typeface="Arial" panose="020B0604020202020204" pitchFamily="34" charset="0"/>
              </a:rPr>
              <a:t>Explosion of M&amp;A and Credit Implications</a:t>
            </a:r>
          </a:p>
          <a:p>
            <a:pPr marL="685800" indent="-685800" defTabSz="457063">
              <a:lnSpc>
                <a:spcPct val="95000"/>
              </a:lnSpc>
              <a:spcAft>
                <a:spcPts val="600"/>
              </a:spcAft>
              <a:buFont typeface="Arial" panose="020B0604020202020204" pitchFamily="34" charset="0"/>
              <a:buChar char="•"/>
            </a:pPr>
            <a:endParaRPr lang="en-US" sz="3200" b="1" dirty="0">
              <a:solidFill>
                <a:srgbClr val="FFFFFF"/>
              </a:solidFill>
              <a:latin typeface="Arial" panose="020B0604020202020204" pitchFamily="34" charset="0"/>
              <a:cs typeface="Arial" panose="020B0604020202020204" pitchFamily="34" charset="0"/>
            </a:endParaRPr>
          </a:p>
          <a:p>
            <a:pPr marL="685800" indent="-685800" defTabSz="457063">
              <a:lnSpc>
                <a:spcPct val="95000"/>
              </a:lnSpc>
              <a:spcAft>
                <a:spcPts val="600"/>
              </a:spcAft>
              <a:buFont typeface="Arial" panose="020B0604020202020204" pitchFamily="34" charset="0"/>
              <a:buChar char="•"/>
            </a:pPr>
            <a:r>
              <a:rPr lang="en-US" sz="3200" b="1" dirty="0">
                <a:solidFill>
                  <a:srgbClr val="FFFFFF"/>
                </a:solidFill>
                <a:latin typeface="Arial" panose="020B0604020202020204" pitchFamily="34" charset="0"/>
                <a:cs typeface="Arial" panose="020B0604020202020204" pitchFamily="34" charset="0"/>
              </a:rPr>
              <a:t>Relative Value Views</a:t>
            </a:r>
          </a:p>
        </p:txBody>
      </p:sp>
    </p:spTree>
    <p:extLst>
      <p:ext uri="{BB962C8B-B14F-4D97-AF65-F5344CB8AC3E}">
        <p14:creationId xmlns:p14="http://schemas.microsoft.com/office/powerpoint/2010/main" val="135035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Industrials: Boeing</a:t>
            </a:r>
          </a:p>
        </p:txBody>
      </p:sp>
      <p:sp>
        <p:nvSpPr>
          <p:cNvPr id="7" name="TextBox 6">
            <a:extLst>
              <a:ext uri="{FF2B5EF4-FFF2-40B4-BE49-F238E27FC236}">
                <a16:creationId xmlns:a16="http://schemas.microsoft.com/office/drawing/2014/main" id="{1FC93862-38E8-4244-A3DD-011BA5F2767F}"/>
              </a:ext>
            </a:extLst>
          </p:cNvPr>
          <p:cNvSpPr txBox="1"/>
          <p:nvPr/>
        </p:nvSpPr>
        <p:spPr>
          <a:xfrm>
            <a:off x="427036" y="6091011"/>
            <a:ext cx="4676775" cy="307777"/>
          </a:xfrm>
          <a:prstGeom prst="rect">
            <a:avLst/>
          </a:prstGeom>
          <a:noFill/>
        </p:spPr>
        <p:txBody>
          <a:bodyPr wrap="square" rtlCol="0">
            <a:spAutoFit/>
          </a:bodyPr>
          <a:lstStyle/>
          <a:p>
            <a:r>
              <a:rPr lang="en-US" sz="1400" dirty="0">
                <a:solidFill>
                  <a:srgbClr val="4BACC6"/>
                </a:solidFill>
                <a:latin typeface="Avenir Next P for BBG"/>
              </a:rPr>
              <a:t>Source: Bloomberg</a:t>
            </a:r>
          </a:p>
        </p:txBody>
      </p:sp>
      <p:pic>
        <p:nvPicPr>
          <p:cNvPr id="4" name="Picture 3"/>
          <p:cNvPicPr/>
          <p:nvPr/>
        </p:nvPicPr>
        <p:blipFill>
          <a:blip r:embed="rId2"/>
          <a:stretch>
            <a:fillRect/>
          </a:stretch>
        </p:blipFill>
        <p:spPr>
          <a:xfrm>
            <a:off x="427036" y="1600200"/>
            <a:ext cx="11306176" cy="4343400"/>
          </a:xfrm>
          <a:prstGeom prst="rect">
            <a:avLst/>
          </a:prstGeom>
        </p:spPr>
      </p:pic>
    </p:spTree>
    <p:extLst>
      <p:ext uri="{BB962C8B-B14F-4D97-AF65-F5344CB8AC3E}">
        <p14:creationId xmlns:p14="http://schemas.microsoft.com/office/powerpoint/2010/main" val="291343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Industrials: Boeing</a:t>
            </a:r>
          </a:p>
        </p:txBody>
      </p:sp>
      <p:sp>
        <p:nvSpPr>
          <p:cNvPr id="7" name="TextBox 6">
            <a:extLst>
              <a:ext uri="{FF2B5EF4-FFF2-40B4-BE49-F238E27FC236}">
                <a16:creationId xmlns:a16="http://schemas.microsoft.com/office/drawing/2014/main" id="{1FC93862-38E8-4244-A3DD-011BA5F2767F}"/>
              </a:ext>
            </a:extLst>
          </p:cNvPr>
          <p:cNvSpPr txBox="1"/>
          <p:nvPr/>
        </p:nvSpPr>
        <p:spPr>
          <a:xfrm>
            <a:off x="427036" y="6091011"/>
            <a:ext cx="4676775" cy="307777"/>
          </a:xfrm>
          <a:prstGeom prst="rect">
            <a:avLst/>
          </a:prstGeom>
          <a:noFill/>
        </p:spPr>
        <p:txBody>
          <a:bodyPr wrap="square" rtlCol="0">
            <a:spAutoFit/>
          </a:bodyPr>
          <a:lstStyle/>
          <a:p>
            <a:r>
              <a:rPr lang="en-US" sz="1400" dirty="0">
                <a:solidFill>
                  <a:srgbClr val="4BACC6"/>
                </a:solidFill>
                <a:latin typeface="Avenir Next P for BBG"/>
              </a:rPr>
              <a:t>Source: Bloomberg</a:t>
            </a:r>
          </a:p>
        </p:txBody>
      </p:sp>
      <p:pic>
        <p:nvPicPr>
          <p:cNvPr id="4" name="Picture 3"/>
          <p:cNvPicPr/>
          <p:nvPr/>
        </p:nvPicPr>
        <p:blipFill>
          <a:blip r:embed="rId2"/>
          <a:stretch>
            <a:fillRect/>
          </a:stretch>
        </p:blipFill>
        <p:spPr>
          <a:xfrm>
            <a:off x="531812" y="1676400"/>
            <a:ext cx="10972800" cy="4267200"/>
          </a:xfrm>
          <a:prstGeom prst="rect">
            <a:avLst/>
          </a:prstGeom>
        </p:spPr>
      </p:pic>
    </p:spTree>
    <p:extLst>
      <p:ext uri="{BB962C8B-B14F-4D97-AF65-F5344CB8AC3E}">
        <p14:creationId xmlns:p14="http://schemas.microsoft.com/office/powerpoint/2010/main" val="2417163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Industrials: Boeing</a:t>
            </a:r>
          </a:p>
        </p:txBody>
      </p:sp>
      <p:sp>
        <p:nvSpPr>
          <p:cNvPr id="7" name="TextBox 6">
            <a:extLst>
              <a:ext uri="{FF2B5EF4-FFF2-40B4-BE49-F238E27FC236}">
                <a16:creationId xmlns:a16="http://schemas.microsoft.com/office/drawing/2014/main" id="{1FC93862-38E8-4244-A3DD-011BA5F2767F}"/>
              </a:ext>
            </a:extLst>
          </p:cNvPr>
          <p:cNvSpPr txBox="1"/>
          <p:nvPr/>
        </p:nvSpPr>
        <p:spPr>
          <a:xfrm>
            <a:off x="427036" y="6091011"/>
            <a:ext cx="4676775" cy="307777"/>
          </a:xfrm>
          <a:prstGeom prst="rect">
            <a:avLst/>
          </a:prstGeom>
          <a:noFill/>
        </p:spPr>
        <p:txBody>
          <a:bodyPr wrap="square" rtlCol="0">
            <a:spAutoFit/>
          </a:bodyPr>
          <a:lstStyle/>
          <a:p>
            <a:r>
              <a:rPr lang="en-US" sz="1400" dirty="0">
                <a:solidFill>
                  <a:srgbClr val="4BACC6"/>
                </a:solidFill>
                <a:latin typeface="Avenir Next P for BBG"/>
              </a:rPr>
              <a:t>Source: Bloomberg</a:t>
            </a:r>
          </a:p>
        </p:txBody>
      </p:sp>
      <p:pic>
        <p:nvPicPr>
          <p:cNvPr id="5" name="Picture 4"/>
          <p:cNvPicPr/>
          <p:nvPr/>
        </p:nvPicPr>
        <p:blipFill>
          <a:blip r:embed="rId2"/>
          <a:stretch>
            <a:fillRect/>
          </a:stretch>
        </p:blipFill>
        <p:spPr>
          <a:xfrm>
            <a:off x="531812" y="1600200"/>
            <a:ext cx="11201400" cy="4267200"/>
          </a:xfrm>
          <a:prstGeom prst="rect">
            <a:avLst/>
          </a:prstGeom>
        </p:spPr>
      </p:pic>
    </p:spTree>
    <p:extLst>
      <p:ext uri="{BB962C8B-B14F-4D97-AF65-F5344CB8AC3E}">
        <p14:creationId xmlns:p14="http://schemas.microsoft.com/office/powerpoint/2010/main" val="662147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Industrials: Boeing</a:t>
            </a:r>
          </a:p>
        </p:txBody>
      </p:sp>
      <p:sp>
        <p:nvSpPr>
          <p:cNvPr id="7" name="TextBox 6">
            <a:extLst>
              <a:ext uri="{FF2B5EF4-FFF2-40B4-BE49-F238E27FC236}">
                <a16:creationId xmlns:a16="http://schemas.microsoft.com/office/drawing/2014/main" id="{1FC93862-38E8-4244-A3DD-011BA5F2767F}"/>
              </a:ext>
            </a:extLst>
          </p:cNvPr>
          <p:cNvSpPr txBox="1"/>
          <p:nvPr/>
        </p:nvSpPr>
        <p:spPr>
          <a:xfrm>
            <a:off x="427036" y="6091011"/>
            <a:ext cx="4676775" cy="307777"/>
          </a:xfrm>
          <a:prstGeom prst="rect">
            <a:avLst/>
          </a:prstGeom>
          <a:noFill/>
        </p:spPr>
        <p:txBody>
          <a:bodyPr wrap="square" rtlCol="0">
            <a:spAutoFit/>
          </a:bodyPr>
          <a:lstStyle/>
          <a:p>
            <a:r>
              <a:rPr lang="en-US" sz="1400" dirty="0">
                <a:solidFill>
                  <a:srgbClr val="4BACC6"/>
                </a:solidFill>
                <a:latin typeface="Avenir Next P for BBG"/>
              </a:rPr>
              <a:t>Source: Bloomberg</a:t>
            </a:r>
          </a:p>
        </p:txBody>
      </p:sp>
      <p:pic>
        <p:nvPicPr>
          <p:cNvPr id="4" name="Picture 3"/>
          <p:cNvPicPr/>
          <p:nvPr/>
        </p:nvPicPr>
        <p:blipFill>
          <a:blip r:embed="rId2"/>
          <a:stretch>
            <a:fillRect/>
          </a:stretch>
        </p:blipFill>
        <p:spPr>
          <a:xfrm>
            <a:off x="531812" y="1600200"/>
            <a:ext cx="10896600" cy="4343400"/>
          </a:xfrm>
          <a:prstGeom prst="rect">
            <a:avLst/>
          </a:prstGeom>
        </p:spPr>
      </p:pic>
    </p:spTree>
    <p:extLst>
      <p:ext uri="{BB962C8B-B14F-4D97-AF65-F5344CB8AC3E}">
        <p14:creationId xmlns:p14="http://schemas.microsoft.com/office/powerpoint/2010/main" val="1251370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09DB53-A015-F344-B735-41B7CF5254EE}"/>
              </a:ext>
            </a:extLst>
          </p:cNvPr>
          <p:cNvSpPr/>
          <p:nvPr/>
        </p:nvSpPr>
        <p:spPr>
          <a:xfrm>
            <a:off x="3199565" y="2491252"/>
            <a:ext cx="6170594" cy="904350"/>
          </a:xfrm>
          <a:prstGeom prst="rect">
            <a:avLst/>
          </a:prstGeom>
        </p:spPr>
        <p:txBody>
          <a:bodyPr wrap="square">
            <a:spAutoFit/>
          </a:bodyPr>
          <a:lstStyle/>
          <a:p>
            <a:pPr algn="ctr">
              <a:lnSpc>
                <a:spcPct val="105000"/>
              </a:lnSpc>
            </a:pPr>
            <a:r>
              <a:rPr lang="en-US" sz="5400" dirty="0">
                <a:solidFill>
                  <a:schemeClr val="bg1"/>
                </a:solidFill>
                <a:latin typeface="Arial" panose="020B0604020202020204" pitchFamily="34" charset="0"/>
                <a:cs typeface="Arial" panose="020B0604020202020204" pitchFamily="34" charset="0"/>
              </a:rPr>
              <a:t>Q&amp;A</a:t>
            </a:r>
          </a:p>
        </p:txBody>
      </p:sp>
      <p:cxnSp>
        <p:nvCxnSpPr>
          <p:cNvPr id="3" name="Straight Connector 2">
            <a:extLst>
              <a:ext uri="{FF2B5EF4-FFF2-40B4-BE49-F238E27FC236}">
                <a16:creationId xmlns:a16="http://schemas.microsoft.com/office/drawing/2014/main" id="{5FBE7E72-86A4-DF42-A84A-7F26024CCE3F}"/>
              </a:ext>
            </a:extLst>
          </p:cNvPr>
          <p:cNvCxnSpPr>
            <a:cxnSpLocks/>
          </p:cNvCxnSpPr>
          <p:nvPr/>
        </p:nvCxnSpPr>
        <p:spPr>
          <a:xfrm>
            <a:off x="5637212" y="3395602"/>
            <a:ext cx="1371600" cy="0"/>
          </a:xfrm>
          <a:prstGeom prst="line">
            <a:avLst/>
          </a:prstGeom>
          <a:ln w="19050">
            <a:solidFill>
              <a:srgbClr val="FF9E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795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95AF4B-BD09-4652-8E89-C84804583D4A}"/>
              </a:ext>
            </a:extLst>
          </p:cNvPr>
          <p:cNvSpPr>
            <a:spLocks noGrp="1"/>
          </p:cNvSpPr>
          <p:nvPr>
            <p:ph type="body" sz="quarter" idx="10"/>
          </p:nvPr>
        </p:nvSpPr>
        <p:spPr/>
        <p:txBody>
          <a:bodyPr/>
          <a:lstStyle/>
          <a:p>
            <a:r>
              <a:rPr lang="en-GB" dirty="0"/>
              <a:t>Disclaimer</a:t>
            </a:r>
            <a:endParaRPr lang="en-US" dirty="0"/>
          </a:p>
        </p:txBody>
      </p:sp>
      <p:sp>
        <p:nvSpPr>
          <p:cNvPr id="3" name="Text Placeholder 2">
            <a:extLst>
              <a:ext uri="{FF2B5EF4-FFF2-40B4-BE49-F238E27FC236}">
                <a16:creationId xmlns:a16="http://schemas.microsoft.com/office/drawing/2014/main" id="{F73CC3AC-BD5E-4275-87B5-02CF27E42C66}"/>
              </a:ext>
            </a:extLst>
          </p:cNvPr>
          <p:cNvSpPr>
            <a:spLocks noGrp="1"/>
          </p:cNvSpPr>
          <p:nvPr>
            <p:ph type="body" sz="quarter" idx="11"/>
          </p:nvPr>
        </p:nvSpPr>
        <p:spPr>
          <a:xfrm>
            <a:off x="425431" y="1704212"/>
            <a:ext cx="11155381" cy="4544187"/>
          </a:xfrm>
        </p:spPr>
        <p:txBody>
          <a:bodyPr/>
          <a:lstStyle/>
          <a:p>
            <a:pPr>
              <a:lnSpc>
                <a:spcPct val="100000"/>
              </a:lnSpc>
              <a:spcBef>
                <a:spcPts val="600"/>
              </a:spcBef>
            </a:pPr>
            <a:r>
              <a:rPr lang="en-US" sz="1200" dirty="0"/>
              <a:t>The data included in these materials are for illustrative purposes only. The BLOOMBERG TERMINAL service and Bloomberg data products (the “Services”) are owned and distributed by Bloomberg Finance L.P. (“BFLP”) except (</a:t>
            </a:r>
            <a:r>
              <a:rPr lang="en-US" sz="1200" dirty="0" err="1"/>
              <a:t>i</a:t>
            </a:r>
            <a:r>
              <a:rPr lang="en-US" sz="1200" dirty="0"/>
              <a:t>) in Argentina, Australia and certain jurisdictions in the Pacific Islands, Bermuda, China, India, Japan, Korea and New Zealand, where Bloomberg L.P. and its subsidiaries (“BLP”) distribute these products, and (ii) in Singapore and the jurisdictions serviced by Bloomberg’s Singapore office, where a subsidiary of BFLP distributes these products. BLP provides BFLP and its subsidiaries with global marketing and operational support and service. Certain features, functions, products and services are available only to sophisticated investors and only where permitted. BFLP, BLP and their affiliates do not guarantee the accuracy of prices or other information in the Services. Nothing in the Services shall constitute or be construed as an offering of financial instruments by BFLP, BLP or their affiliates, or as investment advice or recommendations by BFLP, BLP or their affiliates of an investment strategy or whether or not to “buy”, “sell” or “hold” an investment. Information available via the Services should not be considered as information sufficient upon which to base an investment decision. The following are trademarks and service marks of BFLP, a Delaware limited partnership, or its subsidiaries: BLOOMBERG, BLOOMBERG ANYWHERE, BLOOMBERG MARKETS, BLOOMBERG NEWS, BLOOMBERG PROFESSIONAL, BLOOMBERG TERMINAL and BLOOMBERG.COM. Absence of any trademark or service mark from this list does not waive Bloomberg’s intellectual property rights in that name, mark or logo. All rights reserved. © 2022 Bloomberg.</a:t>
            </a:r>
          </a:p>
          <a:p>
            <a:pPr>
              <a:lnSpc>
                <a:spcPct val="100000"/>
              </a:lnSpc>
              <a:spcBef>
                <a:spcPts val="600"/>
              </a:spcBef>
            </a:pPr>
            <a:r>
              <a:rPr lang="en-US" sz="1200" dirty="0"/>
              <a:t>Bloomberg Intelligence is a service provided by Bloomberg Finance L.P. and its affiliates. Bloomberg Intelligence likewise shall not constitute, nor be construed as, investment advice or investment recommendations, or as information sufficient upon which to base an investment decision. The Bloomberg Intelligence function, and the information provided by Bloomberg Intelligence, is impersonal and is not based on the consideration of any customer's individual circumstances. You should determine on your own whether you agree with Bloomberg Intelligence.</a:t>
            </a:r>
          </a:p>
          <a:p>
            <a:pPr>
              <a:lnSpc>
                <a:spcPct val="100000"/>
              </a:lnSpc>
              <a:spcBef>
                <a:spcPts val="600"/>
              </a:spcBef>
            </a:pPr>
            <a:r>
              <a:rPr lang="en-US" sz="1200" dirty="0"/>
              <a:t>Bloomberg Intelligence Credit and Company research is offered only in certain jurisdictions. Bloomberg Intelligence should not be construed as tax or accounting advice or as a service designed to facilitate any Bloomberg Intelligence subscriber's compliance with its tax, accounting, or other legal obligations. Employees involved in Bloomberg Intelligence may hold positions in the securities analyzed or discussed on Bloomberg Intelligence.</a:t>
            </a:r>
          </a:p>
          <a:p>
            <a:pPr>
              <a:lnSpc>
                <a:spcPct val="100000"/>
              </a:lnSpc>
              <a:spcBef>
                <a:spcPts val="600"/>
              </a:spcBef>
            </a:pPr>
            <a:endParaRPr lang="en-US" dirty="0"/>
          </a:p>
          <a:p>
            <a:pPr>
              <a:lnSpc>
                <a:spcPct val="100000"/>
              </a:lnSpc>
              <a:spcBef>
                <a:spcPts val="600"/>
              </a:spcBef>
            </a:pPr>
            <a:endParaRPr lang="en-US" dirty="0"/>
          </a:p>
        </p:txBody>
      </p:sp>
    </p:spTree>
    <p:extLst>
      <p:ext uri="{BB962C8B-B14F-4D97-AF65-F5344CB8AC3E}">
        <p14:creationId xmlns:p14="http://schemas.microsoft.com/office/powerpoint/2010/main" val="3191206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6F8A97-8BB3-47AF-AB51-D722530D1CF2}"/>
              </a:ext>
            </a:extLst>
          </p:cNvPr>
          <p:cNvSpPr>
            <a:spLocks noGrp="1"/>
          </p:cNvSpPr>
          <p:nvPr>
            <p:ph type="body" sz="quarter" idx="10"/>
          </p:nvPr>
        </p:nvSpPr>
        <p:spPr/>
        <p:txBody>
          <a:bodyPr/>
          <a:lstStyle/>
          <a:p>
            <a:r>
              <a:rPr lang="en-GB" dirty="0"/>
              <a:t>Disclaimer</a:t>
            </a:r>
            <a:endParaRPr lang="en-US" dirty="0"/>
          </a:p>
        </p:txBody>
      </p:sp>
      <p:sp>
        <p:nvSpPr>
          <p:cNvPr id="3" name="Text Placeholder 2">
            <a:extLst>
              <a:ext uri="{FF2B5EF4-FFF2-40B4-BE49-F238E27FC236}">
                <a16:creationId xmlns:a16="http://schemas.microsoft.com/office/drawing/2014/main" id="{AE5E51F1-49F7-4518-9870-CAC6A733D7E3}"/>
              </a:ext>
            </a:extLst>
          </p:cNvPr>
          <p:cNvSpPr>
            <a:spLocks noGrp="1"/>
          </p:cNvSpPr>
          <p:nvPr>
            <p:ph type="body" sz="quarter" idx="12"/>
          </p:nvPr>
        </p:nvSpPr>
        <p:spPr>
          <a:xfrm>
            <a:off x="427037" y="1704211"/>
            <a:ext cx="11153776" cy="4452107"/>
          </a:xfrm>
        </p:spPr>
        <p:txBody>
          <a:bodyPr/>
          <a:lstStyle/>
          <a:p>
            <a:pPr>
              <a:lnSpc>
                <a:spcPct val="100000"/>
              </a:lnSpc>
              <a:spcBef>
                <a:spcPts val="600"/>
              </a:spcBef>
            </a:pPr>
            <a:r>
              <a:rPr lang="en-GB" sz="1200" dirty="0"/>
              <a:t>The data included in these materials are for illustrative purposes only. The BLOOMBERG TERMINAL service and Bloomberg data products (the “Services”) are owned and distributed by Bloomberg Finance L.P. (“BFLP”) except (</a:t>
            </a:r>
            <a:r>
              <a:rPr lang="en-GB" sz="1200" dirty="0" err="1"/>
              <a:t>i</a:t>
            </a:r>
            <a:r>
              <a:rPr lang="en-GB" sz="1200" dirty="0"/>
              <a:t>) in Argentina, Australia and certain jurisdictions in the Pacific Islands, Bermuda, China, India, Japan, Korea and New Zealand, where Bloomberg L.P. and its subsidiaries (“BLP”) distribute these products, and (ii) in Singapore and the jurisdictions serviced by Bloomberg’s Singapore office, where a subsidiary of BFLP distributes these products. BLP provides BFLP and its subsidiaries with global marketing and operational support and service. Certain features, functions, products and services are available only to sophisticated investors and only where permitted. BFLP, BLP and their affiliates do not guarantee the accuracy of prices or other information in the Services. Nothing in the Services shall constitute or be construed as an offering of financial instruments by BFLP, BLP or their affiliates, or as investment advice or recommendations by BFLP, BLP or their affiliates of an investment strategy or whether or not to “buy”, “sell” or “hold” an investment. Information available via the Services should not be considered as information sufficient upon which to base an investment decision. The following are trademarks and service marks of BFLP, a Delaware limited partnership, or its subsidiaries: BLOOMBERG, BLOOMBERG ANYWHERE, BLOOMBERG MARKETS, BLOOMBERG NEWS, BLOOMBERG PROFESSIONAL, BLOOMBERG TERMINAL and BLOOMBERG.COM. Absence of any trademark or service mark from this list does not waive Bloomberg’s intellectual property rights in that name, mark or logo. All rights reserved. © 2022 Bloomberg.</a:t>
            </a:r>
          </a:p>
          <a:p>
            <a:pPr>
              <a:lnSpc>
                <a:spcPct val="100000"/>
              </a:lnSpc>
              <a:spcBef>
                <a:spcPts val="600"/>
              </a:spcBef>
            </a:pPr>
            <a:r>
              <a:rPr lang="en-GB" sz="1200" dirty="0"/>
              <a:t>Bloomberg Intelligence is a service provided by Bloomberg Finance L.P. and its affiliates. Bloomberg Intelligence likewise shall not constitute, nor be construed as, investment advice or investment recommendations, or as information sufficient upon which to base an investment decision. The Bloomberg Intelligence function, and the information provided by Bloomberg Intelligence, is impersonal and is not based on the consideration of any customer's individual circumstances. You should determine on your own whether you agree with Bloomberg Intelligence.</a:t>
            </a:r>
          </a:p>
          <a:p>
            <a:pPr>
              <a:lnSpc>
                <a:spcPct val="100000"/>
              </a:lnSpc>
              <a:spcBef>
                <a:spcPts val="600"/>
              </a:spcBef>
            </a:pPr>
            <a:r>
              <a:rPr lang="en-GB" sz="1200" dirty="0"/>
              <a:t>Bloomberg Intelligence Credit and Company research is offered only in certain jurisdictions. Bloomberg Intelligence should not be construed as tax or accounting advice or as a service designed to facilitate any Bloomberg Intelligence subscriber's compliance with its tax, accounting, or other legal obligations. Employees involved in Bloomberg Intelligence may hold positions in the securities </a:t>
            </a:r>
            <a:r>
              <a:rPr lang="en-GB" sz="1200" dirty="0" err="1"/>
              <a:t>analyzed</a:t>
            </a:r>
            <a:r>
              <a:rPr lang="en-GB" sz="1200" dirty="0"/>
              <a:t> or discussed on Bloomberg Intelligence.</a:t>
            </a:r>
          </a:p>
          <a:p>
            <a:pPr>
              <a:lnSpc>
                <a:spcPct val="100000"/>
              </a:lnSpc>
              <a:spcBef>
                <a:spcPts val="600"/>
              </a:spcBef>
            </a:pPr>
            <a:endParaRPr lang="en-US" sz="1200" dirty="0"/>
          </a:p>
          <a:p>
            <a:pPr>
              <a:lnSpc>
                <a:spcPct val="100000"/>
              </a:lnSpc>
              <a:spcBef>
                <a:spcPts val="600"/>
              </a:spcBef>
            </a:pPr>
            <a:endParaRPr lang="en-US" sz="1200" dirty="0"/>
          </a:p>
        </p:txBody>
      </p:sp>
    </p:spTree>
    <p:extLst>
      <p:ext uri="{BB962C8B-B14F-4D97-AF65-F5344CB8AC3E}">
        <p14:creationId xmlns:p14="http://schemas.microsoft.com/office/powerpoint/2010/main" val="2627994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543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349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F36CEF-3D72-E042-ABEE-1DAE90FAECF1}"/>
              </a:ext>
            </a:extLst>
          </p:cNvPr>
          <p:cNvSpPr>
            <a:spLocks noGrp="1"/>
          </p:cNvSpPr>
          <p:nvPr>
            <p:ph type="body" sz="quarter" idx="10"/>
          </p:nvPr>
        </p:nvSpPr>
        <p:spPr/>
        <p:txBody>
          <a:bodyPr/>
          <a:lstStyle/>
          <a:p>
            <a:r>
              <a:rPr lang="en-US" sz="2800" dirty="0">
                <a:solidFill>
                  <a:srgbClr val="FFFFFF"/>
                </a:solidFill>
              </a:rPr>
              <a:t>Explosion of M&amp;A and Credit Implications</a:t>
            </a:r>
          </a:p>
          <a:p>
            <a:endParaRPr lang="en-US" dirty="0"/>
          </a:p>
        </p:txBody>
      </p:sp>
      <p:sp>
        <p:nvSpPr>
          <p:cNvPr id="3" name="Text Placeholder 2">
            <a:extLst>
              <a:ext uri="{FF2B5EF4-FFF2-40B4-BE49-F238E27FC236}">
                <a16:creationId xmlns:a16="http://schemas.microsoft.com/office/drawing/2014/main" id="{AED0E88F-09EC-454D-922C-8D1816E1B3F5}"/>
              </a:ext>
            </a:extLst>
          </p:cNvPr>
          <p:cNvSpPr>
            <a:spLocks noGrp="1"/>
          </p:cNvSpPr>
          <p:nvPr>
            <p:ph type="body" sz="quarter" idx="11"/>
          </p:nvPr>
        </p:nvSpPr>
        <p:spPr/>
        <p:txBody>
          <a:bodyPr/>
          <a:lstStyle/>
          <a:p>
            <a:pPr marL="457200" indent="-457200">
              <a:buFont typeface="Arial" panose="020B0604020202020204" pitchFamily="34" charset="0"/>
              <a:buChar char="•"/>
            </a:pPr>
            <a:r>
              <a:rPr lang="en-US" sz="2800" dirty="0"/>
              <a:t>Stephen Flynn – Team Leader, Telecom and Media</a:t>
            </a:r>
          </a:p>
          <a:p>
            <a:pPr marL="457200" indent="-457200">
              <a:buFont typeface="Arial" panose="020B0604020202020204" pitchFamily="34" charset="0"/>
              <a:buChar char="•"/>
            </a:pPr>
            <a:r>
              <a:rPr lang="en-US" sz="2800" dirty="0"/>
              <a:t>Mike Holland – Sr. Credit Analyst, Healthcare</a:t>
            </a:r>
          </a:p>
          <a:p>
            <a:pPr marL="457200" indent="-457200">
              <a:buFont typeface="Arial" panose="020B0604020202020204" pitchFamily="34" charset="0"/>
              <a:buChar char="•"/>
            </a:pPr>
            <a:r>
              <a:rPr lang="en-US" sz="2800" dirty="0"/>
              <a:t>Arnold </a:t>
            </a:r>
            <a:r>
              <a:rPr lang="en-US" sz="2800" dirty="0" err="1"/>
              <a:t>Kakuda</a:t>
            </a:r>
            <a:r>
              <a:rPr lang="en-US" sz="2800" dirty="0"/>
              <a:t> - Sr. Credit Analyst, Financials</a:t>
            </a:r>
          </a:p>
          <a:p>
            <a:pPr marL="457200" indent="-457200">
              <a:buFont typeface="Arial" panose="020B0604020202020204" pitchFamily="34" charset="0"/>
              <a:buChar char="•"/>
            </a:pPr>
            <a:r>
              <a:rPr lang="en-US" sz="2800" dirty="0"/>
              <a:t>Mike </a:t>
            </a:r>
            <a:r>
              <a:rPr lang="en-US" sz="2800" dirty="0" err="1"/>
              <a:t>Campellone</a:t>
            </a:r>
            <a:r>
              <a:rPr lang="en-US" sz="2800" dirty="0"/>
              <a:t> - Credit Analyst, Retail</a:t>
            </a:r>
          </a:p>
          <a:p>
            <a:pPr marL="457200" indent="-457200">
              <a:buFont typeface="Arial" panose="020B0604020202020204" pitchFamily="34" charset="0"/>
              <a:buChar char="•"/>
            </a:pPr>
            <a:r>
              <a:rPr lang="en-US" sz="2800" dirty="0"/>
              <a:t>Mary Gilbert - Sr. Credit Analyst, Consumer</a:t>
            </a:r>
          </a:p>
          <a:p>
            <a:pPr marL="457200" indent="-457200">
              <a:buFont typeface="Arial" panose="020B0604020202020204" pitchFamily="34" charset="0"/>
              <a:buChar char="•"/>
            </a:pPr>
            <a:r>
              <a:rPr lang="en-US" sz="2800" dirty="0"/>
              <a:t>Jody Lurie - Sr. Credit Analyst, Consumer</a:t>
            </a:r>
          </a:p>
          <a:p>
            <a:br>
              <a:rPr lang="en-US" dirty="0"/>
            </a:br>
            <a:br>
              <a:rPr lang="en-US" dirty="0"/>
            </a:br>
            <a:br>
              <a:rPr lang="en-US" dirty="0"/>
            </a:br>
            <a:endParaRPr lang="en-US" dirty="0"/>
          </a:p>
        </p:txBody>
      </p:sp>
    </p:spTree>
    <p:extLst>
      <p:ext uri="{BB962C8B-B14F-4D97-AF65-F5344CB8AC3E}">
        <p14:creationId xmlns:p14="http://schemas.microsoft.com/office/powerpoint/2010/main" val="2589143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F42541-2BEB-A348-9980-380526A34F49}"/>
              </a:ext>
            </a:extLst>
          </p:cNvPr>
          <p:cNvSpPr>
            <a:spLocks noGrp="1"/>
          </p:cNvSpPr>
          <p:nvPr>
            <p:ph type="body" sz="quarter" idx="10"/>
          </p:nvPr>
        </p:nvSpPr>
        <p:spPr/>
        <p:txBody>
          <a:bodyPr/>
          <a:lstStyle/>
          <a:p>
            <a:r>
              <a:rPr lang="en-US" sz="2800" dirty="0">
                <a:solidFill>
                  <a:srgbClr val="FFFFFF"/>
                </a:solidFill>
              </a:rPr>
              <a:t>Relative Value Views</a:t>
            </a:r>
          </a:p>
          <a:p>
            <a:endParaRPr lang="en-US" dirty="0"/>
          </a:p>
        </p:txBody>
      </p:sp>
      <p:sp>
        <p:nvSpPr>
          <p:cNvPr id="3" name="Text Placeholder 2">
            <a:extLst>
              <a:ext uri="{FF2B5EF4-FFF2-40B4-BE49-F238E27FC236}">
                <a16:creationId xmlns:a16="http://schemas.microsoft.com/office/drawing/2014/main" id="{7EBA2BC3-A3FC-384E-BCA1-881F57ED4B72}"/>
              </a:ext>
            </a:extLst>
          </p:cNvPr>
          <p:cNvSpPr>
            <a:spLocks noGrp="1"/>
          </p:cNvSpPr>
          <p:nvPr>
            <p:ph type="body" sz="quarter" idx="11"/>
          </p:nvPr>
        </p:nvSpPr>
        <p:spPr/>
        <p:txBody>
          <a:bodyPr/>
          <a:lstStyle/>
          <a:p>
            <a:pPr marL="457200" indent="-457200"/>
            <a:r>
              <a:rPr lang="en-US" sz="3200" dirty="0"/>
              <a:t>Robert Schiffman – Team Leader, Technology</a:t>
            </a:r>
          </a:p>
          <a:p>
            <a:pPr marL="457200" indent="-457200"/>
            <a:r>
              <a:rPr lang="en-US" sz="3200" dirty="0"/>
              <a:t>David Havens – Sr. Credit Analyst, Financials</a:t>
            </a:r>
          </a:p>
          <a:p>
            <a:pPr marL="457200" indent="-457200"/>
            <a:r>
              <a:rPr lang="en-US" sz="3200" dirty="0"/>
              <a:t>Spencer Cutter - Sr. Credit Analyst, Energy</a:t>
            </a:r>
          </a:p>
          <a:p>
            <a:pPr marL="457200" indent="-457200"/>
            <a:r>
              <a:rPr lang="en-US" sz="3200" dirty="0">
                <a:solidFill>
                  <a:srgbClr val="FFFFFF"/>
                </a:solidFill>
              </a:rPr>
              <a:t>Himanshu </a:t>
            </a:r>
            <a:r>
              <a:rPr lang="en-US" sz="3200" dirty="0" err="1">
                <a:solidFill>
                  <a:srgbClr val="FFFFFF"/>
                </a:solidFill>
              </a:rPr>
              <a:t>Bakshi</a:t>
            </a:r>
            <a:r>
              <a:rPr lang="en-US" sz="3200" dirty="0">
                <a:solidFill>
                  <a:srgbClr val="FFFFFF"/>
                </a:solidFill>
              </a:rPr>
              <a:t>  </a:t>
            </a:r>
            <a:r>
              <a:rPr lang="en-US" sz="3200" b="1" dirty="0">
                <a:solidFill>
                  <a:srgbClr val="FFFFFF"/>
                </a:solidFill>
              </a:rPr>
              <a:t>- </a:t>
            </a:r>
            <a:r>
              <a:rPr lang="en-US" sz="3200" dirty="0"/>
              <a:t>Credit Analyst, Financials</a:t>
            </a:r>
            <a:endParaRPr lang="en-US" sz="3200" b="1" dirty="0">
              <a:solidFill>
                <a:srgbClr val="FFFFFF"/>
              </a:solidFill>
            </a:endParaRPr>
          </a:p>
          <a:p>
            <a:pPr marL="457200" indent="-457200"/>
            <a:r>
              <a:rPr lang="en-US" sz="3200" dirty="0"/>
              <a:t>Matt </a:t>
            </a:r>
            <a:r>
              <a:rPr lang="en-US" sz="3200" dirty="0" err="1"/>
              <a:t>Geudtner</a:t>
            </a:r>
            <a:r>
              <a:rPr lang="en-US" sz="3200" dirty="0"/>
              <a:t> - Credit Analyst, Industrials</a:t>
            </a:r>
          </a:p>
        </p:txBody>
      </p:sp>
    </p:spTree>
    <p:extLst>
      <p:ext uri="{BB962C8B-B14F-4D97-AF65-F5344CB8AC3E}">
        <p14:creationId xmlns:p14="http://schemas.microsoft.com/office/powerpoint/2010/main" val="4264480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Technology: Searching for Value</a:t>
            </a:r>
            <a:br>
              <a:rPr lang="en-US" dirty="0"/>
            </a:br>
            <a:endParaRPr lang="en-US" dirty="0"/>
          </a:p>
        </p:txBody>
      </p:sp>
      <p:pic>
        <p:nvPicPr>
          <p:cNvPr id="5" name="Picture 4" descr="Logo, company name&#10;&#10;Description automatically generated">
            <a:extLst>
              <a:ext uri="{FF2B5EF4-FFF2-40B4-BE49-F238E27FC236}">
                <a16:creationId xmlns:a16="http://schemas.microsoft.com/office/drawing/2014/main" id="{62E1782C-DD08-4F1C-B553-40C85EBB3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412" y="1676400"/>
            <a:ext cx="7148048" cy="4072831"/>
          </a:xfrm>
          <a:prstGeom prst="rect">
            <a:avLst/>
          </a:prstGeom>
        </p:spPr>
      </p:pic>
      <p:sp>
        <p:nvSpPr>
          <p:cNvPr id="3" name="TextBox 2">
            <a:extLst>
              <a:ext uri="{FF2B5EF4-FFF2-40B4-BE49-F238E27FC236}">
                <a16:creationId xmlns:a16="http://schemas.microsoft.com/office/drawing/2014/main" id="{ADEE13F3-B678-4693-83CD-049479F204A7}"/>
              </a:ext>
            </a:extLst>
          </p:cNvPr>
          <p:cNvSpPr txBox="1"/>
          <p:nvPr/>
        </p:nvSpPr>
        <p:spPr>
          <a:xfrm>
            <a:off x="760412" y="5638800"/>
            <a:ext cx="6553200" cy="523220"/>
          </a:xfrm>
          <a:prstGeom prst="rect">
            <a:avLst/>
          </a:prstGeom>
          <a:noFill/>
        </p:spPr>
        <p:txBody>
          <a:bodyPr wrap="square" rtlCol="0">
            <a:spAutoFit/>
          </a:bodyPr>
          <a:lstStyle/>
          <a:p>
            <a:r>
              <a:rPr lang="en-US" sz="2800" b="1" dirty="0">
                <a:solidFill>
                  <a:schemeClr val="bg1"/>
                </a:solidFill>
                <a:latin typeface="Bloomberg Prop Unicode N" panose="02000506040000020004" pitchFamily="2" charset="0"/>
                <a:ea typeface="Bloomberg Prop Unicode N" panose="02000506040000020004" pitchFamily="2" charset="0"/>
                <a:cs typeface="Bloomberg Prop Unicode N" panose="02000506040000020004" pitchFamily="2" charset="0"/>
              </a:rPr>
              <a:t>Robert Schiffman</a:t>
            </a:r>
          </a:p>
        </p:txBody>
      </p:sp>
    </p:spTree>
    <p:extLst>
      <p:ext uri="{BB962C8B-B14F-4D97-AF65-F5344CB8AC3E}">
        <p14:creationId xmlns:p14="http://schemas.microsoft.com/office/powerpoint/2010/main" val="1264333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Technology: Alibaba</a:t>
            </a:r>
          </a:p>
        </p:txBody>
      </p:sp>
      <p:pic>
        <p:nvPicPr>
          <p:cNvPr id="1026" name="Picture 2">
            <a:extLst>
              <a:ext uri="{FF2B5EF4-FFF2-40B4-BE49-F238E27FC236}">
                <a16:creationId xmlns:a16="http://schemas.microsoft.com/office/drawing/2014/main" id="{7EC48C00-E38F-476F-B54F-FB5BBE503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50" y="1752600"/>
            <a:ext cx="11215324"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968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Technology: Alibaba</a:t>
            </a:r>
          </a:p>
        </p:txBody>
      </p:sp>
      <p:pic>
        <p:nvPicPr>
          <p:cNvPr id="3074" name="Picture 2">
            <a:extLst>
              <a:ext uri="{FF2B5EF4-FFF2-40B4-BE49-F238E27FC236}">
                <a16:creationId xmlns:a16="http://schemas.microsoft.com/office/drawing/2014/main" id="{5DB8E8AF-7AC7-4DED-B2B4-11C206309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012" y="1371600"/>
            <a:ext cx="7924800" cy="510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533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934CC7-75E9-7D45-8105-E7787CFEE39A}"/>
              </a:ext>
            </a:extLst>
          </p:cNvPr>
          <p:cNvSpPr>
            <a:spLocks noGrp="1"/>
          </p:cNvSpPr>
          <p:nvPr>
            <p:ph type="body" sz="quarter" idx="10"/>
          </p:nvPr>
        </p:nvSpPr>
        <p:spPr/>
        <p:txBody>
          <a:bodyPr/>
          <a:lstStyle/>
          <a:p>
            <a:r>
              <a:rPr lang="en-US" dirty="0"/>
              <a:t>Technology: Alibaba</a:t>
            </a:r>
          </a:p>
        </p:txBody>
      </p:sp>
      <p:pic>
        <p:nvPicPr>
          <p:cNvPr id="4" name="Picture 3" descr="A picture containing graphical user interface&#10;&#10;Description automatically generated">
            <a:extLst>
              <a:ext uri="{FF2B5EF4-FFF2-40B4-BE49-F238E27FC236}">
                <a16:creationId xmlns:a16="http://schemas.microsoft.com/office/drawing/2014/main" id="{63D01C11-DD89-4CD8-9DE4-1D28445D1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12" y="1371600"/>
            <a:ext cx="8991600" cy="5149019"/>
          </a:xfrm>
          <a:prstGeom prst="rect">
            <a:avLst/>
          </a:prstGeom>
        </p:spPr>
      </p:pic>
    </p:spTree>
    <p:extLst>
      <p:ext uri="{BB962C8B-B14F-4D97-AF65-F5344CB8AC3E}">
        <p14:creationId xmlns:p14="http://schemas.microsoft.com/office/powerpoint/2010/main" val="2847984350"/>
      </p:ext>
    </p:extLst>
  </p:cSld>
  <p:clrMapOvr>
    <a:masterClrMapping/>
  </p:clrMapOvr>
</p:sld>
</file>

<file path=ppt/theme/theme1.xml><?xml version="1.0" encoding="utf-8"?>
<a:theme xmlns:a="http://schemas.openxmlformats.org/drawingml/2006/main" name="Custom Design">
  <a:themeElements>
    <a:clrScheme name="REG">
      <a:dk1>
        <a:srgbClr val="000000"/>
      </a:dk1>
      <a:lt1>
        <a:srgbClr val="FFFFFF"/>
      </a:lt1>
      <a:dk2>
        <a:srgbClr val="000000"/>
      </a:dk2>
      <a:lt2>
        <a:srgbClr val="FFFFFF"/>
      </a:lt2>
      <a:accent1>
        <a:srgbClr val="FFC81D"/>
      </a:accent1>
      <a:accent2>
        <a:srgbClr val="FF9D24"/>
      </a:accent2>
      <a:accent3>
        <a:srgbClr val="EC4436"/>
      </a:accent3>
      <a:accent4>
        <a:srgbClr val="FFC81D"/>
      </a:accent4>
      <a:accent5>
        <a:srgbClr val="FF9D24"/>
      </a:accent5>
      <a:accent6>
        <a:srgbClr val="EC4436"/>
      </a:accent6>
      <a:hlink>
        <a:srgbClr val="FFC81D"/>
      </a:hlink>
      <a:folHlink>
        <a:srgbClr val="FF9D2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3093</TotalTime>
  <Words>1477</Words>
  <Application>Microsoft Office PowerPoint</Application>
  <PresentationFormat>Custom</PresentationFormat>
  <Paragraphs>95</Paragraphs>
  <Slides>38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Avenir Next P for BBG</vt:lpstr>
      <vt:lpstr>Avenir-Regular</vt:lpstr>
      <vt:lpstr>Bloomberg Prop Unicode N</vt:lpstr>
      <vt:lpstr>Calibri</vt:lpstr>
      <vt:lpstr>Courier New</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goes here.</dc:title>
  <dc:creator>Courtney</dc:creator>
  <cp:lastModifiedBy>Levington, Joel</cp:lastModifiedBy>
  <cp:revision>130</cp:revision>
  <dcterms:created xsi:type="dcterms:W3CDTF">2017-11-21T07:18:50Z</dcterms:created>
  <dcterms:modified xsi:type="dcterms:W3CDTF">2022-03-22T10:29:43Z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2017-09-13T00:00:00Z</vt:filetime>
  </property>
  <property fmtid="{D5CDD505-2E9C-101B-9397-08002B2CF9AE}" pid="3" name="Creator">
    <vt:lpwstr>Adobe InDesign CC 2017 (Macintosh)</vt:lpwstr>
  </property>
  <property fmtid="{D5CDD505-2E9C-101B-9397-08002B2CF9AE}" pid="4" name="LastSaved">
    <vt:filetime>2017-11-21T00:00:00Z</vt:filetime>
  </property>
</Properties>
</file>